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57" r:id="rId4"/>
    <p:sldId id="263" r:id="rId5"/>
    <p:sldId id="262" r:id="rId6"/>
    <p:sldId id="264" r:id="rId7"/>
    <p:sldId id="258" r:id="rId8"/>
    <p:sldId id="265" r:id="rId9"/>
    <p:sldId id="259" r:id="rId10"/>
    <p:sldId id="260" r:id="rId11"/>
    <p:sldId id="261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DEEPAK VAKKALA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DevOps Intern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15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Factors Affecting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Number </a:t>
            </a:r>
            <a:r>
              <a:rPr dirty="0"/>
              <a:t>and type of protection plans enabled</a:t>
            </a:r>
          </a:p>
          <a:p>
            <a:r>
              <a:rPr dirty="0" smtClean="0"/>
              <a:t>Volume </a:t>
            </a:r>
            <a:r>
              <a:rPr dirty="0"/>
              <a:t>of data processed from logs and events</a:t>
            </a:r>
          </a:p>
          <a:p>
            <a:r>
              <a:rPr dirty="0" smtClean="0"/>
              <a:t>Region-specific </a:t>
            </a:r>
            <a:r>
              <a:rPr dirty="0"/>
              <a:t>data and pricing</a:t>
            </a:r>
          </a:p>
          <a:p>
            <a:r>
              <a:rPr dirty="0" smtClean="0"/>
              <a:t>Whether </a:t>
            </a:r>
            <a:r>
              <a:rPr dirty="0" err="1"/>
              <a:t>GuardDuty</a:t>
            </a:r>
            <a:r>
              <a:rPr dirty="0"/>
              <a:t> is enabled across multiple accounts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and Integrations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Threat </a:t>
            </a:r>
            <a:r>
              <a:rPr dirty="0"/>
              <a:t>detection across </a:t>
            </a:r>
            <a:r>
              <a:rPr dirty="0" err="1"/>
              <a:t>EC2</a:t>
            </a:r>
            <a:r>
              <a:rPr dirty="0"/>
              <a:t>, </a:t>
            </a:r>
            <a:r>
              <a:rPr dirty="0" err="1"/>
              <a:t>S3</a:t>
            </a:r>
            <a:r>
              <a:rPr dirty="0"/>
              <a:t>, </a:t>
            </a:r>
            <a:r>
              <a:rPr dirty="0" err="1"/>
              <a:t>RDS</a:t>
            </a:r>
            <a:r>
              <a:rPr dirty="0"/>
              <a:t>, Lambda, and </a:t>
            </a:r>
            <a:r>
              <a:rPr dirty="0" err="1"/>
              <a:t>EKS</a:t>
            </a:r>
            <a:endParaRPr dirty="0"/>
          </a:p>
          <a:p>
            <a:r>
              <a:rPr dirty="0" smtClean="0"/>
              <a:t>Integration </a:t>
            </a:r>
            <a:r>
              <a:rPr dirty="0"/>
              <a:t>with AWS Security Hub and Amazon Detective</a:t>
            </a:r>
          </a:p>
          <a:p>
            <a:r>
              <a:rPr dirty="0" smtClean="0"/>
              <a:t>Real-time </a:t>
            </a:r>
            <a:r>
              <a:rPr dirty="0"/>
              <a:t>alerting via Amazon </a:t>
            </a:r>
            <a:r>
              <a:rPr dirty="0" err="1"/>
              <a:t>EventBridge</a:t>
            </a:r>
            <a:r>
              <a:rPr dirty="0"/>
              <a:t> and </a:t>
            </a:r>
            <a:r>
              <a:rPr dirty="0" err="1"/>
              <a:t>SNS</a:t>
            </a:r>
            <a:endParaRPr dirty="0"/>
          </a:p>
          <a:p>
            <a:r>
              <a:rPr dirty="0" smtClean="0"/>
              <a:t>Centralized </a:t>
            </a:r>
            <a:r>
              <a:rPr dirty="0"/>
              <a:t>findings dashboard and API access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</a:t>
            </a:r>
            <a:r>
              <a:rPr lang="en-IN" dirty="0" err="1"/>
              <a:t>GuardDuty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via AWS Console, CLI, SDKs, or HTTPS API.</a:t>
            </a:r>
          </a:p>
          <a:p>
            <a:r>
              <a:rPr lang="en-US" dirty="0" smtClean="0"/>
              <a:t>Each region has a unique detector ID.</a:t>
            </a:r>
          </a:p>
          <a:p>
            <a:r>
              <a:rPr lang="en-US" dirty="0" smtClean="0"/>
              <a:t>Member and admin accounts managed through AWS Organizations.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61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Implementing AWS GuardDuty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Detailed Information, Cost Analysis &amp; Implementation Guidance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AWS GuardDuty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GuardDuty</a:t>
            </a:r>
            <a:r>
              <a:rPr lang="en-US" dirty="0"/>
              <a:t> is a threat detection service that monitors your AWS environment for malicious activity and unauthorized behavior.</a:t>
            </a:r>
          </a:p>
          <a:p>
            <a:r>
              <a:rPr lang="en-US" dirty="0"/>
              <a:t>Uses machine learning and threat intelligence feeds.</a:t>
            </a:r>
          </a:p>
          <a:p>
            <a:r>
              <a:rPr lang="en-US" dirty="0"/>
              <a:t>Detects issues like compromised credentials, malware, and unusual logins.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of </a:t>
            </a:r>
            <a:r>
              <a:rPr lang="en-IN" dirty="0" err="1"/>
              <a:t>GuardDuty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Foundational threat detection (</a:t>
            </a:r>
            <a:r>
              <a:rPr lang="en-US" dirty="0" err="1"/>
              <a:t>CloudTrail</a:t>
            </a:r>
            <a:r>
              <a:rPr lang="en-US" dirty="0"/>
              <a:t>, </a:t>
            </a:r>
            <a:r>
              <a:rPr lang="en-US" dirty="0" err="1"/>
              <a:t>VPC</a:t>
            </a:r>
            <a:r>
              <a:rPr lang="en-US" dirty="0"/>
              <a:t> flow logs, DNS logs).</a:t>
            </a:r>
          </a:p>
          <a:p>
            <a:r>
              <a:rPr lang="en-US" dirty="0"/>
              <a:t>Extended Threat Detection – detects multi-stage attacks.</a:t>
            </a:r>
          </a:p>
          <a:p>
            <a:r>
              <a:rPr lang="en-US" dirty="0"/>
              <a:t>Use-case protection plans – </a:t>
            </a:r>
            <a:r>
              <a:rPr lang="en-US" dirty="0" err="1"/>
              <a:t>S3</a:t>
            </a:r>
            <a:r>
              <a:rPr lang="en-US" dirty="0"/>
              <a:t>, </a:t>
            </a:r>
            <a:r>
              <a:rPr lang="en-US" dirty="0" err="1"/>
              <a:t>EKS</a:t>
            </a:r>
            <a:r>
              <a:rPr lang="en-US" dirty="0"/>
              <a:t>, Lambda, </a:t>
            </a:r>
            <a:r>
              <a:rPr lang="en-US" dirty="0" err="1"/>
              <a:t>RDS</a:t>
            </a:r>
            <a:r>
              <a:rPr lang="en-US" dirty="0"/>
              <a:t>, Runtime, and Malware Protection.</a:t>
            </a:r>
          </a:p>
        </p:txBody>
      </p:sp>
    </p:spTree>
    <p:extLst>
      <p:ext uri="{BB962C8B-B14F-4D97-AF65-F5344CB8AC3E}">
        <p14:creationId xmlns:p14="http://schemas.microsoft.com/office/powerpoint/2010/main" val="190161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Accessing </a:t>
            </a:r>
            <a:r>
              <a:rPr lang="en-IN" dirty="0" err="1"/>
              <a:t>GuardDuty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via AWS Console, CLI, SDKs, or HTTPS API.</a:t>
            </a:r>
          </a:p>
          <a:p>
            <a:r>
              <a:rPr lang="en-US" dirty="0"/>
              <a:t>Each region has a unique detector ID.</a:t>
            </a:r>
          </a:p>
          <a:p>
            <a:r>
              <a:rPr lang="en-US" dirty="0"/>
              <a:t>Member and admin accounts managed through AWS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276199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Protection Plans in </a:t>
            </a:r>
            <a:r>
              <a:rPr lang="en-IN" dirty="0" err="1"/>
              <a:t>GuardDuty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S3</a:t>
            </a:r>
            <a:r>
              <a:rPr lang="en-IN" dirty="0"/>
              <a:t> Protection: Detects data exfiltration and threats in </a:t>
            </a:r>
            <a:r>
              <a:rPr lang="en-IN" dirty="0" err="1"/>
              <a:t>S3</a:t>
            </a:r>
            <a:r>
              <a:rPr lang="en-IN" dirty="0"/>
              <a:t> buckets.</a:t>
            </a:r>
          </a:p>
          <a:p>
            <a:r>
              <a:rPr lang="en-IN" dirty="0" err="1"/>
              <a:t>EKS</a:t>
            </a:r>
            <a:r>
              <a:rPr lang="en-IN" dirty="0"/>
              <a:t> Protection: Monitors Kubernetes audit logs.</a:t>
            </a:r>
          </a:p>
          <a:p>
            <a:r>
              <a:rPr lang="en-IN" dirty="0"/>
              <a:t>Runtime Monitoring: Detects OS-level threats on </a:t>
            </a:r>
            <a:r>
              <a:rPr lang="en-IN" dirty="0" err="1"/>
              <a:t>EC2</a:t>
            </a:r>
            <a:r>
              <a:rPr lang="en-IN" dirty="0"/>
              <a:t>/</a:t>
            </a:r>
            <a:r>
              <a:rPr lang="en-IN" dirty="0" err="1"/>
              <a:t>EKS</a:t>
            </a:r>
            <a:r>
              <a:rPr lang="en-IN" dirty="0"/>
              <a:t>/ECS.</a:t>
            </a:r>
          </a:p>
          <a:p>
            <a:r>
              <a:rPr lang="en-IN" dirty="0"/>
              <a:t>Malware Protection: Scans </a:t>
            </a:r>
            <a:r>
              <a:rPr lang="en-IN" dirty="0" err="1"/>
              <a:t>EC2</a:t>
            </a:r>
            <a:r>
              <a:rPr lang="en-IN" dirty="0"/>
              <a:t>/</a:t>
            </a:r>
            <a:r>
              <a:rPr lang="en-IN" dirty="0" err="1"/>
              <a:t>EBS</a:t>
            </a:r>
            <a:r>
              <a:rPr lang="en-IN" dirty="0"/>
              <a:t> and </a:t>
            </a:r>
            <a:r>
              <a:rPr lang="en-IN" dirty="0" err="1"/>
              <a:t>S3</a:t>
            </a:r>
            <a:r>
              <a:rPr lang="en-IN" dirty="0"/>
              <a:t> for malware.</a:t>
            </a:r>
          </a:p>
          <a:p>
            <a:r>
              <a:rPr lang="en-IN" dirty="0" err="1"/>
              <a:t>RDS</a:t>
            </a:r>
            <a:r>
              <a:rPr lang="en-IN" dirty="0"/>
              <a:t> Protection: Tracks suspicious login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  <a:p>
            <a:r>
              <a:rPr lang="en-IN" dirty="0"/>
              <a:t>Lambda Protection: </a:t>
            </a:r>
            <a:r>
              <a:rPr lang="en-IN" dirty="0" err="1"/>
              <a:t>Analyzes</a:t>
            </a:r>
            <a:r>
              <a:rPr lang="en-IN" dirty="0"/>
              <a:t> </a:t>
            </a:r>
            <a:r>
              <a:rPr lang="en-IN" dirty="0" err="1"/>
              <a:t>VPC</a:t>
            </a:r>
            <a:r>
              <a:rPr lang="en-IN" dirty="0"/>
              <a:t> flow logs for Lambda.</a:t>
            </a:r>
          </a:p>
        </p:txBody>
      </p:sp>
    </p:spTree>
    <p:extLst>
      <p:ext uri="{BB962C8B-B14F-4D97-AF65-F5344CB8AC3E}">
        <p14:creationId xmlns:p14="http://schemas.microsoft.com/office/powerpoint/2010/main" val="3418731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Enable </a:t>
            </a:r>
            <a:r>
              <a:rPr dirty="0" err="1"/>
              <a:t>GuardDuty</a:t>
            </a:r>
            <a:r>
              <a:rPr dirty="0"/>
              <a:t> via AWS Console or CLI</a:t>
            </a:r>
          </a:p>
          <a:p>
            <a:r>
              <a:rPr lang="en-US" dirty="0" smtClean="0"/>
              <a:t>R</a:t>
            </a:r>
            <a:r>
              <a:rPr dirty="0" smtClean="0"/>
              <a:t>eview </a:t>
            </a:r>
            <a:r>
              <a:rPr dirty="0"/>
              <a:t>foundational data sources (</a:t>
            </a:r>
            <a:r>
              <a:rPr dirty="0" err="1"/>
              <a:t>CloudTrail</a:t>
            </a:r>
            <a:r>
              <a:rPr dirty="0"/>
              <a:t>, </a:t>
            </a:r>
            <a:r>
              <a:rPr dirty="0" err="1"/>
              <a:t>VPC</a:t>
            </a:r>
            <a:r>
              <a:rPr dirty="0"/>
              <a:t> Flow Logs, DNS logs)</a:t>
            </a:r>
          </a:p>
          <a:p>
            <a:r>
              <a:rPr dirty="0" smtClean="0"/>
              <a:t>Enable </a:t>
            </a:r>
            <a:r>
              <a:rPr dirty="0"/>
              <a:t>Protection Plans: </a:t>
            </a:r>
            <a:r>
              <a:rPr dirty="0" err="1"/>
              <a:t>S3</a:t>
            </a:r>
            <a:r>
              <a:rPr dirty="0"/>
              <a:t>, </a:t>
            </a:r>
            <a:r>
              <a:rPr dirty="0" err="1"/>
              <a:t>EKS</a:t>
            </a:r>
            <a:r>
              <a:rPr dirty="0"/>
              <a:t>, </a:t>
            </a:r>
            <a:r>
              <a:rPr dirty="0" err="1"/>
              <a:t>EC2</a:t>
            </a:r>
            <a:r>
              <a:rPr dirty="0"/>
              <a:t>, </a:t>
            </a:r>
            <a:r>
              <a:rPr dirty="0" err="1"/>
              <a:t>RDS</a:t>
            </a:r>
            <a:r>
              <a:rPr dirty="0"/>
              <a:t>, Lambda, Runtime Monitoring</a:t>
            </a:r>
          </a:p>
          <a:p>
            <a:r>
              <a:rPr dirty="0" smtClean="0"/>
              <a:t>Set </a:t>
            </a:r>
            <a:r>
              <a:rPr dirty="0"/>
              <a:t>up sample findings and </a:t>
            </a:r>
            <a:r>
              <a:rPr dirty="0" err="1"/>
              <a:t>SNS</a:t>
            </a:r>
            <a:r>
              <a:rPr dirty="0"/>
              <a:t> alerts</a:t>
            </a:r>
          </a:p>
          <a:p>
            <a:r>
              <a:rPr dirty="0" smtClean="0"/>
              <a:t>Export </a:t>
            </a:r>
            <a:r>
              <a:rPr dirty="0"/>
              <a:t>findings to </a:t>
            </a:r>
            <a:r>
              <a:rPr dirty="0" err="1"/>
              <a:t>S3</a:t>
            </a:r>
            <a:r>
              <a:rPr dirty="0"/>
              <a:t> for long-term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Integration with Other AWS Security Services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Security Hub – central dashboard for all findings.</a:t>
            </a:r>
          </a:p>
          <a:p>
            <a:r>
              <a:rPr lang="en-US" dirty="0"/>
              <a:t>Amazon Detective – deep dive into suspicious activities.</a:t>
            </a:r>
          </a:p>
          <a:p>
            <a:r>
              <a:rPr lang="en-US" dirty="0"/>
              <a:t>Amazon </a:t>
            </a:r>
            <a:r>
              <a:rPr lang="en-US" dirty="0" err="1"/>
              <a:t>EventBridge</a:t>
            </a:r>
            <a:r>
              <a:rPr lang="en-US" dirty="0"/>
              <a:t> – real-time alerts and automation.</a:t>
            </a:r>
          </a:p>
        </p:txBody>
      </p:sp>
    </p:spTree>
    <p:extLst>
      <p:ext uri="{BB962C8B-B14F-4D97-AF65-F5344CB8AC3E}">
        <p14:creationId xmlns:p14="http://schemas.microsoft.com/office/powerpoint/2010/main" val="1911145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30-day </a:t>
            </a:r>
            <a:r>
              <a:rPr dirty="0"/>
              <a:t>free trial for new accounts per region</a:t>
            </a:r>
          </a:p>
          <a:p>
            <a:r>
              <a:rPr dirty="0" smtClean="0"/>
              <a:t>Pricing </a:t>
            </a:r>
            <a:r>
              <a:rPr dirty="0"/>
              <a:t>based on data processed (GB)</a:t>
            </a:r>
          </a:p>
          <a:p>
            <a:r>
              <a:rPr dirty="0" smtClean="0"/>
              <a:t>Free </a:t>
            </a:r>
            <a:r>
              <a:rPr dirty="0"/>
              <a:t>12-month usage tier for Malware Protection for </a:t>
            </a:r>
            <a:r>
              <a:rPr dirty="0" err="1"/>
              <a:t>S3</a:t>
            </a:r>
            <a:endParaRPr dirty="0"/>
          </a:p>
          <a:p>
            <a:r>
              <a:rPr dirty="0" smtClean="0"/>
              <a:t>Separate </a:t>
            </a:r>
            <a:r>
              <a:rPr dirty="0"/>
              <a:t>billing for each enabled protection </a:t>
            </a:r>
            <a:r>
              <a:rPr dirty="0" smtClean="0"/>
              <a:t>plan</a:t>
            </a:r>
            <a:endParaRPr lang="en-US" dirty="0" smtClean="0"/>
          </a:p>
          <a:p>
            <a:r>
              <a:rPr lang="en-US" dirty="0"/>
              <a:t>On-demand </a:t>
            </a:r>
            <a:r>
              <a:rPr lang="en-US" dirty="0" err="1"/>
              <a:t>EC2</a:t>
            </a:r>
            <a:r>
              <a:rPr lang="en-US" dirty="0"/>
              <a:t> malware scan is pay-as-you-go.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421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DEEPAK VAKKALA</vt:lpstr>
      <vt:lpstr>Implementing AWS GuardDuty</vt:lpstr>
      <vt:lpstr>Overview of AWS GuardDuty</vt:lpstr>
      <vt:lpstr>Key Features of GuardDuty</vt:lpstr>
      <vt:lpstr>Accessing GuardDuty</vt:lpstr>
      <vt:lpstr>Protection Plans in GuardDuty</vt:lpstr>
      <vt:lpstr>Implementation Steps</vt:lpstr>
      <vt:lpstr>Integration with Other AWS Security Services</vt:lpstr>
      <vt:lpstr>Cost Details</vt:lpstr>
      <vt:lpstr>Factors Affecting Cost</vt:lpstr>
      <vt:lpstr>Use Cases and Integrations</vt:lpstr>
      <vt:lpstr>Accessing GuardDuty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AWS GuardDuty</dc:title>
  <dc:subject/>
  <dc:creator/>
  <cp:keywords/>
  <dc:description>generated using python-pptx</dc:description>
  <cp:lastModifiedBy>Deepak Vakkala</cp:lastModifiedBy>
  <cp:revision>4</cp:revision>
  <dcterms:created xsi:type="dcterms:W3CDTF">2013-01-27T09:14:16Z</dcterms:created>
  <dcterms:modified xsi:type="dcterms:W3CDTF">2025-04-24T09:35:27Z</dcterms:modified>
  <cp:category/>
</cp:coreProperties>
</file>