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DEEPAK VAKKALA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DevOps Intern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916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AWS Shield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Implementation Guide, Cost Details, and Key Considerations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AWS Shield?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AWS Shield is a managed Distributed Denial of Service (DDoS) protection service.</a:t>
            </a:r>
          </a:p>
          <a:p>
            <a:r>
              <a:t>- Shield Standard: Automatically included at no extra cost</a:t>
            </a:r>
          </a:p>
          <a:p>
            <a:r>
              <a:t>- Shield Advanced: Provides enhanced DDoS protection with 24/7 DDoS response team (SRT) support</a:t>
            </a:r>
          </a:p>
          <a:p>
            <a:r>
              <a:t>- Protects EC2, ELB, CloudFront, Route 53, Global Accelerator, and more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of Shield Advanced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Advanced mitigation for Layer 3, 4, and 7 attacks</a:t>
            </a:r>
          </a:p>
          <a:p>
            <a:r>
              <a:t>- 24/7 access to AWS DDoS Response Team (SRT)</a:t>
            </a:r>
          </a:p>
          <a:p>
            <a:r>
              <a:t>- Real-time attack visibility and event reporting</a:t>
            </a:r>
          </a:p>
          <a:p>
            <a:r>
              <a:t>- Cost protection against DDoS-related scaling charges</a:t>
            </a:r>
          </a:p>
          <a:p>
            <a:r>
              <a:t>- Integration with AWS Firewall Manager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Implementing Shield Advanced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1. Subscribe via AWS Shield Console</a:t>
            </a:r>
          </a:p>
          <a:p>
            <a:r>
              <a:t>2. Add resources for protection (CloudFront, ELB, EC2, etc.)</a:t>
            </a:r>
          </a:p>
          <a:p>
            <a:r>
              <a:t>3. Enable AWS Config and CloudTrail for monitoring</a:t>
            </a:r>
          </a:p>
          <a:p>
            <a:r>
              <a:t>4. Set up health checks and alarms (Route 53 + CloudWatch)</a:t>
            </a:r>
          </a:p>
          <a:p>
            <a:r>
              <a:t>5. Configure proactive engagement with AWS SRT</a:t>
            </a:r>
          </a:p>
          <a:p>
            <a:r>
              <a:t>6. Regularly review and update protection settings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Shield 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Shield Standard: Free for all AWS customers</a:t>
            </a:r>
          </a:p>
          <a:p>
            <a:r>
              <a:t>- Shield Advanced: $3,000/month per organization</a:t>
            </a:r>
          </a:p>
          <a:p>
            <a:r>
              <a:t>- Additional charges: Data transfer, AWS WAF usage, CloudWatch, and logging services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Factors Affecting Shield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Subscription to Shield Advanced</a:t>
            </a:r>
          </a:p>
          <a:p>
            <a:r>
              <a:t>- Volume and frequency of DDoS attacks</a:t>
            </a:r>
          </a:p>
          <a:p>
            <a:r>
              <a:t>- Number of resources protected</a:t>
            </a:r>
          </a:p>
          <a:p>
            <a:r>
              <a:t>- Use of additional integrated services like AWS WAF and CloudWatch</a:t>
            </a:r>
          </a:p>
          <a:p>
            <a:r>
              <a:t>- Logging and data storage options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Subscribe to Shield Advanced for mission-critical applications</a:t>
            </a:r>
          </a:p>
          <a:p>
            <a:r>
              <a:t>- Enable AWS Config and CloudTrail</a:t>
            </a:r>
          </a:p>
          <a:p>
            <a:r>
              <a:t>- Use CloudWatch alarms to detect anomalies</a:t>
            </a:r>
          </a:p>
          <a:p>
            <a:r>
              <a:t>- Keep resource tagging and documentation up to date</a:t>
            </a:r>
          </a:p>
          <a:p>
            <a:r>
              <a:t>- Leverage AWS Firewall Manager for multi-account management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303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DEEPAK VAKKALA</vt:lpstr>
      <vt:lpstr>AWS Shield</vt:lpstr>
      <vt:lpstr>What is AWS Shield?</vt:lpstr>
      <vt:lpstr>Features of Shield Advanced</vt:lpstr>
      <vt:lpstr>Implementing Shield Advanced</vt:lpstr>
      <vt:lpstr>AWS Shield Pricing</vt:lpstr>
      <vt:lpstr>Factors Affecting Shield Costs</vt:lpstr>
      <vt:lpstr>Best Practices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DEEPAK VAKKALA</dc:title>
  <dc:subject/>
  <dc:creator/>
  <cp:keywords/>
  <dc:description>generated using python-pptx</dc:description>
  <cp:lastModifiedBy>Deepak Vakkala</cp:lastModifiedBy>
  <cp:revision>3</cp:revision>
  <dcterms:created xsi:type="dcterms:W3CDTF">2013-01-27T09:14:16Z</dcterms:created>
  <dcterms:modified xsi:type="dcterms:W3CDTF">2025-04-24T09:37:45Z</dcterms:modified>
  <cp:category/>
</cp:coreProperties>
</file>