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DEEPAK VAKKALA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DevOps Intern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6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 </a:t>
            </a:r>
            <a:r>
              <a:rPr dirty="0"/>
              <a:t>Cloud Security Posture Management (</a:t>
            </a:r>
            <a:r>
              <a:rPr dirty="0" err="1"/>
              <a:t>CSPM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Wiz</a:t>
            </a:r>
          </a:p>
          <a:p>
            <a:r>
              <a:rPr dirty="0" err="1" smtClean="0"/>
              <a:t>Prisma</a:t>
            </a:r>
            <a:r>
              <a:rPr dirty="0" smtClean="0"/>
              <a:t> </a:t>
            </a:r>
            <a:r>
              <a:rPr dirty="0"/>
              <a:t>Cloud</a:t>
            </a:r>
          </a:p>
          <a:p>
            <a:r>
              <a:rPr dirty="0" smtClean="0"/>
              <a:t>Orca Security</a:t>
            </a:r>
            <a:r>
              <a:rPr lang="en-US" dirty="0" smtClean="0"/>
              <a:t>  -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Penetration </a:t>
            </a:r>
            <a:r>
              <a:rPr dirty="0"/>
              <a:t>Testing &amp; Red Teaming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Burp </a:t>
            </a:r>
            <a:r>
              <a:rPr lang="en-IN" dirty="0" smtClean="0"/>
              <a:t>Suite</a:t>
            </a:r>
            <a:endParaRPr lang="en-US" dirty="0" smtClean="0"/>
          </a:p>
          <a:p>
            <a:r>
              <a:rPr dirty="0" err="1" smtClean="0"/>
              <a:t>Metasploit</a:t>
            </a:r>
            <a:endParaRPr dirty="0"/>
          </a:p>
          <a:p>
            <a:r>
              <a:rPr dirty="0" err="1" smtClean="0"/>
              <a:t>Nmap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 </a:t>
            </a:r>
            <a:r>
              <a:rPr dirty="0"/>
              <a:t>Identity &amp; Access Management (</a:t>
            </a:r>
            <a:r>
              <a:rPr dirty="0" err="1"/>
              <a:t>IAM</a:t>
            </a:r>
            <a:r>
              <a:rPr dirty="0"/>
              <a:t>) / </a:t>
            </a:r>
            <a:r>
              <a:rPr dirty="0" err="1"/>
              <a:t>SSO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Auth0</a:t>
            </a:r>
            <a:endParaRPr lang="en-IN" dirty="0"/>
          </a:p>
          <a:p>
            <a:r>
              <a:rPr dirty="0" err="1" smtClean="0"/>
              <a:t>Okta</a:t>
            </a:r>
            <a:endParaRPr dirty="0"/>
          </a:p>
          <a:p>
            <a:r>
              <a:rPr dirty="0" smtClean="0"/>
              <a:t>Microsoft </a:t>
            </a:r>
            <a:r>
              <a:rPr dirty="0" err="1"/>
              <a:t>Entra</a:t>
            </a:r>
            <a:r>
              <a:rPr dirty="0"/>
              <a:t> ID (formerly Azure AD</a:t>
            </a:r>
            <a:r>
              <a:rPr dirty="0" smtClean="0"/>
              <a:t>)</a:t>
            </a:r>
            <a:endParaRPr lang="en-US" dirty="0"/>
          </a:p>
          <a:p>
            <a:r>
              <a:rPr lang="en-US" dirty="0" smtClean="0"/>
              <a:t>Ping Identity</a:t>
            </a:r>
          </a:p>
          <a:p>
            <a:r>
              <a:rPr lang="en-US" dirty="0" err="1" smtClean="0"/>
              <a:t>CyberArk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 smtClean="0"/>
              <a:t>SIEM</a:t>
            </a:r>
            <a:r>
              <a:rPr dirty="0" smtClean="0"/>
              <a:t> </a:t>
            </a:r>
            <a:r>
              <a:rPr dirty="0"/>
              <a:t>(Security Information &amp; Event Management)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Elastic Security (ELK Stack)</a:t>
            </a:r>
          </a:p>
          <a:p>
            <a:r>
              <a:rPr dirty="0" err="1" smtClean="0"/>
              <a:t>Splunk</a:t>
            </a:r>
            <a:endParaRPr dirty="0"/>
          </a:p>
          <a:p>
            <a:r>
              <a:rPr dirty="0" smtClean="0"/>
              <a:t>IBM </a:t>
            </a:r>
            <a:r>
              <a:rPr dirty="0" err="1"/>
              <a:t>QRadar</a:t>
            </a:r>
            <a:endParaRPr dirty="0"/>
          </a:p>
          <a:p>
            <a:r>
              <a:rPr lang="en-IN" dirty="0" err="1" smtClean="0"/>
              <a:t>LogRhythm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Endpoint </a:t>
            </a:r>
            <a:r>
              <a:rPr lang="en-IN" dirty="0"/>
              <a:t>and Response (</a:t>
            </a:r>
            <a:r>
              <a:rPr lang="en-IN" dirty="0" err="1"/>
              <a:t>EDR</a:t>
            </a:r>
            <a:r>
              <a:rPr lang="en-IN" dirty="0"/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Sophos</a:t>
            </a:r>
          </a:p>
          <a:p>
            <a:r>
              <a:rPr dirty="0" err="1" smtClean="0"/>
              <a:t>CrowdStrike</a:t>
            </a:r>
            <a:r>
              <a:rPr dirty="0" smtClean="0"/>
              <a:t> </a:t>
            </a:r>
            <a:r>
              <a:rPr dirty="0"/>
              <a:t>Falcon</a:t>
            </a:r>
          </a:p>
          <a:p>
            <a:r>
              <a:rPr dirty="0" err="1" smtClean="0"/>
              <a:t>SentinelOne</a:t>
            </a:r>
            <a:endParaRPr dirty="0"/>
          </a:p>
          <a:p>
            <a:r>
              <a:rPr lang="en-IN" dirty="0" smtClean="0"/>
              <a:t>Carbon </a:t>
            </a:r>
            <a:r>
              <a:rPr lang="en-IN" dirty="0"/>
              <a:t>Black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Vulnerability </a:t>
            </a:r>
            <a:r>
              <a:rPr dirty="0"/>
              <a:t>Management /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OpenVAS</a:t>
            </a:r>
          </a:p>
          <a:p>
            <a:r>
              <a:rPr dirty="0" smtClean="0"/>
              <a:t>Tenable </a:t>
            </a:r>
            <a:r>
              <a:rPr dirty="0"/>
              <a:t>(Nessus)</a:t>
            </a:r>
          </a:p>
          <a:p>
            <a:r>
              <a:rPr dirty="0" err="1" smtClean="0"/>
              <a:t>Qualys</a:t>
            </a:r>
            <a:endParaRPr dirty="0"/>
          </a:p>
          <a:p>
            <a:r>
              <a:rPr dirty="0" err="1" smtClean="0"/>
              <a:t>Rapid7</a:t>
            </a:r>
            <a:r>
              <a:rPr dirty="0" smtClean="0"/>
              <a:t> </a:t>
            </a:r>
            <a:r>
              <a:rPr dirty="0" err="1"/>
              <a:t>InsightVM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/>
              <a:t>Threat </a:t>
            </a:r>
            <a:r>
              <a:rPr dirty="0"/>
              <a:t>Detection &amp; Response (</a:t>
            </a:r>
            <a:r>
              <a:rPr dirty="0" err="1"/>
              <a:t>EDR</a:t>
            </a:r>
            <a:r>
              <a:rPr dirty="0"/>
              <a:t>, </a:t>
            </a:r>
            <a:r>
              <a:rPr dirty="0" err="1"/>
              <a:t>MDR</a:t>
            </a:r>
            <a:r>
              <a:rPr dirty="0"/>
              <a:t>, XDR)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Microsoft Defender XDR</a:t>
            </a:r>
          </a:p>
          <a:p>
            <a:r>
              <a:rPr dirty="0" smtClean="0"/>
              <a:t>Palo </a:t>
            </a:r>
            <a:r>
              <a:rPr dirty="0"/>
              <a:t>Alto Cortex XDR</a:t>
            </a:r>
          </a:p>
          <a:p>
            <a:r>
              <a:rPr dirty="0" err="1" smtClean="0"/>
              <a:t>CrowdStrike</a:t>
            </a:r>
            <a:r>
              <a:rPr dirty="0" smtClean="0"/>
              <a:t> </a:t>
            </a:r>
            <a:r>
              <a:rPr dirty="0"/>
              <a:t>Falcon XDR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Firewall &amp; Web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Zscaler</a:t>
            </a:r>
            <a:r>
              <a:rPr lang="en-IN" dirty="0"/>
              <a:t> Internet Access (ZIA)</a:t>
            </a:r>
          </a:p>
          <a:p>
            <a:r>
              <a:rPr dirty="0" smtClean="0"/>
              <a:t>Palo </a:t>
            </a:r>
            <a:r>
              <a:rPr dirty="0"/>
              <a:t>Alto Networks</a:t>
            </a:r>
          </a:p>
          <a:p>
            <a:r>
              <a:rPr dirty="0" smtClean="0"/>
              <a:t>Fortinet </a:t>
            </a:r>
            <a:r>
              <a:rPr dirty="0" err="1" smtClean="0"/>
              <a:t>FortiGate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DDoS</a:t>
            </a:r>
            <a:r>
              <a:rPr dirty="0" smtClean="0"/>
              <a:t> </a:t>
            </a:r>
            <a:r>
              <a:rPr dirty="0"/>
              <a:t>&amp; </a:t>
            </a:r>
            <a:r>
              <a:rPr dirty="0" err="1" smtClean="0"/>
              <a:t>WAF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Cloudflare</a:t>
            </a:r>
            <a:endParaRPr dirty="0"/>
          </a:p>
          <a:p>
            <a:r>
              <a:rPr dirty="0" err="1" smtClean="0"/>
              <a:t>Imperva</a:t>
            </a:r>
            <a:endParaRPr lang="en-US" dirty="0" smtClean="0"/>
          </a:p>
          <a:p>
            <a:r>
              <a:rPr lang="en-IN" dirty="0" err="1" smtClean="0"/>
              <a:t>F5</a:t>
            </a:r>
            <a:r>
              <a:rPr lang="en-IN" dirty="0" smtClean="0"/>
              <a:t> Advanced </a:t>
            </a:r>
            <a:r>
              <a:rPr lang="en-IN" dirty="0" err="1" smtClean="0"/>
              <a:t>WAF</a:t>
            </a:r>
            <a:endParaRPr dirty="0"/>
          </a:p>
          <a:p>
            <a:r>
              <a:rPr dirty="0" smtClean="0"/>
              <a:t>Akamai </a:t>
            </a:r>
            <a:r>
              <a:rPr dirty="0"/>
              <a:t>Kona Site Defender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Data </a:t>
            </a:r>
            <a:r>
              <a:rPr dirty="0"/>
              <a:t>Protection / Encryption / </a:t>
            </a:r>
            <a:r>
              <a:rPr dirty="0" err="1"/>
              <a:t>DLP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Varonis</a:t>
            </a:r>
            <a:endParaRPr lang="en-US" dirty="0" smtClean="0"/>
          </a:p>
          <a:p>
            <a:r>
              <a:rPr dirty="0" smtClean="0"/>
              <a:t>Symantec </a:t>
            </a:r>
            <a:r>
              <a:rPr dirty="0" err="1"/>
              <a:t>DLP</a:t>
            </a:r>
            <a:endParaRPr dirty="0"/>
          </a:p>
          <a:p>
            <a:r>
              <a:rPr dirty="0" smtClean="0"/>
              <a:t>Thales </a:t>
            </a:r>
            <a:r>
              <a:rPr dirty="0" err="1" smtClean="0"/>
              <a:t>CipherTrust</a:t>
            </a:r>
            <a:endParaRPr lang="en-US" dirty="0" smtClean="0"/>
          </a:p>
          <a:p>
            <a:r>
              <a:rPr lang="en-IN" dirty="0"/>
              <a:t>Digital </a:t>
            </a:r>
            <a:r>
              <a:rPr lang="en-IN" dirty="0" smtClean="0"/>
              <a:t>Guardian</a:t>
            </a:r>
          </a:p>
          <a:p>
            <a:r>
              <a:rPr lang="en-IN" dirty="0" err="1"/>
              <a:t>Forcepoint</a:t>
            </a:r>
            <a:r>
              <a:rPr lang="en-IN" dirty="0"/>
              <a:t> </a:t>
            </a:r>
            <a:r>
              <a:rPr lang="en-IN" dirty="0" err="1"/>
              <a:t>DLP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157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DEEPAK VAKKALA</vt:lpstr>
      <vt:lpstr> Identity &amp; Access Management (IAM) / SSO</vt:lpstr>
      <vt:lpstr>SIEM (Security Information &amp; Event Management)</vt:lpstr>
      <vt:lpstr>Endpoint and Response (EDR)</vt:lpstr>
      <vt:lpstr>Vulnerability Management / Scanning</vt:lpstr>
      <vt:lpstr>Threat Detection &amp; Response (EDR, MDR, XDR)</vt:lpstr>
      <vt:lpstr> Firewall &amp; Web Security</vt:lpstr>
      <vt:lpstr>DDoS &amp; WAF</vt:lpstr>
      <vt:lpstr>Data Protection / Encryption / DLP</vt:lpstr>
      <vt:lpstr> Cloud Security Posture Management (CSPM)</vt:lpstr>
      <vt:lpstr>Penetration Testing &amp; Red Teaming Tools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🔐 Identity &amp; Access Management (IAM) / SSO</dc:title>
  <dc:subject/>
  <dc:creator/>
  <cp:keywords/>
  <dc:description>generated using python-pptx</dc:description>
  <cp:lastModifiedBy>Deepak Vakkala</cp:lastModifiedBy>
  <cp:revision>37</cp:revision>
  <dcterms:created xsi:type="dcterms:W3CDTF">2013-01-27T09:14:16Z</dcterms:created>
  <dcterms:modified xsi:type="dcterms:W3CDTF">2025-04-24T10:34:46Z</dcterms:modified>
  <cp:category/>
</cp:coreProperties>
</file>