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66" r:id="rId17"/>
    <p:sldId id="267" r:id="rId18"/>
    <p:sldId id="268" r:id="rId19"/>
    <p:sldId id="286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3"/>
    <p:restoredTop sz="81450" autoAdjust="0"/>
  </p:normalViewPr>
  <p:slideViewPr>
    <p:cSldViewPr snapToGrid="0" snapToObjects="1">
      <p:cViewPr varScale="1">
        <p:scale>
          <a:sx n="68" d="100"/>
          <a:sy n="68" d="100"/>
        </p:scale>
        <p:origin x="118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7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0C2ECA-8B25-754D-ABAC-32FE3F4BF9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3ABE2-503C-0E4F-ADAD-24CB8F53FA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9A9D4-966A-4A4F-B071-E646A2CA0130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CEC9E-B84F-3245-9DC6-EA37E5D505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B178F-0FAF-BA40-87D3-AAD2891B95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611FB-C22A-D44B-B6F2-C38EA0DDE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55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31T08:35:53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4780 13176 0,'-18'0'16,"1"0"0,17 18 15,-18-18-31,18 18 31,0-1 16,18-17-47,-1 0 16,-17 18-16,18-18 15,0 0-15,-18 17 0,17-17 16,1 0-16,0 0 0,-1 0 16,1 0-16,0 0 0,-1 0 15,36-17-15,-35 17 0,17 0 16,-17-18-16,-1 18 0,19 0 0,-19 0 15,36 0-15,-35 0 16,-1 0-16,1 0 0,0 0 0,-1 0 16,1 0-16,0 0 0,-1 0 15,1 0-15,0 0 16,34 0-16,-34 0 16,0 0-16,-18-17 0,17 17 0,19 0 15,-19 0-15,1 0 0,0 0 0,-1 0 16,1 0-16,0 0 0,-1 0 15,1 0-15,-1 0 0,1 0 0,0 0 16,-1 0-16,1 0 0,0 0 0,-1 0 0,1 0 16,0 0-16,-1 0 0,1 0 15,-1 0-15,1 0 0,0 0 0,-1 0 16,1 0-16,0 0 0,-1 0 0,1 0 16,0 0-16,-1 0 0,1 0 0,-1 0 15,1 17-15,0-17 0,-1 0 0,1 18 16,0-18-16,17 0 0,-17 0 15,-1 17-15,1-17 0,0 0 16,-1 0-16,1 0 0,-1 0 0,1 18 16,0-18-16,17 0 15,-35 18-15,18-18 0,-1 0 0,1 0 16,17 0-16,-17 0 0,-1 17 0,1-17 16,0 0-16,-1 0 0,1 0 0,0 0 15,17 0-15,-17 0 0,-1 0 0,1 0 16,-1 0-16,19 0 0,-19 0 15,19 0-15,-19 0 0,19 0 16,-19 0-16,1 0 16,0 0-16,-1 0 0,1 0 0,-1 0 15,1 0-15,0 0 0,-1 0 0,1 0 16,0 0-16,-1 0 0,1 0 0,0 0 16,-1 0-16,1 0 0,-1 0 0,1 0 15,0 0-15,-1 0 0,1 0 16,0 0-16,-1 0 0,1 0 0,0 0 15,-1 0-15,1-17 0,-1 17 0,1 0 16,0 0-16,-1-18 0,1 18 0,0 0 16,-1 0-16,1-18 0,0 18 0,-1 0 15,1 0-15,0-17 0,-1 17 16,1 0-16,-1 0 0,-17-18 16,18 18-16,0 0 0,-1 0 0,1-17 15,0 17-15,-1 0 0,1 0 16,0 0-16,-1-18 0,1 18 15,-1 0-15,1 0 0,0 0 16,-1 0-16,1 0 0,0 0 16,17 0-16,0 0 15,0-18-15,-17 18 0,0 0 16,-1 0-16,1 0 0,0 0 16,-1 0-16,1 0 0,0 0 15,-1 0-15,1-17 0,0 17 0,-1 0 16,1 0-16,-1 0 0,1 0 15,0-18-15,-1 18 0,1 0 16,0 0-16,-1 0 0,1 0 16,0 0-16,-1-18 15,1 18-15,-1 0 16,1 0-16,0 0 16,-1 0-16,1 0 0,0 0 15,-1 0-15,1 0 16,0 0-16,-1 0 0,1 0 15,-1 0-15,1 0 16,0 0-16,-1 0 0,1 0 16,0 0-16,-1 0 15,1 0-15,0 0 16</inkml:trace>
  <inkml:trace contextRef="#ctx0" brushRef="#br0" timeOffset="9841.1596">15363 12330 0,'-17'0'15,"17"-18"32,17 18 31,-17 18-78,18-18 0,0 17 16,-1-17-16,1 0 16,0 0-16,-1 18 0,1-18 0,0 0 15,-1 0-15,1 0 0,-1 0 16,1 17-16,0-17 0,-1 0 0,1 0 15,0 0-15,-1 0 0,1 0 16,0 0-16,-1 0 0,1 18 16,0-18-16,-1 0 0,18 0 15,-17 0-15,0 0 0,-1 0 0,1 0 16,0 0-16,-1 0 16,19 0-16,-19 0 0,1 0 0,-1 0 15,1 0-15,0 0 0,-1 0 0,1 0 0,0 0 16,-1 0-16,1 0 0,0 0 15,52 0-15,-52 0 0,35 0 16,-36 0-16,1 0 16,17 0-16,-17 0 0,0 0 0,-1 0 0,1 0 15,-1 0-15,19 0 0,-19 0 0,1 0 16,0 0-16,-1 0 0,1 0 16,0 0-16,17 0 0,-18 0 0,1 0 0,0 0 15,-1 0-15,1 0 0,0 0 16,-1 0-16,1 0 0,0 0 0,17 0 15,-18 0-15,1 0 0,0 0 0,-1 0 16,19 0-16,-19 0 0,1 0 0,0 0 16,-1 0-16,1 0 0,0 0 0,-1 0 15,1 0-15,-1 0 0,1 0 0,0 0 16,-1 0-16,1-18 0,0 18 16,-1 0-16,1 0 0,0 0 0,-1 0 15,1 0-15,-1-17 0,1 17 0,17 0 16,-17 0-16,0 0 0,-1 0 15,1 0-15,0 0 0,-1-18 16,1 18-16,-1 0 0,1 0 16,0 0-16,-1 0 0,1 0 15,0 0-15,-1 0 0,1 0 16,0 0-16,-1 0 16,1 0-16,0 0 0,-1 0 15,1 0-15,-1 0 16,1 0-16,0 0 15,-1 0-15,1 0 0,0 0 16,-1 0-16,1 0 0,0 0 16,-1 0-16,1 0 15,-1 0 1,1 0 0,0 0-1,-1 0 1,1 0-1,0 0 1</inkml:trace>
  <inkml:trace contextRef="#ctx0" brushRef="#br0" timeOffset="13594.2644">24924 10724 0,'0'0'0,"-18"-17"31,36 17 16,-1 0-31,-17-18-16,18 18 0,0 0 15,-1 0-15,1 0 0,17 0 16,36 0 0,-54 18-16,1-18 0,0 0 15,17 0-15,-17 0 0,-1 17 0,36-17 16,-35 0-16,17 18 0,-17-18 15,17 0-15,0 0 0,1 0 16,-1 0-16,0 0 0,0 18 0,1-18 0,-1 0 16,0 0-16,-17 0 0,17 0 15,0 17-15,1-17 0,-19 0 0,19 0 16,-19 0-16,19 18 0,-19-18 0,18 0 16,-17 0-16,17 18 0,-17-18 0,17 0 15,-17 17-15,17-17 0,-17 0 0,17 0 16,-17 18-16,-1-18 0,19 0 15,-19 0-15,1 0 0,17 18 0,-17-18 16,17 0-16,-17 0 0,-1 0 0,19 0 16,-19 0-16,19 0 0,-19 0 0,19 0 15,-19 0-15,18 0 0,-17 0 0,17-18 16,-17 18-16,17 0 0,-17 0 0,17 0 16,-17-18-16,-1 18 0,19 0 0,34 0 15,-52 0-15,0 0 16,17-17-16,-18 17 0,1 0 0,0 0 15,52 0 1,-52 0-16,17-18 0,-17 18 0,0 0 16,-1 0-16,1 0 0,17 0 0,-17 0 15,-1 0-15,1 0 0,17 0 0,-17 0 16,0 0-16,17 0 0,-18 0 0,1 0 16,0 0-16,-1 0 0,1 0 0,0 0 15,-1 0-15,1 0 0,0 0 16,-1 0-16,1 0 15,-1 0-15,1 0 0,0 0 16,-1 0-16,-17-18 16</inkml:trace>
  <inkml:trace contextRef="#ctx0" brushRef="#br0" timeOffset="15527.7557">25030 13141 0,'0'0'0,"-18"0"0,0 0 15,1 0 1,-1 0-16,0 0 16,1 0-16,-1 0 15,0 0-15,1 0 16,34 0 46,-17 18-62,18-18 0,0 0 16,-1 17-16,1-17 16,0 0-16,-1 0 0,-17 18 15,18-18-15,0 0 0,-1 0 0,1 0 16,-1 0-16,1 0 0,0 0 0,-1 0 15,1 18-15,0-18 0,-1 0 0,1 0 16,0 0-16,-1 0 0,1 0 16,0 0-16,17 0 0,-18 0 0,1 0 15,17 0-15,-17 0 0,0 17 16,35-17-16,-36 0 16,1 0-16,17 0 0,-17 0 0,-1 0 15,19 0-15,-19 0 0,19 0 0,-19 0 16,18 0-16,-17 0 0,17 0 0,-17 0 15,17 0-15,1 18 0,-1-18 0,-17 0 16,17 0-16,0 0 0,-17 17 0,17-17 16,-17 0-16,17 0 0,18 18 15,-36-18-15,19 0 0,-19 0 0,1 0 16,70 0 0,-70 0-16,-1 0 0,19 0 0,-19 0 0,19 0 15,-19 0-15,19 0 0,-1 0 16,18 0-16,-36 0 0,19 0 0,-19 0 15,1 0-15,17 0 0,-17 0 0,0 0 16,-1 0-16,18 0 0,-17 0 0,0 0 16,-1 0-16,19 0 0,-19 0 15,1 0-15,0 0 0,-1 0 0,18 0 16,-17 0-16,0 0 0,-1 0 0,1 0 16,17 0-16,-17 0 0,0 0 15,-1 0-15,1 0 0,0 0 0,-1 0 16,1 0-16,-1 0 0,1 0 15,0 0-15,-1 0 0,19 0 0,-1 0 16,-17 0-16,-1 0 0,1 0 16,-1 0-16,1 0 0,0-18 0,-1 18 15,1 0-15,0 0 0,17 0 16,-17 0-16,-1 0 0,1 0 16,-1 0-16,1 0 0,0 0 15,-1 0-15,1 0 16,0 0-16,-1 0 15,19 0-15,-1 0 16,-17 0-16,-1 0 16,1 0-16,-1-17 0,1 17 15,0 0-15,-1 0 0,1-18 16,0 18-16,-1 0 16,1 0-16,0 0 0,-1 0 15,1 0-15,-1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31T10:29:54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494 3298 0,'0'-17'16,"0"-1"0,18 18-1,-18-17 1,17 17 0,-17 17-1,0 1-15,0-1 16,18-17-16,-18 18 0,0 0 0,0-1 15,17 1-15,-17 0 0,0-1 16,18-17-16,-18 18 0,0 0 0,18-18 16,-1 0-16,1 0 15,0 0-15,-1 0 0,1-18 0,0 18 16,-1-18-16,18 1 0,-17-1 0,17 0 16,-17 1-16,17-19 0,1 19 0,-19-1 15,18 1-15,1-19 0,-19 19 0,19-1 16,-19-17-16,19 17 0,-19 0 0,1 1 15,17-1-15,-17 1 0,-1-1 0,1 0 16,0 18-16,17-35 16,-17 35-16</inkml:trace>
  <inkml:trace contextRef="#ctx0" brushRef="#br0" timeOffset="8860.1302">3404 6544 0,'-17'0'31,"-1"0"63</inkml:trace>
  <inkml:trace contextRef="#ctx0" brushRef="#br0" timeOffset="9719.5975">4745 6756 0</inkml:trace>
  <inkml:trace contextRef="#ctx0" brushRef="#br0" timeOffset="11086.5007">3052 7144 0,'0'0'0,"-18"0"15,0 0-15,1 0 0,-1 0 16,0 0-16,1 0 31,34 0 0,1 17-15,17-17 0,-17 0-16,0 0 0,17 0 0,0 0 0,0 0 15,-17 0-15,35 0 0,-18 0 0,0 0 16,18-17-16,0 17 0,-17 0 0,16 0 16,1 0-16,0 0 0,0-18 15,0 18-15,0 0 0,18 0 0,-18-18 16,17 18-16,-17 0 0,18 0 0,-19-17 15,1 17-15,0 0 0,0 0 0,0 0 16,0 0-16,35 0 0,-52 0 16,-1 0-16,0 0 0,0 0 0,-17 0 15,17 0-15,-17 0 0,17 0 16,-17 0-16,-1 0 0,1 0 16,0 0-16,-36 0 46</inkml:trace>
  <inkml:trace contextRef="#ctx0" brushRef="#br0" timeOffset="12043.6918">3210 8079 0,'0'0'0,"-17"0"16,-1 17-1,36-17 32,-1 0-47,1 0 16,0 0-16,-1 0 0,1 0 0,-1 0 15,19 0-15,-1 0 0,0 0 0,1 0 16,-1 0-16,53-17 0,-53-1 16,18 18-16,53-18 0,-53 18 15,0 0-15,0-17 0,0 17 16,0 0-16,0 0 0,-1 0 0,-16 0 16,-1 0-16,18 0 0,-18 0 0,1 0 15,-19 17-15,18-17 0,1 0 0,-1 0 16,-17 18-16,17-18 0,-17 0 0,17 0 15,-18 0-15,1 0 0,0 0 0,-1 0 16,1 0-16,0 0 0,-1 0 0,1 0 16,0 0-1,17 0-15,-18 0 16,-17-18 0,18 18-1,0 0 16,-36 0 48</inkml:trace>
  <inkml:trace contextRef="#ctx0" brushRef="#br0" timeOffset="16229.1463">10918 7020 0,'18'0'63,"0"0"-48,-1 0 1</inkml:trace>
  <inkml:trace contextRef="#ctx0" brushRef="#br0" timeOffset="16577.77">11430 7003 0</inkml:trace>
  <inkml:trace contextRef="#ctx0" brushRef="#br0" timeOffset="17727.0559">12241 7038 0,'0'18'16</inkml:trace>
  <inkml:trace contextRef="#ctx0" brushRef="#br0" timeOffset="18079.4858">12788 7003 0</inkml:trace>
  <inkml:trace contextRef="#ctx0" brushRef="#br0" timeOffset="18323.0383">13053 6985 0,'17'0'31,"-17"-18"-31,18 18 16</inkml:trace>
  <inkml:trace contextRef="#ctx0" brushRef="#br0" timeOffset="18561.3992">13511 7003 0,'-17'0'16,"34"0"-16,-52 0 15,17 0 1,18-18 15</inkml:trace>
  <inkml:trace contextRef="#ctx0" brushRef="#br0" timeOffset="18873.7971">13811 7038 0,'18'18'0,"-36"-36"0,54 36 16</inkml:trace>
  <inkml:trace contextRef="#ctx0" brushRef="#br0" timeOffset="19090.2162">14111 7056 0,'0'17'15</inkml:trace>
  <inkml:trace contextRef="#ctx0" brushRef="#br0" timeOffset="23015.8255">9366 7514 0,'0'-17'15,"0"-1"-15,18 0 0,-18 1 16,0-1-1,0 0 1,0 36 0,-18-18-16,18 18 15,0-1-15,0 1 0,0 0 16,0-1-16,0 18 0,0-17 0,0 0 16,0 17-16,0-17 0,18-1 15,-18 1-15,0 0 0,18-1 0,-18 1 16,0-1-16,17-17 0,-17 18 0,0 0 15,18-18-15,-18 17 16,0 1-16,-18-18 16,1 18-16,-1-18 15,0 17-15,1-17 0,-1 18 16,0-18-16,1 0 0,-1 0 16,0 0-16,18 18 0,-17-18 15,-1 0-15,36 0 31,-1 0-31,1 0 0,0-18 16,-1 18-16,19 0 0,-19-18 0,19 18 16,-1-17-16,-18 17 0,19 0 0,-19-18 15,19 18-15,-19 0 0,1-18 0</inkml:trace>
  <inkml:trace contextRef="#ctx0" brushRef="#br0" timeOffset="23271.7242">9613 7585 0,'0'0'0,"0"-18"0,0 0 0,0 1 16,0-1-16,0 1 15,0-1-15,0 0 0,0 1 16,0-1-16,0 0 16,0 1-16,18-1 15,-1 18-15,1 0 16</inkml:trace>
  <inkml:trace contextRef="#ctx0" brushRef="#br0" timeOffset="23623.8927">10001 7444 0,'-17'0'31,"-1"0"-31,0 17 0,-17 1 16,0 0-16,17-1 15,0 1-15,1-1 0,-1 1 16,18 0-16,0-1 16,18-17-16,-18 18 0,17-18 0,1 18 15,0-18-15,-1 17 0,1-17 0,0 0 16,-1 18-16,1-18 0,17 0 0,-17 18 16,0-18-16,-1 0 0,1 0 0,-1 17 15,1-17-15,-18 18 0,0-1 16,-18 1-1,1-18-15,-1 18 0,1-18 16,-19 17-16,19-17 0,-19 18 16,1-18-16,0 18 0</inkml:trace>
  <inkml:trace contextRef="#ctx0" brushRef="#br0" timeOffset="31591.6381">14111 7073 0,'0'-17'16,"18"-1"31,-18 0-1,0 1-14,-18 17-17,18-18-15,0 36 94,0-1-94,0 1 16,0 0-16,0-1 15,0 1-15,0-1 0,0 1 16,0 0-16,0-1 0,0 1 0,0 17 16,0-17-16,0 0 0,0-1 0,0 1 15,0-1-15,0 19 0,0-19 0,0 1 16,18 0-16,-18-1 0,0 1 0,0 0 15,0-1-15,0 1 0,0 0 0,17-1 16,-17 1-16,0-1 0,0 1 0,0 0 16,0-1-16,0 1 0,0 0 15,0-1-15,0 1 16,0 0-16,0-1 16,0 1 15,0-36 47,0 1-62,0-1 15,0 0-16</inkml:trace>
  <inkml:trace contextRef="#ctx0" brushRef="#br0" timeOffset="32177.0811">13988 7655 0,'0'-17'31,"17"34"16,-17 1-31,18-18-16,0 18 0,-1-1 15,-17 1 1,18-18-16,-18 17 0,17-17 0,-17 18 0,18 0 16,0-1-1,-18 1-15,17-18 0,-17 18 16,18-18-1,0 0 1,-1 0 0,-17-18-16,18 18 0,0-18 15,-1 1-15,1 17 16,-18-18-16,17 0 16,1 1-16,0 17 15,-1-18-15,1 1 16,0-1-16,-18 0 31</inkml:trace>
  <inkml:trace contextRef="#ctx0" brushRef="#br0" timeOffset="33429.2985">13652 7038 0,'0'-18'62,"0"36"17,0 0-64,0-1-15,0 1 16,0-1-16,0 1 0,0 0 15,0-1-15,0 1 0,0 0 0,0-1 16,0 19-16,0-19 0,0 1 0,0-1 16,0 1-16,0 17 0,0-17 0,0 0 15,0-1-15,0 19 0,0-19 0,0 1 16,0 17-16,0-17 0,0-1 0,0 1 16,0 0-16,0 17 0,0-17 0,0-1 15,0 1-15,0 0 0,0-1 16,0 1-16,0-1 0,0 1 0,0 0 15,0-1-15,0 1 16,0 0-16,0-1 16,18-17-16,-18 18 15,18-18 1,-18 18 0</inkml:trace>
  <inkml:trace contextRef="#ctx0" brushRef="#br0" timeOffset="33939.2942">13582 7796 0,'0'-17'15,"0"-1"17,0 36 15,18-18-47,-18 17 0,17-17 15,-17 18-15,18-18 0,-18 18 0,17-1 16,1 1-16,-18 0 15,18-1-15,-18 1 0,17-18 16,-17 17-16,0 1 0,18-18 16,-18 18-16,0-1 31,18-17-15,-18-17-1,0-1-15,17 18 16,-17-18-16,18 1 15,-18-1-15,18 1 16,-1-1-16,1 0 16,-18 1-16,18 17 15,-18-18-15,17 18 0,-17-18 16,18 18-16</inkml:trace>
  <inkml:trace contextRef="#ctx0" brushRef="#br0" timeOffset="34976.9522">13247 7056 0,'0'0'0,"0"-18"32,0 36 30,0-1-62,0 1 16,0-1-16,0 1 15,0 0-15,0-1 0,0 1 0,0 17 16,0-17-16,0 52 16,17-34-16,-17-19 0,0 1 15,18 17-15,-18-17 0,0 0 0,0-1 16,0 19-16,18-19 0,-18 1 0,0-1 15,0 1-15,0 0 0,0-1 0,0 1 16,0 0-16,0-1 0,0 1 0,17 0 16,-17-1-16,0 1 0,0-1 15,0 1-15,0 0 16,0-1-16,0 1 0,0 0 16,0-1-16,0 1 15,0 0 1,0-1-1,0 1 1,0-1 0</inkml:trace>
  <inkml:trace contextRef="#ctx0" brushRef="#br0" timeOffset="35408.3648">13194 7832 0,'0'-18'31,"18"18"-15,-1 18-1,-17-1-15,18-17 16,-18 18-16,17 0 15,-17-1-15,18 1 16,-18-1-16,0 1 16,18-18-16,-18 18 0,0-1 15,0 1-15,17-18 0,-17 18 16,0-1 0,18-17-1,0-17 1,-18-1-16,17 18 0,-17-18 15,18 18-15,-18-17 0,18 17 0,-18-18 16,17 18-16,-17-18 0,18 18 16,-18-17-16,17 17 0,-17-18 0,18 1 15,-18-1-15,18 18 16,-18-18-16</inkml:trace>
  <inkml:trace contextRef="#ctx0" brushRef="#br0" timeOffset="36475.273">12912 7091 0,'0'-18'31,"17"18"-16,-17-17 1,0 34 31,0 1-47,0-1 16,0 1-16,0 0 0,0-1 15,0 1-15,0 0 0,0 17 16,0-17-16,0 17 0,0-18 0,0 19 0,-17 17 15,17-36-15,0 19 0,0-19 16,0 36-16,0-18 16,0-17-16,0 17 0,0-17 0,0 0 0,0-1 15,0 19-15,0-19 0,0 1 16,0-1-16,0 1 0,17 0 16,-17-1-16,0 1 0,0 0 0,0-1 15,0 1-15,0 0 0,0-1 16,18 1-16,-18-1 15,0 1-15,0 0 16,0-1 15,0-34 47,0-1-78</inkml:trace>
  <inkml:trace contextRef="#ctx0" brushRef="#br0" timeOffset="36994.5768">12859 7867 0,'0'18'62,"0"-1"-46,0 1 0,17-1-16,-17 1 15,0 0-15,18-1 16,-18 1-16,0 0 0,0-1 16,18 1-16,-18 0 15,0-1-15,17-17 0,-17 18 16,18-18 31,-18-18-47,18 18 0,-18-17 15,17 17-15,-17-18 0,18 18 16,-18-18-16,17 1 0,1-1 16,0 0-16,-18 1 0,17 17 15,1-18-15,-18 0 16,18 18-16,-18-17 47</inkml:trace>
  <inkml:trace contextRef="#ctx0" brushRef="#br0" timeOffset="38229.5217">12612 7056 0,'0'-18'31,"0"0"1,0 1-1,-18 17-16,18 17 48,0 1-63,0 0 16,0-1-16,0 1 0,0-1 15,0 1-15,0 0 0,0 17 0,0-17 16,0-1-16,18 54 15,-18-1-15,0-52 16,0 0-16,0 35 0,0-36 16,0 19-16,0-19 0,0 1 0,0 17 15,0-17-15,0-1 0,0 1 16,0 0-16,0-1 0,0 1 0,0 0 16,0-1-16,0 1 0,0-1 0,0 1 15,0 0-15,0-1 0,17 1 16,-17 0-16,0-1 0,0 1 15,0 0-15,0-1 16,0 1 15,0-1 16,0 1 16,0 0-32,0-1 0</inkml:trace>
  <inkml:trace contextRef="#ctx0" brushRef="#br0" timeOffset="38793.0179">12577 7849 0,'0'0'16,"0"-17"-16,0-1 31,17 18-15,-17 18 0,18-1-1,-18 1-15,0 0 16,17-1-16,-17 1 0,0-1 15,0 1-15,0 0 0,0-1 16,0 1-16,0 0 0,0-1 16,0 1-16,0 0 15,0-1-15,0 1 16,0 0 0,0-1 15,0-34 0,0-1-15,0 0-16,18 1 15,0-1-15,-18 0 16,17 1-16,1-1 16,-18 0-16,18 18 0,-18-17 0,17 17 15,-17-18-15,18 18 0,-18-18 16,18 1-16,-1 17 15,-34 0 32,-1 0-15</inkml:trace>
  <inkml:trace contextRef="#ctx0" brushRef="#br0" timeOffset="39243.5833">12488 7973 0,'18'0'94,"-18"17"-94,18-17 16,-1 18-1,1-18 1,-18 18-16</inkml:trace>
  <inkml:trace contextRef="#ctx0" brushRef="#br0" timeOffset="40628.3754">12047 7003 0,'18'0'15,"-18"-18"-15,0 0 16,18 18 0,-18-17-1,0 34 32,0 1-31,0 0-16,0-1 15,0 1-15,0 0 16,0-1-16,17 18 0,-17-17 0,0 0 16,0 35-16,0-36 0,0 19 15,0-1-15,0-18 0,0 19 0,0-19 16,0 19-16,18 34 16,-18-17-16,0-18 0,0-17 15,18 0-15,-18-1 0,0 1 0,0 0 16,0-1-16,0 1 0,0 0 0,0-1 15,0 1-15,0-1 0,0 1 16,17-18-16,-17 18 0,0-1 16,0 1 15,0 0 16,0-1 93,0 1-108</inkml:trace>
  <inkml:trace contextRef="#ctx0" brushRef="#br0" timeOffset="40970.6428">12047 7832 0,'0'-18'31</inkml:trace>
  <inkml:trace contextRef="#ctx0" brushRef="#br0" timeOffset="41328.189">12188 7726 0,'0'0'0,"0"-18"0,0 1 16,0-1-1,0 0-15,0 36 47,0 0-31,0-1-16,0 1 0,0-1 15,0 1-15,0 0 0,0-1 16,0 1-16,0 0 0,0-1 16,0 1-16,0 0 0,0-1 0,0 1 15,0-1-15,0 1 16,0 0 0,-17-18-1,-1 17 1</inkml:trace>
  <inkml:trace contextRef="#ctx0" brushRef="#br0" timeOffset="41684.9499">12065 7973 0,'0'-18'0,"0"0"16,0 1-1,0-1 1,0 36 15,18-1-15,-1 1-16,-17 0 16,18-1-16,0 1 0,-18 0 15,17-1-15,-17 1 0,18-18 16,-18 18-16,17-18 0,-17 17 15,18-17-15,0-17 16,-1-1 0,-17 0-16,18 1 0,-18-1 15,18 0-15,-18 1 0,0-1 0,17 0 16,1 1-16,-18-1 0,0 1 16,0-1-16,18 18 0,-18-18 0,0 1 15,0-1-15</inkml:trace>
  <inkml:trace contextRef="#ctx0" brushRef="#br0" timeOffset="42571.9874">11730 7073 0,'0'-17'0,"0"-1"16,0 0-1,0 1 1,17 17 15,-17 17-15,0 1-16,18 0 15,-18-1-15,0 1 0,0 17 16,0-17-16,0 17 0,0 0 0,0 1 16,0-1-16,0 0 0,0 0 0,0 36 15,0-36-15,0 1 0,0-1 16,0 35-16,-18-52 0,18 17 15,0 1-15,0-19 0,0 18 0,0-17 16,0 17-16,0-17 0,0 0 16,0-1-16,0 1 0,0 0 0,0-1 15,0 1-15,0-1 16,18-17 109</inkml:trace>
  <inkml:trace contextRef="#ctx0" brushRef="#br0" timeOffset="43056.0545">11677 7867 0,'0'-18'15,"0"1"1,0-1 15,0 36-15,18-1 0,-18 1-16,0 0 15,0-1-15,17 1 0,-17-1 16,0 1-16,0 0 0,0-1 15,0 1-15,0 0 0,0-1 16,18 1-16,-18 0 16,0-36 46,17 18-62,-17-18 16,18 18-16,-18-17 0,18-1 15,-1 0-15,1 1 0,0 17 0,-18-18 16,17 0-16,1 18 0,0-17 0,-1 17 16,1-18-16,0 18 15,-18-17-15,17 17 16,-34 0 15</inkml:trace>
  <inkml:trace contextRef="#ctx0" brushRef="#br0" timeOffset="44064.7415">11359 6985 0,'0'-18'47,"0"36"-1,0 0-30,18-1-16,-18 1 0,0 0 0,18 17 16,-18-18-16,0 19 0,0-1 15,0 36-15,0-36 0,0 35 16,0-34-16,0-1 0,0 0 16,0 1-16,0-1 0,0 0 0,0 0 15,0-17-15,0 17 0,0-17 0,0 17 16,0-17-16,-18-1 0,18 19 0,0-19 15,0 1-15,0 0 0,0-1 0,0 1 16,0 0-16,0-1 0,0 1 0,0-1 16,0 1-16,0 0 15,0-1-15,0 1 16,0 0 31,0-36 62,0 0-109</inkml:trace>
  <inkml:trace contextRef="#ctx0" brushRef="#br0" timeOffset="44511.5426">11324 7849 0,'0'-17'0,"0"-1"31,0 36 16,18-1-47,-18 1 16,0 0-16,17-1 15,-17 1-15,0-1 0,18-17 16,-18 18-16,0 0 0,0-1 0,18 1 16,-18 0-16,0-1 0,0 1 15,17 0-15,-17-1 16,0 1-1,0 0 1,0-36 31,0 0-47,18 1 16,0-1-1,-18 0-15,17 18 0,1-17 0,-18-1 16,18 0-16,-1 1 0,1-1 15,-1 0-15,1 1 0,0-1 16,-1 1-16,-17-1 16,0 0-1</inkml:trace>
  <inkml:trace contextRef="#ctx0" brushRef="#br0" timeOffset="45362.7876">10989 7126 0,'0'0'0,"-18"0"0,18-18 16,0 1-16,0-1 15,-17 18-15,17-17 16,0-1 0,0 0-1,0 36 16,0 0-31,17-1 0,-17 1 16,18-1-16,-18 1 0,0 0 16,18-1-16,-18 19 0,0-1 0,0-17 15,17 17-15,-17 0 0,0 18 0,0-18 16,0 1-16,0-1 0,18 18 0,-18-18 16,0 0-16,0 1 0,0-1 0,0 0 15,0-17-15,0 17 16,0 0-16,0 1 0,0-1 15,0-17-15,0-1 0,0 1 0,0-1 0,0 1 16,0 0 0,0-1-16,18-17 31,-18 18-31,0-36 47,0 1-47,0-1 15,0 0 1,0 1-16,-18 17 0</inkml:trace>
  <inkml:trace contextRef="#ctx0" brushRef="#br0" timeOffset="45839.5543">10918 7814 0,'0'-18'0,"-17"1"46,17 34-14,17-17-32,-17 18 15,18-18-15,-18 18 0,0-1 0,18-17 16,-18 18-16,0 0 0,17-1 0,-17 1 16,0-1-16,18 1 0,-18 0 0,0-1 15,18-17-15,-18 18 0,0 0 0,0-1 16,17 1-16,-17 0 0,18-18 15,-18 17-15,18-17 16,-1 0 0,1-17-16,-1-1 15,1 0-15,0 1 0,17-36 16,-17 17-16,17 19 16,-17-1-16,-18 1 0,17-1 15,1 0-15,-18 1 16,18 17-16,-36 0 15</inkml:trace>
  <inkml:trace contextRef="#ctx0" brushRef="#br0" timeOffset="58649.931">247 10742 0,'-18'0'15,"18"-18"1,18 18 0,-18-17-1,18 17 1,-1 0-16,1 0 16,-1 17-1,-17 1-15,18 0 0,0-1 16,-18 1-16,0 0 0,17-1 15,-17 1-15,0 0 0,18-18 0,-18 17 16,0 1-16,0-1 0,18-17 0,-18 18 16,17-18-16,1 0 15,-18-18-15,18 1 0,-1 17 0,19-18 16,-19 1-16,18-19 0,-17 19 0,17-1 16,-17-17-16,17 17 0,-17 0 0,17-17 15,-17 18-15,-1-1 0,19 0 0,-19 1 16,1-19-16,0 36 0,17-17 0,-17-1 15,-1 0-15,1 1 0,-1-1 16,1 18-16,0-18 0,-18 1 0,17 17 16,1-18-16,0 1 15</inkml:trace>
  <inkml:trace contextRef="#ctx0" brushRef="#br0" timeOffset="62553.6839">9066 11853 0,'18'0'93,"0"0"-77,-1 0-16,1 0 16,17 0-16,-17 0 15,-1 0-15,1 0 0,0 0 0,17 0 16,-17 0-16,-1 18 0,19-18 15,-19 0-15,19 0 0,-19 0 0,18 0 16,1 0-16,-1 0 0,0 0 0,1 0 16,-1 0-16,18 0 0,-18 0 0,0 0 15,18 0-15,-18 0 0,18 0 0,-17 0 16,17 0-16,-18 0 0,0 0 0,0 0 16,18 0-16,-17 0 0,-1 0 15,0 0-15,0 0 0,1 0 0,-1 18 16,0-18-16,1 0 0,-19 0 0,18 0 15,1 17-15,-19-17 0,36 0 16,-35 0-16,17 0 0,-17 18 0,0-18 16,-1 0-16,1 0 0,-18 18 0,17-18 15,1 0-15,0 0 0,-1 0 16,-17 17-16,18-17 0,0 0 16,-1 0-16,1 0 15,0 18 1,17-18-16,-18 0 15,1 0-15,0 0 0,-1 0 16,1 0-16,0 0 0,-1 0 0,19 0 16,-19-18-16,1 18 0,17 0 0,-17 0 15,17-17-15,-17 17 0,17 0 0,0 0 16,1 0-16,-1 0 0,-18 0 0,19-18 16,-1 18-16,0 0 0,1 0 0,-1 0 15,0 0-15,0 0 0,1 0 0,-1 0 16,0 0-16,0 0 0,1 0 0,-19 0 15,19 0-15,-1 0 0,0 0 0,1 0 16,-19 0-16,18 0 0,1 0 16,-1 0-16,-17 0 0,17 0 0,0 0 15,-17 0-15,17 0 0,-17 0 0,17 0 16,-17 0-16,17 0 0,0 0 0,-17 0 16,17 0-16,-17 0 0,-1 0 0,19 0 15,-19 0-15,19 0 0,-19 0 0,19 0 16,-19 0-16,1 0 0,17 0 0,-17 0 15,-1 0-15,1 0 0,0 0 0,17 0 16,-17 0-16,-1 0 0,1 0 0,-1 0 16,36-18-16,-35 18 15,0 0-15,-1 0 0,1 0 0,0 0 0,-1 0 16,1 0-16,-1 0 0,1 0 0,0 0 16,-1 0-16,1 0 0,0 0 15,-1 0-15,1 0 0,0 0 0,-1 0 16,1 0-16,0 0 15,-1 0-15,1 0 0,-1 0 0,1 0 16,0 0-16,-1 0 0,1 0 0,0 0 16,-1 0-16,1 0 0,0 0 15,-1 0-15,1 0 0,-1 0 0,1 0 16,0 0-16,-1 0 0,1 0 16,0 0-16</inkml:trace>
  <inkml:trace contextRef="#ctx0" brushRef="#br0" timeOffset="64505.0507">19367 11959 0,'-17'0'0,"-1"0"16,18 18-16,-17-18 0,34 0 31,1 0-31,-1 0 0,1 0 15,0 0-15,-1 0 0,1 0 0,17 0 16,-17 0-16,17 0 0,1 0 0,-1 0 16,0 0-16,0 0 0,18 0 15,-17 0-15,16-18 0,-16 18 0,17 0 16,0 0-16,-18 0 0,18-17 0,0 17 16,-18 0-16,18 0 0,-18 0 0,53-18 15,1 18 1,-54 0-16,0-18 0,0 18 0,1 0 0,-1 0 15,0-17-15,0 17 0,1 0 0,-1 0 16,0-18-16,1 18 0,-1 0 0,0 0 16,0 0-16,-17 0 0,17-18 0,-17 18 15,0 0-15,-1 0 0,1 0 0,0 0 16,-1 0-16,1 0 16,-1 0-1,-34 0 63</inkml:trace>
  <inkml:trace contextRef="#ctx0" brushRef="#br0" timeOffset="66620.8631">30180 11959 0,'-18'0'0,"18"-17"0,18 17 31,0 0-15,-1 0-16,1 0 16,0 0-16,-1 0 15,19 0-15,-19 0 0,19 17 0,-19-17 16,18 0-16,1 0 0,-1 18 0,18-18 15,-18 0-15,0 17 0,18-17 0,-17 0 16,17 18-16,-18-18 0,0 0 0,-17 0 16,17 18-16,-17-18 0</inkml:trace>
  <inkml:trace contextRef="#ctx0" brushRef="#br0" timeOffset="69132.2411">2575 12541 0,'-17'0'0,"-1"0"16,36 0 62,-1 0-78,-17 18 16,18-18-16,0 0 15,-1 18-15,1-18 0,-1 0 16,1 0-16,0 0 0,-1 0 16,19 0-16,-19 0 0,1 0 0,17 0 15,18 0-15,-35-18 0,17 18 16,0 0-16,-17 0 0,17 0 0,1 0 15,-1 0-15,0 0 0,-17 0 0,17 0 16,0 0-16,71-18 16,-53 18-16,-18 0 15,1-17-15,-1 17 0,0 0 0,-17 0 16,17 0-16,0 0 0,-17 0 0,17 0 16,-17 0-16,17 0 0,-17 0 0,-1 0 15,19 0-15,-19 0 0,1 0 0,17 0 16,-17 0-16,0 0 0,17 0 0,-18 0 15,19 0-15,-19 0 0,1 0 16,17 0-16,-17 0 0,17 0 0,-17 0 0,17 0 16,-17-18-16,-1 18 0,19 0 0,-19 0 15,19-18-15,-19 18 0,19 0 16,-19 0-16,18 0 0,-17 0 0,17 0 16,1-17-16,-1 17 0,-17 0 15,-1 0-15,18 0 0,-17 0 0,0 0 16,-1 0-16,1 0 0,0 0 0,17 0 15,-17 0-15,-1 0 0,1-18 0,-1 18 16,19 0-16,-19 0 0,1 0 0,0 0 16,-1 0-16,1 0 0,0 0 0,-1 0 15,19 0-15,-19 0 0,1 0 0,-1 0 16,1 0-16,0 0 0,35 0 16,0 0-1,-36 0-15,1 0 0,17 0 0,-17 0 16,-1 0-16,19 0 0,-19 0 0,19 0 0,-19 0 15,18 0-15,-17 0 0,17 0 16,-17-18-16,0 18 0,17 0 0,-17 0 16,-1 0-16,19 0 0,-19 0 0,18 0 15,-17-17-15,0 17 0,17 0 0,-17 0 16,-1 0-16,19 0 0,-19-18 0,1 18 16,17 0-16,-17-18 0,17 18 0,-17 0 15,17-17-15,-17 17 0,-1 0 0,18 0 16,-17-18-16,17 18 0,-17 0 0,0 0 15,17-17-15,-17 17 0,-1 0 0,19 0 16,-1 0-16,-18 0 0,1 0 16,17-18-16,-17 18 0,0 0 15,-1 0-15,1 0 0,17 0 0,-17 0 16,17 0-16,-17-18 0,-1 18 0,19 0 16,-19 0-16,19 0 0,-19 0 15,1 0-15,17 0 0,-17-17 0,-1 17 16,1 0-16,17 0 0,-17 0 0,0 0 0,-1 0 15,1 0-15,0 0 0,-1 0 16,1 0-16,17 0 0,-17 0 0,-1 0 16,1 0-16,0 0 15,-1-18-15,1 18 0,0 0 0,-1 0 16,1 0-16,-1 0 0,19 0 0,-19 0 16,1 0-16,17 0 0,-17 0 15,0 18-15,-1-18 0,1 0 0,-1 0 16,1 0-16,0 17 0,-1-17 0,1 0 15,0 0-15,-1 0 0,1 0 0,0 0 16,-1 0-16,1 0 0,0 18 16,-1-18-16,1 0 15,-1 0-15,-17 18 0,18-18 0,0 0 16,-1 17-16,1-17 16,0 0-16,-1 0 15,1 18-15,0-18 16,-1 0-16,1 0 15,-1 0-15,1 0 16,0 0 0</inkml:trace>
  <inkml:trace contextRef="#ctx0" brushRef="#br0" timeOffset="71338.0259">2752 13600 0,'0'0'0,"0"17"16,17-17-1,1 0 1,0 0-16,-1 18 16,1-18-16,-1 0 0,19 0 0,-1 0 15,0 0-15,18 0 0,-17 0 0,16 0 16,1 0-16,0 0 0,0 0 0,0 0 16,71 0-16,-1 0 15,-70 0-15,0 0 0,17 0 0,-17 0 16,0 0-16,0 0 0,0 0 0,0 0 15,-18 0-15,1 0 0,16 0 16,-34 0-16,17 0 0,1 0 0,-19 0 0,1 0 16,0 0-16,-18 17 0,17-17 0</inkml:trace>
  <inkml:trace contextRef="#ctx0" brushRef="#br0" timeOffset="73573.7054">7920 13406 0,'-18'0'0,"18"-18"47,-17 18-47,34 0 62,1 0-46,-1 0 0,1 0-16,-18-18 15,18 18-15,17 0 0,-17 0 16,17-17-16,-17 17 0,17 0 15,0 0-15,-17 0 0,17-18 16,-17 18-16,17 0 0,-17 0 0,17 0 16,-17 0-16,17 0 0,-18 0 0,1 0 15,17 0-15,-17 0 0,0 0 0,-1 0 16,1 0-16,0 0 0,-1 0 0,1 0 16,-1 0-16,1 0 0,0 0 0,-1 0 15,1 0-15,0 0 0,-1 0 0,1 0 16,0 0-16,-1 0 0,1 0 15,0 0-15,-1 0 0,1 0 16,-1 0-16,1 0 0,17 0 16,-17 0-16,0 0 0,-1 0 15,1 0-15,0 0 0,-1 0 0,1 0 0,-1 0 16,1 0-16,0 0 0,-1-18 0,1 18 16,0 0-16,-1 0 0,1 0 0,0 0 15,-1 0-15,1-17 0,-1 17 0,1 0 16,0 0-16,-1 0 0,1 0 15,0 0-15,17 0 0,-17 0 0,-1 0 0,1 0 16,52 0 0,-34 0-16,-19 0 0,19 0 15,-19 0-15,1 17 0,0-17 0,-1 0 0,18 0 16,-17 0-16,0 0 0,-1 0 16,1 0-16,0 0 0,-1 0 0,1 0 15,0 0-15,-1 0 0,1 0 0,-1 0 16,1 0-16,0 0 0,-1 0 0,1 0 15,0 0-15,-1 0 0,19 0 0,-19 0 16,1 0-16,0 0 0,-1 18 0,1-18 16,-1 0-16,1 0 0,0 0 15,-1 0-15,1 0 0,0 0 16,-1 0-16,1 0 0,0 0 0,-1 0 16,1 0-16,-1 0 0,1 0 0,17 0 15,-17 0-15,0 18 0,-1-18 16,1 0-16,0 0 0,-1 0 0,1 0 15,-1 0-15,1 0 0,0 0 16,-1 0-16,1 0 0,0 0 16,-1 0-16,1 0 0,0 0 15,-1 0-15,1 0 0,0 0 16,17 0-16,-18 0 0,1 0 16,0 0-16,-1 0 0,1-18 0,0 18 15,-1 0-15,1 0 0,0 0 16,-1 0-16,1 0 0,-1 0 15,1 0-15,0 0 0,-1 0 16,1 0-16,0 0 0,-1 0 16,1 0-16,0 0 0,-1 0 15,1 0-15,-1 0 0,1 0 16,0 0-16,-1 0 16,1 0-16,0 0 0,-1 0 15,1 0-15,0 0 0,-1 0 16,1 0-16,0 18 15,-1-18-15,1 0 0,-1 0 16,1 0-16,0 0 0,-1 0 0,1 0 16,0 0-16,-1 0 0,1 0 15,0 0-15,-1 0 16,1 0-16,-1 0 0,1 0 16,0 0-16,-1 0 0,1 0 15,0 0-15,-1 0 16,1 0-16,0 0 15,-1 0 1,1 0-16,-1 0 16,1 0-1,0 0 17,-36 17 108</inkml:trace>
  <inkml:trace contextRef="#ctx0" brushRef="#br0" timeOffset="75560.7237">12277 13088 0,'0'0'0,"-18"0"31,36 0 16,-18-18-47,17 18 16,1 0-16,0 0 15,-1 0-15,1 0 0,-1 0 0,19 0 16,-19 0-16,1 0 0,0 0 0,-1 0 15,19 0-15,-19 0 0,1 0 0,17 0 16,-17 0-16,-1-17 0,1 17 0,0 0 16,-1 0-16,1 0 0,0 0 15,-18-18-15,-18 18 47,18-18-47,-18 18 0</inkml:trace>
  <inkml:trace contextRef="#ctx0" brushRef="#br0" timeOffset="76875.1964">12435 12947 0,'-17'0'0,"17"-18"15,0 1 1,-18 17 0,18-18-16,0 0 15,-18 18-15,18-17 0,0-1 16,-17 18 0,17-18-16,0 36 62,0 0-62,0-1 0,0 1 16,0 0-16,0-1 15,0 19-15,0-19 0,-18 1 0,18-1 16,0 19-16,0-19 0,-17 1 0,17 17 16,-18-17-16,18 0 0,0-1 0,0 1 15,-18 17-15,18-17 0,0-1 16,0 1-16,0-36 47,18 1-32,-18-1-15,0 1 16,0-1-16,18 0 0,-18 1 16,0-1-16,0 0 0,17 1 0,-17-1 15,0 0-15,0 1 0,18-1 0,-18 0 16,0 1-16,0-1 0,17 1 0,-17-1 15,0 0-15,0 1 0,18-1 16,-18 0-16,0 1 16,0-1-16,0 0 0,0 1 15,0-1 1,0 36 15,-18-1-31,18 1 16,0 0-16,-17-1 0,17 19 15,0-19-15,0 1 0,0 17 0,0-17 16,0 35-16,0 0 16,0-18-16,0-17 0,0-1 0,0 1 15,0 0-15,0-1 0,17-17 0,-17 18 16,0-1-16,18-17 31,-18-17-31,0-1 16,0 1-16,18-1 0,-18 0 15,0 1-15,0-1 0,0 0 0,0 1 16,0-19-16,-18 19 0,18-1 0,0-17 16,-18 17-16,18 1 0,0-19 0,-17 19 15,17-1-15,-18-17 0,18 17 16,0 0-16,0 1 0,-17 17 16,17-18-16,0 1 0,0 34 31,0 1-16,0-1-15,17 1 0,-17 0 0,0-1 16,18 1-16,-18 17 0,0-17 0,0 17 16,17-17-16,-17 17 0,0-17 0,0 17 15,0-17-15,0-1 0,0 19 0,0-19 16,18 19 0,-18-1-16,0-18 0,0-34 46,0-1-30,0 1 0,-18-1-16,18 0 0,0 1 0,0-1 15,0 0-15,0 1 0,-17-19 0,17 19 16,0-19-16,0 19 0,0-1 0,0-17 16,0 17-16,0 1 0,0-19 0,0 19 15,0-1-15,0 0 0,0 1 16,0-1-16,0 1 0,17 34 47,-17 1-47,0-1 0,0 19 15,0-19-15,18 19 0,-18-19 16,0 19-16,0-1 0,0 0 0,0-17 16,0 17-16,0 0 0,0-17 0,0 17 15,0-17-15,-18 0 0,18-1 0,0 1 16,0-1-16,0 19 15,0-19-15,-17-17 16</inkml:trace>
  <inkml:trace contextRef="#ctx0" brushRef="#br0" timeOffset="77377.6813">12259 13123 0,'0'0'0,"-18"0"16,1 0-16,-1 0 0,0-17 15,1 17-15,-1 0 0,1 0 16,17-18-16,-18 18 0,18-18 31,18 18-15,-1 0-16,1 0 0,17 0 15,-17 0-15,-1 0 16,1 0-16,35-17 0,-35 17 16,17 0-16,-18 0 0,1 0 0,35 0 15,-35 0-15,-1 0 0,19 0 16,-19 0-16,1 0 0,0 0 16,-1 0-16,-34 0 31,-1 0-16,0 0-15,1 0 16,-1 0-16,-17 17 0,17-17 0,0 0 16,-17 0-16,17 0 0,1 0 0,-18 0 15,17 0-15,0 0 0,-17 0 0,17 0 16,1 0-16,-1 0 0,0 0 16,36 0-1,0 0 1,-1 0-16,1 0 0,0 0 15,-1 0-15,1 0 0,0 0 0,17 0 16,-18 0-16,1 0 0,17 0 0,-17 0 16,17 0-16,-17 0 0,0 0 0</inkml:trace>
  <inkml:trace contextRef="#ctx0" brushRef="#br0" timeOffset="78608.2274">12771 12947 0,'0'0'0,"17"0"31,1 0-16,-1 0-15,1 0 16,0-18-16,-1 18 0,1 0 16,0-17-16,-1 17 0,1 0 15,0-18-15,-1 0 16,1 18-16,-18-17 16,17 17-16,-17-18 0,0 0 15,0 1 1,-17 17-16,-1 0 15,18-18-15,-17 18 16,-1 0 0,18 18-16,-18-1 15,18 1-15,-17 0 0,17-1 0,0 1 16,-18 0-16,18-1 0,0 1 16,0 0-16,0-1 0,0 1 15,0-1-15,0 1 0,0 0 0,0-1 16,0 1-16,0 0 0,0-1 0,0 1 15,0 0-15,0-1 0,18 1 16,-18 0-16,0-1 0,0 1 16,17-1-16,-17 1 15,0 0-15,0-1 16,0 1 0,-17-18 93,-1 0-109,0 0 16,1 0-16,-1 0 15,0 0-15,1 0 0,-1 0 16,1 0-16,-1 0 15,0 0-15,1 0 16,-1 0 0,0 0-1,36 0 32,0 0-47,-1 0 16,1 0-16,0 0 0,-1 0 15,1 0-15,-1 0 0,1 0 16,0 0-16,-1 0 0,1 0 0,17 0 16,-17 0-16,0 0 0,-1 0 0,18 0 15,-17 0-15,0 0 0,-1 0 0,1 0 16,0 0-16,-1 0 0,1 0 16,-18-18 15,-18 18-31,18-17 15,-17 17-15,-1 0 16,0-18-16</inkml:trace>
  <inkml:trace contextRef="#ctx0" brushRef="#br0" timeOffset="79609.5183">12982 12841 0,'0'-18'0,"18"18"15,-18-17-15,17 17 16,-17-18-16,0 1 15,0-1 1,0 36 31,-17-18-47,17 17 0,0 1 16,0-1-16,0 1 0,-18 0 0,18-1 15,0 1-15,0 0 0,0 17 16,0-17-16,-17-1 0,17 1 0,0 17 15,0-17-15,0-1 0,-18 1 0,18 0 16,0 17-16,0-17 0,0-1 0,-18 1 16,18 0-16,0-1 0,0 1 15,0-1-15,0 1 0,0 0 0,0-1 16,0 1-16,0 0 16,0-36 93,0 0-47,-17 18 95,-1 0-157,0 0 15,1 0-15,-1 0 16,0 0-16,1 0 16,-1 0-16,1 0 15,34 0 16,1 0-15,-1 0-16,1 0 0,17 0 16,-17 0-16,0 0 0,17 0 0,-17 0 15,17 0-15,-18 0 0,1 0 0,17 0 16,-17 0-16,0 0 0,-1 0 16,1-17-16,0 17 0,-1 0 15,1 0-15,-36 0 47,1 0-47</inkml:trace>
  <inkml:trace contextRef="#ctx0" brushRef="#br0" timeOffset="86083.6902">3739 14005 0,'0'-17'16,"0"-1"-1,0 0 17,0 36 14,0 0-30,0-1-16,0 1 0,0 0 16,0-1-16,0 1 0,0-1 15,0 1-15,0 0 0,0-1 16,0 1-16,0 0 0,0-1 0,0 1 16,18-18-16,-18 18 0,0-1 0,0 1 15,0-1-15,0 1 16,0 0-16,0-1 31,-18-17-15,1 0-16,-1 0 0,1 0 15,-1 0-15,0 0 16,1 0-16,-1 0 0,0 0 16,1 0-16,-1 0 15,0 0 1,36 0 31,0 18-47,-1-18 15,1 0-15,0 0 0,-1 0 0,1 0 16,0 0-16,-1 0 0,1 0 16,-1 0-16,1 0 0,0 0 0,-1 0 0,1 0 15,0 0-15,-1 0 0,1 0 0,0 0 16,-1 0-16,1 0 15,-1 0-15,1 0 0,0 0 16</inkml:trace>
  <inkml:trace contextRef="#ctx0" brushRef="#br0" timeOffset="90089.6145">4304 14005 0,'-18'0'79,"1"18"-79,-1-18 15,18 18-15,-18-18 0,1 17 16,-1-17-16,18 18 15,-18-18-15,1 17 0,17 1 16,-18-18-16,18 18 0,0-1 0,-18 1 16,18 0-16,0-1 0,-17 1 15,17 0-15,0-1 0,0 1 0,0-1 16,17 1-16,-17 0 0,18-1 0,-18 1 16,35 0-16,-17-1 15,-18 1-15,18-18 0,-1 0 16,1 0-16,0 0 0,-1 0 0,1 0 15,0-18-15,-1 18 0,-17-17 0,18 17 16,-1-18-16,1 0 0,-18 1 0,18 17 16,-18-18-16,17 0 0,-17 1 0,0-1 15,0 1-15,0-1 0,-17 18 0,17-18 16,-18 1-16,0-1 0,1 0 16,-1 18-16,1-17 0,-19 17 0,19 0 15,-1-18-15,0 18 0,1 0 16,-1 0-16,0 0 15</inkml:trace>
  <inkml:trace contextRef="#ctx0" brushRef="#br0" timeOffset="90907.9612">4762 14023 0,'0'-18'0,"0"1"31,0-1-15,0 36 15,0-1-16,0 1-15,0 0 16,0-1-16,0 1 0,18-1 16,-18 1-16,0 0 0,0-1 0,18 1 15,-18 0-15,0-1 0,0 1 0,17 0 16,-17-1-16,0 1 0,18-1 16,-18 1-16,0 0 15,0-1-15,-18-17 16,18 18-16,-17-18 0,-1 0 0,0 18 15,1-18-15,-1 0 0,1 0 0,-1 0 16,0 17-16,1-17 0,-1 0 16,0 0-16,1 0 15,34 0 17,1 0-32,0 0 15,17 0-15,-17 0 0,-1 0 0,18 0 16,-17 0-16,17-17 0,-17 17 0,0 0 15,17 0-15,-17-18 0,-1 18 0,1 0 16,0 0-16,-1 0 0,1 0 0,-1 0 16,-17-18-16,18 18 0,0 0 15,-1 0 1</inkml:trace>
  <inkml:trace contextRef="#ctx0" brushRef="#br0" timeOffset="91599.2567">5362 13970 0,'0'-18'31,"-17"18"16,-1 18-31,0 0-1,1-18-15,17 17 0,-18-17 16,18 18-16,-18 0 0,18-1 15,-17-17-15,17 18 0,0-1 0,0 1 16,0 0-16,0-1 0,0 1 16,0 0-16,0-1 0,0 1 0,0 0 15,17-18-15,-17 17 0,18 18 16,0-35-16,-1 18 0,1-18 16,0 18-16,-1-18 0,1 0 0,-1 0 15,1 0-15,0 0 0,-1 0 0,1 0 16,0-18-16,-1 18 0,1-18 0,0 18 15,-1-17-15,1 17 0,-18-18 0,18 1 16,-18-1-16,17 0 0,-17 1 16,0-1-16,0 0 0,0 1 0,-17-1 15,17-17-15,-18 17 0,0 1 0,1-1 16,-19 0-16,19 1 16,-1-1-16,-17 0 0,17 18 0,0 0 15,1-17-15,-1 17 0,1 0 16,-1 0-16,0 17 15,18 1-15</inkml:trace>
  <inkml:trace contextRef="#ctx0" brushRef="#br0" timeOffset="92657.1226">6050 13917 0,'0'-18'0,"0"1"15,0-1-15,0 1 16,0 34 15,0 1-15,0-1-16,0 1 0,0 0 16,0-1-16,0 1 0,0 17 0,0-17 15,0 0-15,0 17 0,0-18 0,0 1 16,0 0-16,0-1 0,0 1 0,0 0 15,18-1-15,-18 1 0,0 0 16,0-1-16,0 1 16,-18-18-16,0 0 15,1 0-15,-1 0 16,-17 0-16,17 0 0,1 0 16,-1 0-16,0 0 0,1 0 15,-1 0-15,36 0 31,-1-18-15,1 18-16,0 0 0,17 0 16,-17 0-16,-1 0 0,18 0 0,1-17 15,-19 17-15,19 0 0,-1 0 0,-17 0 16,17-18-16,-17 18 0,17 0 0</inkml:trace>
  <inkml:trace contextRef="#ctx0" brushRef="#br0" timeOffset="93309.4581">6526 13899 0,'0'0'16,"0"-17"-16,0-1 15,0 1-15,0-1 32,0 36-17,0-1-15,0 1 16,0-1-16,0 1 0,0 0 16,18 17-16,-18-17 0,0-1 0,18 1 15,-18 17-15,0-17 0,17-1 0,-17 19 16,18-19-16,-18 1 0,0 0 0,18-1 15,-18 1-15,0 0 16,17-1-16,-17 1 0,0-1 16,0 1-16,0 0 15,-17-18-15,-1 0 16,0 17-16,1-17 16,-1 0-16,0 0 0,1 0 0,-1 0 15,0 0-15,1 0 16,-1 0-16,36 0 31,-1 0-31,1 0 16,0 0-16,-1 0 0,1 0 15,0 0-15,17 0 0,-17 0 0,-1-17 16,18 17-16,-17 0 0,17 0 0,-17 0 16,0-18-16,17 18 0,-17 0 0,-1-18 15,19 18-15</inkml:trace>
  <inkml:trace contextRef="#ctx0" brushRef="#br0" timeOffset="93845.0626">7179 13882 0,'0'0'0,"0"-18"15,0 1-15,0-1 16,0 36 15,0-1-31,0 1 0,0-1 16,0 19-16,0-19 0,0 1 16,0 0-16,0 17 0,0-17 0,0 17 15,0 0-15,0-17 0,0 17 0,0-17 16,18 17-16,-18-17 0,17-1 0,-17 1 15,0-1-15,18 1 0,-18 0 16,0-1-16,18-17 0,-18 18 0,0 0 16,0-1 15,-18-17-31,0 0 16,1 0-16,-1 0 15,0 0-15,1 0 0,-19 0 16,19 0-16,-1 0 15,1 0-15,-1 0 16,36 18 15,-1-18-31,1 0 0,-1 0 16,1 0-16,0 0 0,17 0 0,-17 0 16,-1 0-16,19 0 0,34-18 15,-52 18-15,-1 0 16,1-17-16,17 17 0,-17 0 0,0 0 15,-1-18-15,1 18 0</inkml:trace>
  <inkml:trace contextRef="#ctx0" brushRef="#br0" timeOffset="94493.531">8043 13935 0,'0'0'0,"18"-18"0,-18 0 0,0 1 16,0-1-16,-18 18 15,18-17-15,-17 17 0,17-18 16,-18 18-16,0 0 16,1 18-16,-1-1 0,0-17 0,1 18 15,-1-1-15,1 1 0,17 0 0,-18-1 16,0 19-16,18-19 0,-17 19 0,17-1 16,0-18-16,0 19 0,0-19 0,0 19 15,17-1-15,-17 0 0,18-17 16,0-1-16,-1-17 0,1 18 0,-1 0 15,19-18-15,-19 0 0,19 0 0,-19 0 16,1 0-16,17 0 0,-17-18 0,17 0 16,-17 18-16,17-35 0,-17 18 15,-1-1-15,1 0 0,-18-17 16,0 17-16,0 1 0,0-36 0,0 35 16,-18-17-16,18 17 0,-17-17 15,-1 17-15,0 1 0,1-1 0,-54-35 16,54 53-16,-1 0 15,0 0-15,1 0 0,-1 18 16,18-1 0,0 1-16</inkml:trace>
  <inkml:trace contextRef="#ctx0" brushRef="#br0" timeOffset="94895.4556">8590 13988 0,'0'0'0,"18"-18"0,-1 0 15,1 1-15,-18-1 16,0 0-16,0 1 16,-18 17-1,18 17 1,-17 1-16,-1-18 0,18 18 0,-18-1 15,1 19-15,-1-19 0,18 1 0,-17 52 16,17-34-16,-18-19 0,18 19 0,0 52 16,18-53-1,-1 0-15,1-17 0,-1 0 16,1-18-16,0 17 0,-1-17 0,1 0 16,17 0-16,-17 0 0,0 0 0,17 0 15,-17-17-15,-1 17 0,18-18 0,-17 0 16,0 1-16,-1-1 0,1 0 0,-18 1 15,18-18-15,-18 17 0,0 0 0,0-17 16,0 17-16,0-17 0,0 17 0,-18 1 16,0-18-16,1 17 0,-19 0 0,19 1 15,-18-1-15,-1 0 0,1 1 0,-18-1 16</inkml:trace>
  <inkml:trace contextRef="#ctx0" brushRef="#br0" timeOffset="103016.2266">1887 14834 0,'0'18'32,"-17"-18"-32,17 18 15,0-1-15,0 1 0,0-1 16,17 1-16,-17 0 0,18-1 16,0 1-16,-18 0 0,0-1 15,17-17-15,-17 18 0,18 0 0,-18-1 16,0 1-16,0 0 15,0-1-15,-18 1 16,1-18-16,-1 0 0,18 17 16,-18-17-16,-17 0 0,17 18 15,-17-18-15,18 18 0,-1-18 0,0 0 16,1 0-16,17 17 0,-18-17 0,0 0 16,36 0-1,0 0 1,-1 0-16,19 0 0,-19 0 15,1 0-15,17 0 0,-17-17 0,17 17 16,0 0-16,-17-18 0,17 18 0,-17 0 16,-1 0-16,1 0 0,17 0 15,-35-18-15,18 18 0</inkml:trace>
  <inkml:trace contextRef="#ctx0" brushRef="#br0" timeOffset="103289.0138">2187 14922 0,'0'0'0,"0"-17"16,-17 17-16,17-18 0,-18 18 15,0-17-15,1-1 16,17 0-16,0 1 16,0-1-16,0 0 15,0 1-15,17-1 16,1 18-16,0 0 16</inkml:trace>
  <inkml:trace contextRef="#ctx0" brushRef="#br0" timeOffset="103657.1461">2417 14852 0,'0'0'0,"-18"0"15,0 0 1,1 0-16,-1 0 0,18 18 15,-18-18-15,1 0 0,17 17 0,-18-17 16,18 18-16,-18-18 0,18 17 0,-17-17 16,17 18-16,0 0 0,17-1 15,-17 1-15,18-18 0,0 18 16,-1-18-16,1 17 0,0-17 16,-18 18-16,17-18 0,1 18 0,0-18 15,-1 17-15,1 1 16,-18 0-16,0-1 15,-18-17 1,1 0-16,17 18 0,-18-18 16,0 0-16,1 0 0,-1 17 0,-17-17 15,17 0-15,0 0 0,1 0 0,-19 0 16,19 0-16,-1-17 0,1 17 0</inkml:trace>
  <inkml:trace contextRef="#ctx0" brushRef="#br0" timeOffset="106408.6822">8784 14781 0,'0'-17'31,"0"34"0,0 1-31,0 0 16,0-1-16,18 1 16,-18 0-16,0-1 0,0 1 0,0-1 15,0 1-15,0 0 0,0-1 0,0 1 16,0 0-16,0-1 0,0 1 0,0 0 16,17-1-16,-17 1 0,0 0 15,0-1-15,0 1 0,0-1 0,18-17 16,-18 18-16,0 0 0,0-1 31,-18-17-15,1 18-1,-1-18-15,1 0 0,-1 0 16,0 0-16,1 0 0,-1 0 0,0 0 16,1 0-16,-1 0 0,0 0 15,36 0 32,0 0-47,-1 0 16,1 0-16,0 0 0,-1 0 0,1 0 15,17 0-15,-17 0 0,-1 0 0,1 0 16,0 0-16,17 0 0,-17 0 16,-1-18-16,1 18 0,0 0 0,-1 0 15,1 0-15,-1 0 0,1 0 0,0 0 16,-1 0-16,1 0 15,-18-17 1,-18 17 15,18 17-31,-17-17 16</inkml:trace>
  <inkml:trace contextRef="#ctx0" brushRef="#br0" timeOffset="107695.938">8026 14852 0,'0'18'78,"0"-1"-78,0 1 15,0-1-15,17 1 16,-17 0-16,0-1 0,18 1 16,-18 0-16,18 17 0,-18-17 0,0-1 15,0 1-15,17 0 16,-17-1-16,0 1 0,0-1 16,0 1-16,0 0 15,-17-1 16,-1-17-31,0 0 16,1 0-16,-1 0 0,0 0 16,1 0-16,-1 0 0,0 0 0,1 0 15,-1 0-15,1 18 0,-1-18 16,0 0-16,1 0 0,-1 0 16,36 0 15,-1 0-16,1 0-15,0 0 16,-1 0-16,1 0 0,-1 0 16,1 0-16,0 0 0,-1 0 0,1 0 15,17 0-15,-17 0 0,0 0 0,-1 0 16,1 0-16,0 0 0,-1 0 0,1 0 16,-1 0-16,1 0 0,0 0 15,-1 0-15,1 0 16</inkml:trace>
  <inkml:trace contextRef="#ctx0" brushRef="#br0" timeOffset="109209.033">7338 14834 0,'-18'0'0,"0"0"16,18 18 0,-17-18-16,-1 18 0,1-18 15,-1 17-15,18 1 0,-18-18 16,1 17-16,17 1 0,-18 0 0,0-1 15,18 19-15,0-19 0,0 1 16,0 0-16,0-1 0,0 1 0,0 0 16,0-1-16,0 1 0,0-1 0,18 1 15,-18 0-15,18-18 0,-18 17 16,17-17-16,1 18 0,0-18 16,-1 0-16,1 0 0,-1-18 15,1 18-15,0-17 0,-1 17 0,1-18 16,-18 0-16,18 18 0,-1-17 0,1-1 15,-18 1-15,18-1 0,-18 0 0,17 1 16,-17-1-16,18 0 16,-18 1-16,0-1 0,0 0 0,0 1 15,0-1-15,-18 0 0,18 1 16,-17 17-16,17-18 0,0 1 0,-18 17 16,18-18-16,-18 18 0,18-18 0,-17 18 15,-1-17-15,0 17 0,1 0 16,17-18-16,-18 18 0,0 0 0,1 0 15</inkml:trace>
  <inkml:trace contextRef="#ctx0" brushRef="#br0" timeOffset="109837.8025">6615 14905 0,'-18'0'15,"18"-18"1,-18 18-16,1 0 0,-1 0 15,0 0-15,1 0 16,-1 18-16,0-1 0,1 1 16,-1 0-16,1-1 15,17 1-15,0 0 0,-18-1 0,18 1 16,0 0-16,0-1 0,0 1 0,0 17 16,0-17-16,18-1 0,-1 1 15,-17 0-15,18-1 0,-1-17 0,-17 18 16,18-18-16,0 0 0,-1 18 0,1-18 15,0 0-15,-1 0 0,1-18 16,0 18-16,-1-18 0,1 1 16,-1 17-16,1-18 0,-18 0 0,18 1 0,-1-1 15,-17 1-15,18-1 0,-18 0 16,0 1-16,0-1 0,0 0 0,0 1 16,0-1-16,-18 0 0,1 1 0,-1-1 15,18 0-15,-70-34 16,52 52-16,0 0 0,1-18 15,-1 18-15,-17 0 0</inkml:trace>
  <inkml:trace contextRef="#ctx0" brushRef="#br0" timeOffset="110309.7402">5962 14834 0,'0'0'0,"-18"0"15,1 0 1,-1 0 0,18 18-16,-18 0 0,-17 17 15,17-18-15,18 1 0,-17 17 16,17-17-16,0 0 0,0 17 0,0-17 16,0-1-16,0 19 0,0-19 0,0 1 15,17-1-15,-17 1 0,18-18 0,-18 18 16,18-18-16,-1 17 0,1-17 15,0 0-15,-1 0 0,1 0 0,0 0 0,-1-17 16,1 17-16,17-18 0,-17 0 0,-1 1 16,1-1-16,0 1 0,-18-1 15,17 0-15,1 1 0,-18-1 0,0-17 16,0 17-16,0 0 0,0 1 0,0-1 16,-18-17-16,1 17 0,-1 1 0,0-1 15,1 0-15,-19 1 0</inkml:trace>
  <inkml:trace contextRef="#ctx0" brushRef="#br0" timeOffset="111027.8259">5309 14781 0,'0'0'0,"0"-17"0,18 17 16,-18-18-16,0 36 47,0-1-47,0 1 0,0 0 15,0-1-15,0 1 0,0 17 0,0-17 16,0-1-16,18 19 0,-18-19 0,0 1 16,17 0-16,-17-1 0,0 1 0,18-18 15,-18 18-15,17-1 0,-17 1 0,0 0 16,18-1-16,-18 1 15,0-1 1,-18-17-16,1 0 16,-1 18-16,1-18 0,-1 0 15,0 0-15,1 0 0,-1 18 0,0-18 16,1 0-16,-1 0 0,0 0 0,1 0 16,34 0-1,1 0 1,0-18-16,-1 18 15,19 0-15,-19 0 0,19-18 0,-19 18 16,18 0-16,-17-17 0,17 17 0,1 0 16,-19 0-16,1-18 0,17 18 0,-17 0 15,0 0-15,-1 0 0,1-17 16</inkml:trace>
  <inkml:trace contextRef="#ctx0" brushRef="#br0" timeOffset="111606.2799">4798 14746 0,'0'0'0,"-18"0"16,18 18-16,-18-18 15,18 17-15,-17-17 0,17 18 16,-18 0-16,1-1 0,-1 1 0,18 17 16,-18-17-16,18 17 0,0-17 0,-17-1 15,17 19-15,0-19 0,0 1 0,0 0 16,0-1-16,17 1 0,1 0 15,-18-1-15,18-17 0,-1 0 0,36 0 16,-35 0-16,-1 0 16,19-17-16,-19-1 0,1 18 0,0-18 15,-1 1-15,1-1 0,0 0 0,-1 1 16,1 17-16,-18-36 0,0 19 0,17-1 16,-17 0-16,0 1 0,-17-1 0,-1 1 15,18-19-15,-17 19 0,-1-1 0,0 0 16,1 18-16,-19-17 0,19-1 0,-1 18 15,0-18-15,-17 18 0,17-17 0,1 17 16,-1 0-16</inkml:trace>
  <inkml:trace contextRef="#ctx0" brushRef="#br0" timeOffset="112966.9939">4127 14799 0,'0'18'62,"0"-1"-46,0 1-16,0 0 0,0-1 15,0 1-15,0-1 0,0 19 16,0-19-16,0 1 0,0 0 0,18-1 16,-18 1-16,0 0 0,0-1 0,0 1 15,18 0-15,-18-1 0,0 1 0,0-1 16,17 1-16,-17 0 16,-17-18 30,-1 0-30,0 0 0,1 17-16,-1-17 15,1 0-15,17 18 16,-18-18-16,0 0 0,1 18 16,-1-18-16,0 0 15,18 17-15,-17-17 16,34 0-1,1 0 1,0 0-16,-1 0 16,1 0-16,17 0 0,-17-17 0,-1 17 15,1 0-15,17-18 0,-17 18 0,0 0 16,17 0-16,-17-18 0,-1 18 16,1 0-16,0 0 0,-1 0 0,-17-17 15,18 17-15,-36 0 31</inkml:trace>
  <inkml:trace contextRef="#ctx0" brushRef="#br0" timeOffset="113579.5759">3598 14781 0,'0'0'0,"0"18"31,-17-18-16,17 18-15,0-1 0,-18 1 16,18 17-16,-18-17 0,18-1 16,0 1-16,0 17 0,-17-17 0,17 17 15,0-17-15,0 17 0,0-17 0,0 0 16,0 17-16,17-18 0,-17 1 0,18-18 16,-18 18-16,18-1 0,-1-17 0,1 0 15,-18 18-15,18-18 0,-1 0 0,1 0 16,0-18-16,-1 1 15,1 17-15,-1-18 0,1 0 0,0 18 0,-1-17 16,-17-1-16,18-17 0,-18 17 0,18 1 16,-18-1-16,0 0 0,0 1 0,0-19 15,0 19-15,-18-1 0,18 0 0,-18 1 16,1-1-16,-1 1 0,0-1 0,1 0 16,-1 18-16,-17-17 0,17 17 0,1 0 15,-19 0-15,19 0 0,-1 0 0,-17 0 16,17 17-16,0 1 0,1 0 0</inkml:trace>
  <inkml:trace contextRef="#ctx0" brushRef="#br0" timeOffset="116804.6532">2769 15046 0,'0'0'0,"-17"0"16,-1 0-16,0-18 15,36 18 48,0 0-48,-1 0-15,1 0 0,0 0 0,-1 0 16,1 0-16,-1 0 0,1 0 0,0 0 16,-1 0-16,1 0 0,0 0 15,-1 0-15,19 0 0,-19 0 0,1 0 16,0 0-16,-1 0 0,1 0 0,-1 0 15,1 0-15,0 0 16,-36 0 15,0 0-15,1-17-16,-1 17 16,18-18-16,0 0 15,-17 18-15,17-17 0,0-1 16,-18 0-16,18 1 15,-18-1 1,18 1-16,-17 17 16,-1 0-1,18 17 17,18-17-32,-18 18 15,17-1-15,1 1 16,-18 0-16,18-18 0,-1 17 15,1 1-15,-1-18 16,-17 18-16,18-18 0,0 17 16,-18 1-1,-18-18-15,0 18 16,1-1-16,-1-17 0,1 18 0,-1 0 16,-17-1-16,17 1 0,-17 17 0,17-17 15,-17-1-15</inkml:trace>
  <inkml:trace contextRef="#ctx0" brushRef="#br0" timeOffset="118832.739">2981 15681 0,'-18'0'0,"36"0"47,0 0-31,-1 0-16,19 0 15,-19 0-15,1 0 0,17 0 0,0 0 16,-17 0-16,17 0 0,1 0 0,-1 0 16,-18-18-16,19 18 0,-19 0 15,54 0-15,-53 0 16,-1 0-16</inkml:trace>
  <inkml:trace contextRef="#ctx0" brushRef="#br0" timeOffset="119088.8987">3210 15557 0,'0'-17'0,"0"-1"15,-17 18-15,17 18 47,0-1-47,0 1 16,0 0-16,0-1 16,17 19-16,-17-19 0,18 19 0,-18-1 15,0-17-15,18 17 0,-18 0 0,17 36 16,-17-36-16,18-17 0,-18 17 15,0-18-15,17 1 0</inkml:trace>
  <inkml:trace contextRef="#ctx0" brushRef="#br0" timeOffset="122508.9278">8908 15610 0,'0'0'16,"0"-17"-16,0-1 16,0 36 46,0-1-62,17-17 0,-17 18 16,0 0-16,18-18 0,-18 17 15,0 1-15,18 0 0,-18-1 16,17 1-16,-17 0 0,0-1 0,18-17 16,-18 18-16,0-1 0,17 1 0,-17 0 15,18-1-15,-18 1 16,0 0 0,0-1-1,-18-17-15,1 0 0,-1 18 16,1-18-16,-1 0 0,0 0 0,1 18 15,-1-18-15,0 0 0,1 0 0,-1 0 16,0 0-16,1 0 0,-1 0 16,1 17-16,-1-17 0,0 0 15,36 0 32,0 0-31,-1 0-16,1 0 15,-1 0-15,1 0 16,0 0-16,-1 0 16,1 0-16,0 0 0,17 0 0,-17 0 0,-1 0 15,1 0-15,17 0 0,-17 0 0,-1 0 16,19 0-16,-19 0 0,1 0 16,17 0-16,-17 0 0,-1 0 0,1 0 15,0 0-15,-1 0 0,1 0 16,-18 18 31</inkml:trace>
  <inkml:trace contextRef="#ctx0" brushRef="#br0" timeOffset="124903.7095">2946 16404 0,'-18'0'0,"0"0"15,1 0-15,-1-17 16,0 17-1,1 0 1,34 0 47,1 0-48,0 0-15,-1 0 16,1 0-16,0 0 15,-1 0-15,1 0 0,0 0 16,-1 0-16,19 0 0,-19 0 0,1 0 16,-1 0-16,19 0 0,-19 0 0,1 0 15,0 0-15,17 0 0,-17 0 0,-1 0 16,18 0-16,-17 0 0,0 0 0,-1 0 16,1 0-16,17 0 0,-17 0 0,0 0 15,-1 0-15,1 0 0,-1 0 16,19 0-16,-19 0 0,1 0 0,0 0 15,-1 0-15,19 0 0,-19-18 0,1 18 16,17 0-16,-17 0 0,-1 0 0,1 0 16,17 0-16,-17 0 0,0 0 0,70-18 15,-71 18-15,36 0 16,-17 0-16,-19 0 0,19 0 16,-19-17-16,18 17 0,-17 0 0,0 0 15,17 0-15,-17 0 0,-1 0 0,1 0 16,17 0-16,-17 0 0,0 0 0,-1 0 15,1 0-15,-1 0 0,1 0 0,0 17 16,17-17-16,-17 0 0,-1 0 0,1 0 16,0 0-16,-1 0 0,1 0 15,-1 0-15,19 0 0,-19 18 0,1-18 16,0 0-16,-1 0 0,1 0 0,17 0 16,-17 0-16,-1 0 0,1 0 0,0 0 15,17 0-15,-17 0 0,-1 0 16,1 0-16,17 0 0,-17 0 0,0 0 0,-1 0 15,1 0-15,17 0 0,0 0 16,-17 18-16,0-18 0,-1 0 16,1 0-16,17 0 0,-17 0 0,-1 0 0,1 0 15,0 0-15,-1 0 0,1 0 0,0 0 16,-1 0-16,1 0 0,0 0 16,-1 0-16,1 0 0,-1 0 0,1 0 15,17 0-15,-17 0 0,0 0 16,-1-18-16,1 18 0,0 0 15,-1 0-15,1 0 0,0 0 0,-1-18 16,1 18-16,-1 0 0,1 0 0,17 0 16,-17 0-16,0 0 0,-1 0 0,1 0 15,0 0-15,-1-17 0,1 17 16,-1 0-16,1 0 0,0 0 0,-1 0 16,1 0-16,0 0 0,-1 0 0,1 0 15,0 0-15,-1 0 0,1 0 16,-1 0-16,1 0 0,0 0 15,-1 0-15,1 0 0,0 0 16,-1 0-16,1 0 0,0 0 16,-1 0-16,1 0 0,0 0 0,-1 0 15,1 0-15,-1 0 0,1 0 0,0 0 16,-1 0-16,1 0 0,0 0 0,-1 0 16,1 0-16,0 0 0,-1 0 0,1 0 15,17 0-15,-17 0 0,-1 0 0,1 0 16,0 0-16,-1 0 0,19 0 0,-19 0 15,1 0-15,-1 0 0,1 0 0,0 0 16,-1 0-16,36 0 0,-35 0 16,0 0-16,-1 0 0,1 0 15,0 0-15,-1 0 0,1 0 0,17 0 16,-17 0-16,-1 0 0,1 0 0,17 0 16,-17 0-16,0 0 0,-1 0 0,18 0 15,-17 0-15,0 0 0,-1 0 0,19 0 16,-19 0-16,1 0 0,0 0 0,-1 0 15,1 0-15,17 0 0,-17 0 0,-1 0 16,1 0-16,17-18 0,-17 18 0,0 0 16,17 0-16,-17 0 0,17 0 15,-18 0-15,19 0 0,-19 0 0,19 0 16,-1 0-16,-17 0 0,17 0 0,-18-18 16,19 18-16,-19 0 0,19 0 0,-19 0 15,19 0-15,-19 0 0,18 0 0,-17 0 16,17-17-16,-17 17 0,17 0 0,-17 0 15,17 0-15,-17 0 0,17-18 0,-17 18 16,17 0-16,-17 0 0,17 0 0,0 0 16,-17-18-16,17 18 0,-17 0 0,17 0 15,-17 0-15,-1 0 0,19 0 0,-19-17 16,19 17-16,-1 0 16,-18 0-16,19 0 0,-19 0 0,1 0 0,17 0 15,-17-18-15,17 18 0,-17 0 0,17 0 16,-17 0-16,17-18 0,-17 18 0,-1 0 15,19 0-15,-19 0 0,19 0 16,-19 0-16,18-17 0,-17 17 0,0 0 16,17 0-16,-17 0 0,-1 0 0,19 0 15,-19 0-15,1 0 0,17 0 0,-17 0 16,-1-18-16,19 18 0,-19 0 0,1 0 16,17 0-16,-17 0 0,0 0 0,17 0 15,-18 0-15,1 0 0,0 0 0,17 0 16,-17 0-16,-1 0 0,19 0 15,-19 0-15,1 0 0,-1 0 0,1 0 16,0 0-16,-1 0 0,1 0 0,0 0 16,-1 0-16,1 0 0,0 0 0,17 0 15,-18 0-15,1 0 0,0 0 0,-1 0 16,1 0-16,0 0 0,-1 0 16,1 0-16,0 0 0,-1 0 15,1 0-15,0 0 0,-1 0 16,1 0-16,-1 0 0,1 0 15,0 0 1,-1 0-16,-34 0 47</inkml:trace>
  <inkml:trace contextRef="#ctx0" brushRef="#br0" timeOffset="134727.8358">9102 16422 0,'-18'0'0,"0"0"16,1 0-16,-1 0 15,0 0-15,18 17 16,-17-17-16,-1 18 0,18 0 15,-17-18-15,17 17 0,-18-17 16,18 18-16,0 0 0,-18-1 16,18 1-16,0 0 0,0-1 0,-17 18 15,17-17-15,0 0 0,0-1 0,0 1 16,0 0-16,17-1 0,-17 1 16,18 0-16,0-1 0,-18 1 15,17-18-15,1 17 0,-1-17 16,1 0-16,0 0 0,-1 0 15,19 0-15,-19-17 16,1-1-16,0 18 0,-18-17 0,17-1 16,1 0-16,-1 1 0,-17-1 0,18 0 15,-18-17-15,0 17 0,0 1 0,0-1 16,0-17-16,0 17 0,0 1 0,-18-1 16,18 0-16,-17 1 0,-1-1 0,1 18 15,-1-18-15,0 1 0,1 17 0,-1 0 16,0-18-16,1 18 0,-1 0 15,0 0-15,1 0 0,-1 0 0,1 0 16</inkml:trace>
  <inkml:trace contextRef="#ctx0" brushRef="#br0" timeOffset="153883.8267">7814 14746 0,'0'-18'15,"-18"18"-15,18-17 16,0-1 0,-17 18-1,17-17 1,0 34 46,0 1-46,0-1-16,0 1 16,0 0-1,17-18 1,-17 17-16,18-17 15,-36 18 95,18 0-95,-17-18 1,17 17-16,0 1 16,0 0 15,-18-18-31,36 0 62,-1 0-46</inkml:trace>
  <inkml:trace contextRef="#ctx0" brushRef="#br0" timeOffset="154441.0215">7761 14658 0,'0'0'0,"0"-18"0,0 1 32,0 34 30,-18-17-62,18 18 16,0 0-16,0-1 15,0 1-15,0-1 0,0 1 16,0 0-16,0-1 16,0 1-16,18-18 0,-18 18 15,0-1-15,0 1 16,-18-18 31,18 18-47,-17-18 15,-1 0-15,1 0 16,-1 17-16,0-17 16,1 0-16,-1 18 15,0-18 1,36 0-1,0 0-15,-1 0 0,-17-18 16,18 18-16,0 0 0,-1-17 0,36 17 16,-35-18-16,-1 18 0,1-18 15,17 18-15,-17 0 0,0-17 0,-1 17 16,18 0 0,1-18-16,-19 18 15</inkml:trace>
  <inkml:trace contextRef="#ctx0" brushRef="#br0" timeOffset="159551.7392">8220 16475 0,'17'0'16,"-34"0"15,17-18-15,-18 18-16,0 0 15,1 0 1,-1 0-16,1 18 16,-1-18-16,18 17 15,-18 1-15,1 0 16,17-1-16,0 1 16,0 0-16,0-1 15,0 1-15,0-1 0,0 1 16,0 0-16,0-1 15,17-17-15,-17 18 0,18 0 0,0-18 16,-1 17-16,1-17 16,-18 18-16,17-18 0,1 0 15,0 18-15,-1-18 0,1 0 16,0 0-16,-1 0 16,1 0-16,0 0 0,-1 0 15,-17-18-15,18 18 0,-1 0 0,-17-18 16,18 18-16,0 0 0,-18-17 0,17 17 15,-17-18-15,18 0 0,-18 1 16,0-1 0,0 0-16,0 1 0,-18-1 15,18 1-15,-17-1 16,17 0-16,-18 1 0,0 17 0,18-18 16,-17 0-16,-1 1 0,1-1 15,-1 0-15,0 18 16,1-17-16,-1 17 0,0 0 15,1 0-15,-1 0 16,0 0 0</inkml:trace>
  <inkml:trace contextRef="#ctx0" brushRef="#br0" timeOffset="161900.4644">7179 14534 0,'0'0'0,"0"-17"31,0 34 31,0 1-62,0 0 16,0-1-16,0 1 0,0 0 16,0-1-16,0 1 0,0 0 15,18-1-15,-18 1 16,17-1-16,1-17 15,-18 18-15,-18-18 63,1 0-63,-1 0 16,0 18-16,1-18 15,-1 0-15,0 17 16,36-17 15,0 0-31,-1 0 16,1 0-16,0 0 0,17 0 15,-17 0-15,-1-17 0,18 17 0,1 0 16</inkml:trace>
  <inkml:trace contextRef="#ctx0" brushRef="#br0" timeOffset="167692.3454">7479 16563 0,'0'-18'16,"-18"18"15,18 18 0,0 0-15,0-1-16,0 1 15,0-1-15,0 1 0,18 0 16,-18 17-16,0-17 0,18 17 16,-18-17-16,0-1 15,0 1-15,17-1 0,-17 1 0,0 0 16,0-1-16,18-17 0,-18 18 16,0 0-16,0-1 15,-18-17 1,18 18-16,-17-18 0,-1 0 15,0 0-15,1 18 16,-1-18-16,0 0 0,1 0 0,-1 0 16,0 0-16,1 0 0,-1 0 0,0 0 15,1 0-15,-1 0 0,36 0 63,-1 0-63,1 0 15,0 0-15,-1 0 0,1 0 0,0 0 16,-1 0-16,1 0 0,0 0 0,17 0 16,-17 0-16,-1 0 0,1 0 0,17 0 15,-17 0-15,-1 0 0,1 0 0,0-18 16,-1 18-16,1 0 0,0 0 16,-1 0-1,-34 0 110,-1 0-125</inkml:trace>
  <inkml:trace contextRef="#ctx0" brushRef="#br0" timeOffset="169305.0335">6632 16545 0,'18'0'0,"-18"-17"16,0 34 46,-18-17-62,1 18 0,17 0 16,-18-1-16,18 1 0,-35 35 16,35-36-1,0 19-15,0-19 0,0 1 16,0 0-16,0-1 0,0 1 0,0-1 15,0 1-15,17 0 0,-17-1 0,18 1 16,-18 0-16,18-18 0,-18 17 16,17-17-16,1 18 0,-1-18 15,1 0-15,0 0 0,-1 0 16,1 0-16,0 0 0,-1 0 16,-17-18-16,18 18 0,0-17 15,-1-1-15,-17 0 0,18 1 16,-18-1-16,0 0 0,0 1 15,0-1-15,0-17 0,0 17 16,0 1-16,0-1 0,0 0 0,-18-17 16,18 17-16,-17 1 0,17-1 0,-18 1 15,0-1-15,18 0 0,-17 18 0,-1-17 16,0 17-16,1-18 0,-1 18 16,0-18-16,1 18 0,-1 0 0,1 0 15</inkml:trace>
  <inkml:trace contextRef="#ctx0" brushRef="#br0" timeOffset="169913.0791">6068 16492 0,'0'0'0,"0"-17"15,-18 17 1,0 0-16,1 0 16,17 17-16,-18-17 0,18 18 15,-17-18-15,17 18 0,-18-1 0,18 1 16,0 0-16,-18-1 0,18 1 0,0 17 15,0-17-15,0-1 0,0 1 16,0 0-16,18-1 0,-18 1 0,18 0 16,-18-1-16,17 1 0,1-18 0,-18 17 15,17 1-15,1-18 0,0 18 16,-1-18-16,1 0 0,0 0 16,-1 0-16,1-18 15,0 18-15,-18-18 0,17 1 0,1-1 16,-18 1-16,18-1 0,-18 0 15,0 1-15,0-1 0,0 0 0,0 1 16,0-1-16,0 0 0,0 1 0,0-1 16,0 1-16,-18-1 0,18 0 0,-18 1 15,1-1-15,-1 0 0,0 1 16,-17 17 0,17 0-16</inkml:trace>
  <inkml:trace contextRef="#ctx0" brushRef="#br0" timeOffset="170552.2254">5468 16457 0,'0'-18'16,"0"1"-16,18 17 0,-18-18 15,0 1 1,0 34 15,0 1-31,0-1 16,0 1-16,0 0 0,0-1 0,0 1 16,0 17-16,0-17 0,0 17 0,0-17 15,0 17-15,17-17 0,-17-1 0,0 1 16,18 0-16,-18-1 0,0 1 0,18 0 15,-18-1-15,17-17 0,-17 18 16,0-1-16,0 1 16,-17-18-1,-1 0-15,0 0 0,18 18 16,-17-18-16,-1 0 0,0 0 0,1 0 16,-1 0-16,0 0 0,1 0 15,17 17-15,-18-17 0,1 0 16,34 0 15,1 0-31,-1 0 0,1 0 16,0 0-16,-1 0 0,1-17 0,17 17 15,-17 0-15,0 0 0,-1 0 0,19-18 16,-19 18-16,1 0 0,-1-18 16,1 18-16,0 0 0,-1 0 0</inkml:trace>
  <inkml:trace contextRef="#ctx0" brushRef="#br0" timeOffset="171129.0666">5045 16510 0,'0'0'16,"17"-18"-16,-17 1 15,-17 34 17,-1 1-32,18 0 15,0-1-15,-18 19 0,1-1 16,17-18-16,-18 19 0,18-19 0,0 19 15,0-19-15,0 19 0,0-19 0,18 1 16,-18-1-16,17 1 0,1 0 16,0-18-16,-18 17 0,17-17 15,1 0-15,0 0 0,-1 0 0,1-17 16,0-1-16,-1 0 0,18 1 0,-17-1 0,0 1 16,-1-1-16,1-17 15,-18 17-15,18 0 0,-18 1 0,0-1 16,0 0-16,0 1 0,-18-18 0,18 17 15,-18 0-15,1 1 0,-1-1 0,0 18 16,1-18-16,-18 1 0,17 17 0,0-18 16,-17 18-16,17 0 0,1 0 0,-1 0 15</inkml:trace>
  <inkml:trace contextRef="#ctx0" brushRef="#br0" timeOffset="171977.6282">4357 16422 0,'0'0'0,"0"-18"16,0 1-16,0-1 15,0 0 1,0 36 0,0 0-1,0-1-15,0 1 0,0-1 16,0 1-16,0 17 0,0-17 0,0 17 15,0-17-15,0 17 0,17-17 0,-17-1 16,18 19-16,-18-19 0,18 1 0,-18 0 16,17-1-16,-17 1 0,18 0 15,-18-1 1,18-17-16,-18 18 0,-18-18 16,0 0-1,1 0-15,-19 17 16,19-17-16,-1 0 0,1 0 0,-1 0 15,-17 18-15,17-18 0,-17 0 0,17 0 16,0 18-16,1-18 0,-1 0 0,0 0 16,-17 17-16,53-17 31,-1 0-15,1 0-16,17 0 0,-17 0 15,17-17-15,1 17 0,-1 0 0,0-18 16,0 18-16,18-18 0,-17 18 0,-1 0 15,0-17-15,0 17 0,-17 0 0,17 0 16,-17 0-16</inkml:trace>
  <inkml:trace contextRef="#ctx0" brushRef="#br0" timeOffset="184144.0236">11571 13811 0,'18'0'0,"-18"18"47,0 0-47,0-1 16,0 1-16,0-1 0,0 1 15,0 0-15,0-1 0,0 19 0,0-19 16,0 19-16,17-19 0,-17 18 0,0 1 16,0-1-16,0 0 0,0 1 0,18 16 15,-18 178 1,0-195-16,0 18 0,0 0 15,0 0-15,0 0 0,0 0 0,0 0 16,0-1-16,0 1 0,0 0 0,0 0 16,-18 0-16,18 0 0,0 0 0,0 0 15,0 0-15,0 0 0,0-18 0,0 18 16,0 0-16,-17 0 0,17 17 0,0-17 16,0 0-16,0 0 0,-18 0 15,18 0-15,0 0 0,0 0 0,0-18 16,0 18-16,0-18 0,0 18 0,0-18 15,0 1-15,0-1 0,0-17 0,0 17 16,0-17-16,18-1 0,-18 1 0,0 17 16,17-17-16,-17-1 0,0 19 15,0-19-15,18 1 16,-18 0-16,0-1 0,0 1 0,0-1 0,0 1 16,0 0-16,0-1 0,0 1 15,-18 0-15,18-1 0,0 1 16,0 0-16,-17-1 0,17 1 15</inkml:trace>
  <inkml:trace contextRef="#ctx0" brushRef="#br0" timeOffset="199537.189">16069 13829 0,'0'-18'46,"0"1"-30,0-1-16,0 0 16,0 1-16,0-1 15,18 0 1,-18 1-16,0-1 16,0 0-1,0 36 1,0 0-1,0-1-15,0 1 16,0 0-16,0-1 0,0 1 16,0 0-16,0-1 0,0 1 0,0 0 15,0-1-15,0 1 0,0-1 0,0 1 16,0 0-16,0-1 0,0 1 0,0 0 16,0-1-16,0 1 0,0 0 15,0-1 1,0 1-1,-18-18 17,0 17-17,1-17-15,-1 0 0,0 0 0,1 18 16,-1-18-16,1 0 0,-1 0 16,0 18-16,1-18 0,-1 0 0,0 0 15,1 0-15,-1 0 16,36 0 15,-1 0-31,1 0 16,0 0-16,-1 0 0,19 0 0,-19 0 15,18 0-15,-17 0 0,17 0 0,-17 0 16,17 0-16,-17 0 0,17 0 16,-17 0-16,-1 0 0,19 0 0,-19 0 15,1 0-15,0 0 0,-1 0 0,1 0 16,0 0-16,-1 0 15,-17-18 48</inkml:trace>
  <inkml:trace contextRef="#ctx0" brushRef="#br0" timeOffset="202155.6902">16810 13741 0,'0'-18'0,"0"0"31,-18 18 0,1 18-15,-1 0-16,0-18 16,1 17-16,17 1 0,-18 0 15,0-1-15,18 1 0,-17 0 0,17-1 16,0 1-16,0 17 0,0-17 0,0-1 15,0 19-15,0-19 0,0 1 0,17 0 16,-17-1-16,18 18 0,0-17 0,-1-18 16,1 18-16,0-1 0,17-17 0,-18 18 15,19-18-15,-19 0 0,19 0 0,-19 0 16,19 0-16,-19 0 0,19 0 0,-19-18 16,1 1-16,17-1 0,-17 0 0,-1 1 15,19-18-15,-19 17 16,1-53-16,-18 54 15,0-1-15,-18 0 0,1 1 0,-1-1 16,0 1-16,1-1 0,-19 0 0,1 1 16,18 17-16,-19-18 0,19 18 0,-1-18 15,0 18-15,1 0 0,-1 0 0,0 0 16</inkml:trace>
  <inkml:trace contextRef="#ctx0" brushRef="#br0" timeOffset="203176.8624">17727 13688 0,'0'-18'0,"0"36"0,0-54 16,18 36-16,-18-17 15,0-1-15,0 36 47,0-1-47,-18 1 16,18 0-16,0-1 0,0 19 0,0-19 15,0 1-15,0 0 0,0-1 0,0 1 16,0 17-16,18-17 0,-18-1 0,0 1 16,17-18-16,-17 18 0,0-1 0,18 1 15,-18 0-15,0-1 16,0 1-1,-18 0 1,1-18-16,-1 0 16,0 0-16,1 0 0,-1 0 15,1 0-15,-1 0 0,0 0 16,1 0-16,-1 0 0,0 0 16,1 0-16,17 17 0,-18-17 15,36 0 1,-1 18-1,1-18-15,0 0 0,-1 0 0,1 0 16,0 17-16,17-17 0,-18 0 0,19 0 16,-19 0-16,19 0 0,-19 0 15,19 0-15,-19 0 0,1 0 0,17 0 16,-17 0-16,-1 0 0,1 0 0,-18-17 16,18 17-16,-1 0 0,1 0 15</inkml:trace>
  <inkml:trace contextRef="#ctx0" brushRef="#br0" timeOffset="203663.5983">18591 13776 0,'0'-18'0,"-17"18"16,-1 0-1,0 0-15,1 0 0,-1 18 16,-17 0-16,17-1 0,1 1 15,-1 0-15,0-1 0,1 1 0,17 17 16,-18-17-16,18 17 0,-18-17 0,18 17 16,0 0-16,0-17 0,0-1 0,18 19 15,0-19-15,-1 1 0,-17 0 0,18-1 16,17-17-16,-17 18 0,0-18 0,34 0 16,-16 0-16,-19 0 0,19-18 15,-19 18-15,19-17 0,-19-1 0,18 0 16,-17 1-16,0-1 0,-1 0 0,1-17 15,0 18-15,-18-1 0,0-17 16,0 17-16,0-17 0,-18 17 0,0 0 16,1 1-16,-1-18 0,0 17 0,-17 0 15,18 1-15,-19 17 0,1-36 16,0 36-16,17 0 0,0 0 16,1 0-16</inkml:trace>
  <inkml:trace contextRef="#ctx0" brushRef="#br0" timeOffset="204387.1592">19403 13723 0,'0'0'0,"0"-18"16,0 1-16,0-1 15,0 36 17,-18-18-32,18 17 0,0 1 15,0 0-15,0 17 0,0-17 16,0-1-16,0 1 0,0 0 0,0 17 16,0-18-16,18 1 0,-18 0 0,0-1 15,17 1-15,-17 0 0,0-1 16,0 1-16,0 0 0,0-1 0,0 1 15,0-1 1,-17-17-16,-1 0 16,0 0-16,1 0 0,-1 0 0,1 0 15,-19 0-15,19 0 0,-1 0 0,0 0 16,1 0-16,-1 0 0,0 0 0,1 0 16,34 0-1,1 0 1,0 0-16,-1 0 0,19 0 0,-1 18 15,-17-18-15,17 0 0,0 0 0,0 0 16,1 0-16,-1 0 0,0 0 0,1 0 16,-1 0-16,-18 0 0,19 0 0,-1-18 15,-17 18-15</inkml:trace>
  <inkml:trace contextRef="#ctx0" brushRef="#br0" timeOffset="204868.8605">20197 13670 0,'0'-18'0,"0"1"0,0-1 31,0 36 0,0-1-31,0 1 0,0 0 16,0-1-16,0 1 0,0 0 0,0 17 16,0-17-16,0 17 0,0-17 0,0-1 15,0 18-15,0-17 0,0 0 0,17 17 16,-17-17-16,0-1 0,18 1 0,-18 0 16,0-1-16,0 1 0,0-1 0,17 1 15,-17 0-15,0-1 0,0 1 16,-17-18-16,17 18 15,-18-18-15,1 0 0,-1 0 16,0 0-16,1 0 0,-1 0 16,0 0-16,1 0 0,-1 0 0,0 0 15,1 0-15,-1 0 0,0 0 16,54 0 15,-19 0-15,1 0-16,0 0 0,-1 0 0,19 0 0,-1 0 15,-17 0-15,17 0 0,0 0 0,-17 0 16,17 0-16,0 0 0,1 0 0,-19-18 16</inkml:trace>
  <inkml:trace contextRef="#ctx0" brushRef="#br0" timeOffset="205572.6142">20884 13617 0,'0'0'0,"18"-17"15,-18-1-15,0 0 16,0 36 15,0 0-31,0-1 0,0 1 16,0 17-16,0-17 0,0 17 0,0-17 16,0 17-16,18-17 0,-18 17 0,0-17 15,0 17-15,17-18 0,-17 19 0,0-19 16,0 1-16,0 0 0,0-1 0,18 1 15,-18 0-15,0-1 0,0 1 16,-18-1-16,1-17 16,-1 0-16,0 0 15,1 0-15,-1 0 0,-17 0 16,17 0-16,1-17 0,-1 17 16,0 0-16,1 0 0,-1 0 0,18-18 15,-18 18-15,36 0 31,0 0-31,-1 0 0,1 0 16,17 0-16,1 0 0,-1 0 0,-18 0 16,19 0-16,-1 18 0,0-18 0,1 0 15,-19 0-15,18 0 0,1 0 0,-19 0 16,1 0-16,17 0 0,-17 0 0,0 0 16,-1 0-16,1 0 0,-1 0 15,-17-18-15,0 1 16</inkml:trace>
  <inkml:trace contextRef="#ctx0" brushRef="#br0" timeOffset="206800.3351">21925 13652 0,'0'-17'16,"0"-1"-1,-18 18-15,1 0 0,-1 0 16,1 0-16,-1 0 0,0 18 16,1-18-16,-19 17 0,19 1 0,-1-18 15,-17 18-15,17 17 0,1-17 0,-1-1 16,0 1-16,18 17 0,0-17 0,0 0 15,0-1-15,0 18 0,0-17 0,18 0 16,0-1-16,-1 1 0,1-18 0,17 18 16,-17-1-16,-1-17 0,19 18 0,-19 0 15,19-18-15,-19 0 0,18 0 0,-17 17 16,17-17-16,-17 0 0,17 0 0,-17-17 16,0 17-16,-1-18 0,19 0 0,-19 18 15,-17-17-15,18-1 0,-1 0 0,1 1 16,-18-1-16,0 0 0,0 1 0,0-1 15,0-17-15,0 17 0,-18 1 0,1-19 16,17 19-16,-18-1 0,-35-35 16,36 35-16,-1 1 15,0-1-15,-17 1 0,17 17 0,1 0 16,-1 0-16,0 0 0,18 17 16,0 1-16,0-1 0,18-17 15</inkml:trace>
  <inkml:trace contextRef="#ctx0" brushRef="#br0" timeOffset="207235.7273">22772 13758 0,'0'0'0,"17"-17"0,-17-1 16,18 18-16,-18-18 0,0 1 0,0-1 15,0 0-15,0 1 16,-18 17-16,1 0 16,-1 0-16,1 0 15,-1 0-15,0 17 0,1-17 0,-19 36 16,19-19-16,-1 1 0,-17 0 16,35-1-16,-36 36 0,19-35 15,17 0-15,0 17 0,0-18 0,0 1 16,0 0-16,0 17 0,17-17 0,1-1 0,-18 1 15,18 0-15,-1-1 0,19-17 16,-19 18-16,1-18 0,17 17 0,-17-17 16,17 0-16,0 0 0,-17 0 0,17-17 15,1 17-15,-19-18 0,19 1 0,-19-1 16,1 0-16,17 1 0,-17-1 0,-18 0 16,17 1-16,-17-1 0,18-17 0,-18 17 15,0 1-15,-18-19 0,1 19 0,17-19 16,-36 19-16,19-1 0,-18-17 0,17 17 15,-35 0-15,18 1 0,-1 17 0,1-18 16,-18 1-16,18 17 0</inkml:trace>
  <inkml:trace contextRef="#ctx0" brushRef="#br0" timeOffset="210929.9399">14182 14005 0,'0'0'0,"-18"0"0,-17 0 0,17 0 0,-17 0 16,17 0-16,1 0 0,-1 0 0,0 0 16,1 0-16,-1 0 0,0 0 15,1 0 1,34 0-1,1 0-15,0 0 0,-1 0 16,19 0-16,-1 0 0,0 0 0,18 0 16,0 0-16,17 0 0,-17 0 0,0 0 15,18 0-15,52 0 0,-70 0 16,0 0-16,0 0 0,0 0 0,-18 0 16,1 0-16,-1 0 0,18 0 15,-36 0-15,1 0 0,-18 18 16,-18-18-1,1 0 1,-1 0-16,-17 0 0,17 0 0,1 0 16,-1 0-16,0-18 0,1 18 0,-1 0 15,0 0-15,1 0 0,-1-17 0,0 17 16,1 0-16,17-18 0,-18 18 16,1-18-16,17 1 15,0-1-15,0 0 16,0 1-1,0-1 1,0 36 31,17-18-31,-17 17-16,18-17 0,-1 18 0,-17 0 15,18-18-15,0 17 0,-1-17 0,1 18 16,0 0-16,-1-18 0,1 17 0,17-17 15,-17 0-15,-1 18 0,1-18 0,17 18 16,-17-18-16,0 17 16,-18 1-1,-18-18-15,0 17 16,1-17-16,-1 18 0,-17 0 16,0-1-16,-1 1 0,-17 0 0,18-1 0,-18 1 15</inkml:trace>
  <inkml:trace contextRef="#ctx0" brushRef="#br0" timeOffset="220373.5138">23283 14393 0,'-17'0'125,"-1"0"-125,0 0 16,1 0 0,-1 0-16,0 0 0,1 0 15,-1 0 1,1 0-16,-1 0 0,0 0 0,1 0 16,-1 0-16,0 0 0,1 0 15,-1 0-15,0 0 0,1 0 16,-1 0-16,1 0 0,-1 0 15,0 0-15,1 0 0,-1 0 16,0 0-16,1 0 16,-1 0-16,0 0 0,1 0 15,-1 0-15,1 0 0,-1 0 16,0 0-16,1 0 0,-1 0 16,0 0-16,1 0 0,-1 0 15,0 0-15,1 0 16,-1 0-16,0 0 0,1 0 15,-1 0-15,1 0 0,17 18 0,-18-18 16,0 0-16,1 0 16,-1 0-16,0 0 15,1 0 1,-1 0-16,0 0 16,18 18-16,-17-18 15,-1 0 1,1 0-16,-1 0 15,0 0 1,1 0-16,-1 17 16,0-17-16,1 0 15,-1 0 1,0 0-16,1 0 16,-1 0-16,1 0 15,-1 0-15,0 0 16,1 0-16,-1 0 15,0 0-15,1 0 16,-1 0-16,0 0 16,1 0-16,-1 0 15,0 0-15,1 0 0,-1 0 16,1 0-16,-1 0 16,0 0-16,1 0 15,-1 0 1,0 0-16,18-17 15,-17 17-15,-1 0 32,0 0-17,1 0 17,-1 0-17,1 0 1,-1 0-1,0 0-15,1 0 16,-1 0 0,18 17-16,-18-17 15,1 0 1,-1 0-16,0 0 16,1 0-1,-1 0-15,18 18 16,-17-18-16,-1 0 15,0 0-15,1 0 16,-1 0 15,0 0-15,1 0 0,-1 0-16,0 0 15,1 0 1,-1 0-16,0 0 15,1 0 1,-1 0 0,1 0-1,-1 0 1,0 0 46,1 0-15,-1 0-31,0 0 0,1 0-1,-1 0 16,0 0-31,1 0 16,-1 0 0,18 18-16,-17-18 15,-1 0 1,18 17 62</inkml:trace>
  <inkml:trace contextRef="#ctx0" brushRef="#br0" timeOffset="220945.0414">21043 14393 0,'0'0'0,"18"0"0,-18-17 0,17 17 16,-17-18 15,0 0 78,18 18-93,0 0 0,-18-17-16,17 17 31,-34 0 16,-1 17-32,0 1-15,18 0 0,-17-18 16,-1 17-16,1 1 0,-1 0 0,18-1 16,-18 1-16,1-18 0,-1 18 0,0-1 15,1 1-15,-1-1 0,0-17 0,18 18 16,-17-18-16,17 18 0,-18-18 0,18 17 15,-17-17 1,17 18-16,17-18 16,1 0-1,-18 18-15,17-18 0,1 0 0,0 0 16,-1 0-16,1 0 0,0 0 0,-1 0 16,1 17-16,0-17 0,-1 0 15,18 0-15,-17 18 0,0-18 0,-1 0 16,1 0-16</inkml:trace>
  <inkml:trace contextRef="#ctx0" brushRef="#br0" timeOffset="225950.2119">14552 15575 0,'0'0'0,"-18"0"15,1 0 17,34 0-17,1 0 1,0 0-16,-1 0 0,1 0 16,0-18-16,-1 18 0,19 0 0,-19 0 0,18-17 15,-17 17-15,17 0 0,-17 0 0,17 0 16,-17 0-16</inkml:trace>
  <inkml:trace contextRef="#ctx0" brushRef="#br0" timeOffset="227417.4289">14640 15734 0,'0'0'0,"-17"0"15,-1 0-15,0 0 16,18 18-16,-17-18 0,-1 0 15,18 17 17,18-17-32,-1 0 15,1 18-15,0-18 0,17 0 16,-17 0-16,-1 0 0,18 0 0,1 0 16,-1-18-16</inkml:trace>
  <inkml:trace contextRef="#ctx0" brushRef="#br0" timeOffset="230040.1668">22966 15716 0,'0'0'0,"-18"0"16,1 0-1,17-17-15,-18 17 0,0 0 16,1 0-16,-1 0 16,0 17-16,18 1 15,-17-18-15,-1 18 16,18-1-16,-18 1 0,18-1 16,0 1-16,0 0 0,0-1 15,0 1-15,0 0 0,0-1 16,0 1-16,18 0 0,-18-1 0,0 1 15,18-18-15,-18 17 0,17 1 0,-17 0 16,18-18-16,-18 17 0,18-17 0,-1 18 16,1 0-16,0-18 0,-1 0 15,1 17-15,-1-17 16,1 0-16,0 0 0,-1 0 16,1-17-16,0 17 0,-1-18 15,1 18-15,-18-18 16,18 18-16,-18-17 0,17 17 0,-17-18 0,18 0 15,-18 1-15,0-1 16,17 18-16,-17-17 0,0-1 0,0 0 16,0 1-16,0-1 0,0 0 15,-17 18-15,17-17 16,-18-1-16,18 0 0,-17 18 16,17-17-16,-18-1 0,0 1 15,1 17-15,17-18 0,-18 18 0,0-18 16,1 18-16,17-17 0,-18 17 15,18-18-15,-18 18 0,1 0 0,-1-18 16,1 18-16,-1 0 16,0-17-16,1 17 15,-1 0 1</inkml:trace>
  <inkml:trace contextRef="#ctx0" brushRef="#br0" timeOffset="234260.2969">22243 15628 0,'-18'0'32,"0"0"-17,1 0-15,-1 0 16,0 0-1,1 0-15,-1 0 16,1 18-16,-1-1 0,0-17 16,18 18-16,-17-18 0,-1 18 15,0-1-15,18 1 0,-17 0 16,-1-1-16,18 1 0,-18 17 16,18-17-16,0-1 0,-17 1 15,17 0-15,0-1 0,0 1 16,0 17-16,0-17 0,0-1 15,17 1-15,-17 0 0,0-1 0,18 1 16,-18 0-16,18-1 0,-1 1 16,1 0-16,0-1 15,-1 1-15,1-18 0,0 0 16,-1 17-16,1-17 0,-1 0 16,1 0-16,0 0 0,-1 0 0,1 0 15,0 0-15,-1 0 0,1 0 16,0 0-16,-1-17 0,1-1 15,-1 18-15,1-17 16,0 17-16,-18-18 0,17 0 16,-17 1-16,18 17 0,-18-18 15,0 0-15,0 1 0,0-1 16,0 0-16,0 1 0,0-1 0,0 1 16,0-1-16,0 0 0,0 1 0,0-1 15,0 0-15,0 1 0,0-1 0,-18 18 16,18-18-16,-17 1 0,-1-1 0,18 1 15,-18-1-15,1 18 0,17-18 0,-18 1 16,1 17-16,-1-18 0,0 18 0,1 0 16,-1-18-1,0 18-15,1 0 0</inkml:trace>
  <inkml:trace contextRef="#ctx0" brushRef="#br0" timeOffset="236443.3801">20920 13670 0,'0'-18'0,"-18"18"15,0 0 17,18-17-1,0-1 0,0 1 0,0-1-15,0 0 0,0 1 15,-17 17 16,-1 17 0,18 1-32,-17-18-15,17 18 16,-18-18-16,0 17 16,1-17-1,17 18-15,-18-18 16,18 17-1,18-17 48,-1 0-47</inkml:trace>
  <inkml:trace contextRef="#ctx0" brushRef="#br0" timeOffset="237504.1368">20902 13582 0,'0'-18'32,"18"18"-17,-18 18 48,0 0-48,0-1 1,0 1-16,0-1 16,0 1-16,0 0 0,0-1 15,0 1-15,0 0 0,0-1 16,0 1-16,0 0 0,0-1 0,0 1 15,-18-18-15,18 18 0,0-1 0,0 1 16,0-1-16,0 1 0,-18 0 16,18-1-16,0 1 0,0 0 15,0-1-15,0 1 16,0 0-16,0-1 16,0 1-1,0-1 1,0 1-16,0 0 15,0-1 17,18-17-17,-18 18 32,-18-18 47,18-18-94,-17 18 16,17-17-1,-18 17 1,18-18-1</inkml:trace>
  <inkml:trace contextRef="#ctx0" brushRef="#br0" timeOffset="243975.746">20955 13670 0,'-18'-18'31,"18"1"-16,-17 17 17,17-18-32,0 1 47,-18 17-16,18 17 0,0 1-15,0-1-16,0 1 15,0 0-15,0-1 0,0 1 16,0 0-16,0-1 0,0 1 16,0 0-16,0-1 0,0 1 15,-18 0-15,18-1 0,0 1 16,0-1-16,0 1 0,0 0 15,0-1-15,0 1 16,0 0-16,0-1 16,0 1-1,18-18-15,-18 18 47,-18-18 0,1 0-31,-1 0-16,18-18 15,-17 18-15,-1 0 0,0 0 16,1-18-16,-1 18 0,0 0 16,36 0 30,0 0-46,-1 0 16,1 0-16,0 0 0,-1 0 0,1 0 16,-1 0-16,1 0 0,0 18 0,-1-18 15,19 0-15,-19 0 0,1 0 0,0 0 16,-1 0-16,1 0 0,-1 0 16,1 0-16,0 0 15</inkml:trace>
  <inkml:trace contextRef="#ctx0" brushRef="#br0" timeOffset="245351.7037">21008 14076 0,'-18'0'313</inkml:trace>
  <inkml:trace contextRef="#ctx0" brushRef="#br0" timeOffset="248016.5832">21220 15540 0,'0'17'125,"0"1"-110,0 0-15,0-1 16,0 1-16,0 0 0,0-1 16,0 1-16,-18-18 0,18 18 0,0-1 15,0 1-15,0 0 0,0-1 16,0 1-16,0-1 0,0 1 15,0 0-15,18-1 0,-18 1 16,0 0-16,0-1 0,0 1 16,0 0-16,0-1 15,0 1-15,17-18 0,-17 17 16,0 1-16,0 0 0,0-1 16,0 1-16,18-18 15,-18 18-15,0-1 16,17-17-16,-17 18 15,0 0 1,18-18-16,-36 0 78,1 0-62,-1 0-1,1 17-15,-1-17 0,0 0 16,1 0-16,-1 0 16,18 18-16,-18-18 0,1 0 0,-1 0 15,0 17-15,1-17 16,-1 0-16,1 0 16,-1 18-16,0-18 15,1 0-15,-1 0 16,18 18-1,-18-18 1,36 0 15,0 0-31,-1 0 16,1 0-16,0 0 0,-1 0 16,1 0-16,-1 0 0,1 0 15,0 0-15,-1-18 0,19 18 0,-19 0 16,1 0-16,0-18 0,17 18 0,-18 0 15,1 0-15,0 0 0,-1 0 0,1 0 16,0 0-16,-1 0 0,1 0 0,0 0 16,-1 0-16,1 0 0,0 0 15,-18-17-15,17 17 0,1 0 16,-1 0 0,1 0-1,0 0 63,-1 0 157,-17 17-204,18-17-15,-18 18-1,0-36 313</inkml:trace>
  <inkml:trace contextRef="#ctx0" brushRef="#br0" timeOffset="251828.7297">21237 15928 0</inkml:trace>
  <inkml:trace contextRef="#ctx0" brushRef="#br0" timeOffset="255855.6153">20320 14517 0,'18'0'16,"-1"0"-1,1 0 17,-36 0 77,1 0-109,-1 0 16,0 0-1,1-18-15,-1 18 16,0 0-16,1 0 15,-1 0-15,1 0 0,-1 0 0,0-17 16,1 17-16,-1 0 0,0 0 0,1 0 16,-1 0-16,-17 0 0,17 0 0,0 0 15,1 0-15,-18 0 0,-1-18 16,19 18-16,-1 0 0,0 0 16,-17 0-16,17 0 0,1 0 0,-1 0 15,1 0-15,-1 0 0,0 0 16,1 0-16,-1 0 0,0 0 0,1 0 15,-1 0-15,0 0 0,1 0 16,-1 0-16,1 0 16,-1 0-16,0 0 0,1 0 15,-1 0-15,0 0 0,1 0 0,-1 0 16,0 0-16,1 0 0,-1 0 0,0 0 16,1 0-16,-1 0 0,1 0 15,-1 0-15,0 0 0,1 0 0,-1 0 16,0 0-16,1 0 0,-1 0 0,0 0 15,1 0-15,-1 0 0,1 0 0,-1 18 16,0-18-16,1 0 0,-1 0 16,0 0-16,1 17 0,-1-17 0,0 0 15,1 0-15,-1 0 0,1 18 16,-1-18-16,0 0 0,1 0 0,-1 0 16,0 0-16,1 0 0,-1 0 0,0 0 15,1 0-15,-19 0 0,1 17 16,18-17-16,-1 0 0,0 0 0,1 0 15,-1 0-15,0 0 0,1 0 0,-1 0 16,0 0-16,1 18 0,-1-18 0,1 0 16,-1 0-16,0 0 0,1 0 0,-1 0 15,0 0-15,1 0 0,-1 0 0,0 0 16,1 0-16,-1 0 0,1 0 16,-1 0-16,0 0 0,1 0 0,-1 0 15,0 0-15,1 0 0,-1 0 16,0 0-16,1 0 15,-1 0-15,0 0 16,1 0-16,-1 0 16,1 0-16,-1 0 15,0 0 1,1 0 15,-1 0-15,0 0-1,1 0-15,-1 0 16,0 0 0,1 0-16,-1 0 15,1 18 1,-1-18-16,0 0 16,1 17-1,-1-17-15,0 0 16,1 0-16,-1 0 15,0 0-15,1 0 16,-1 0 0,1 0-1,-1 0 1</inkml:trace>
  <inkml:trace contextRef="#ctx0" brushRef="#br0" timeOffset="256391.8365">17727 14499 0,'0'0'0,"18"-17"16,-18-1 15,0 0-15,17 18-16,-34 0 141,17 18-126,-18-18 1,18 18-16,-18-18 15,18 17-15,-17-17 0,-1 0 16,18 18-16,-17-18 0,-1 17 0,0 1 16,1-18-16,-1 18 0,18-1 0,-18-17 15,1 18-15,-1-18 0,18 18 0,-18-18 16,18 17-16,-17-17 0,17 18 0,0 0 31,17-18-15,1 0-16,0 0 0,-1 0 15,1 0-15,0 0 0,-1 0 0,19 0 16,-19 0-16,18 0 0,-17 0 0,17 0 16,-17 0-16,17 0 0,-17 0 0,17 0 15,-17 0-15,-1 17 0,19-17 0</inkml:trace>
  <inkml:trace contextRef="#ctx0" brushRef="#br0" timeOffset="261619.7156">20461 15769 0,'0'0'0,"0"-17"0,18 17 16,-18-18 0,-18 18 15,18 18-31,-18-18 16,1 35-16,-1-18 15,18 1-15,-17-18 0,-1 18 0,18-1 16,-18 1-16,18 0 0,-17-1 0,17 1 15,0 0-15,-18-1 0,18 1 0,0 17 16,0-17-16,0-1 0,0 1 0,0 0 16,0-1-16,0 1 0,18-18 0,-18 18 15,0-1-15,17-17 0,-17 18 0,18-18 16,0 17-16,-1-17 0,1 0 16,-1 0-16,1 0 0,0 0 0,-1-17 15,1 17-15,0-18 0,-1 1 16,1 17-16,0-18 0,-1 0 15,1 1-15,-1-1 0,-17 0 16,0 1-16,18-1 0,-18 0 16,0 1-16,0-1 0,0 1 0,0-1 15,0 0-15,-18 1 0,18-1 16,-17 18-16,17-18 0,-18 1 0,18-1 16,-17 0-16,-1 1 0,0-1 15,18 1-15,-17-1 0,17 0 16,-18 18-16,18-17 0,-18 17 0,18-18 15,-17 18-15,17-18 0,-18 18 16,18-17-16,-18 17 16</inkml:trace>
  <inkml:trace contextRef="#ctx0" brushRef="#br0" timeOffset="262816.224">19650 15663 0,'0'0'0,"0"-17"16,-18 17-16,0 0 16,1 0-16,-1 0 15,1 0-15,-1 17 16,0 1-16,1-18 0,17 18 16,-18-1-16,18 1 0,-18 0 15,18-1-15,-17 1 0,17 17 0,0 0 16,0-17-16,0 0 0,0-1 15,0 1-15,17 17 0,-17-17 0,18-1 16,0 1-16,-18 0 0,17-1 0,1 1 16,0 0-16,-1-1 0,1-17 0,-1 18 15,1 0-15,0-18 0,-1 0 16,1 17-16,0-17 0,-1 0 0,1 0 16,17 0-16,-17 0 0,-1-17 0,1-1 15,0 18-15,-1-18 0,1-17 16,0 17-16,-1-17 0,-17 0 15,18 17-15,-18-17 0,0 0 0,0-1 16,-18 1-16,18 17 0,-17-17 0,-1 18 16,18-19-16,-18 19 0,1-1 0,-1 0 15,18 1-15,-18-1 0,1 18 0,-1-18 16,1 18-16,-1-17 0,0-1 16,1 18-16,-1 0 0,0 0 15,1 0-15,-1 0 16</inkml:trace>
  <inkml:trace contextRef="#ctx0" brushRef="#br0" timeOffset="264383.8474">18680 15610 0,'0'0'0,"0"-17"0,0-1 15,0 0-15,0 1 16,0 34 31,0 1-47,0 0 0,17-1 16,-17 1-16,18 0 0,-18-1 15,0 1-15,17 17 0,-17-17 0,18 0 16,-18 17-16,0-18 0,18 1 0,-18 0 15,0-1-15,0 1 0,17-18 0,-17 35 16,0-17-16,0 0 16,0-1-16,0 1 15,-17-1-15,-1-17 16,18 18-16,-18-18 0,1 0 16,-1 0-16,18 18 0,-17-18 0,-1 0 15,0 0-15,-17 0 16,17 17-16,-17-17 0,17 0 15,1 0-15,-1 0 0,1 0 16,17 18 15,17-18-31,1 0 16,-1 0-16,1 0 16,0 0-16,-1 0 0,19 0 0,-19 0 15,1 0-15,17 0 0,-17 0 0,17 0 16,-17 0-16,-1 0 0,1-18 15,0 18-15,-1 0 0,1 0 0,0 0 0,-1 0 16,1 0-16,0 0 0,-1 0 16</inkml:trace>
  <inkml:trace contextRef="#ctx0" brushRef="#br0" timeOffset="265912.3122">17868 15663 0,'0'0'0,"-17"0"62,17 18-62,-18 0 0,0-1 16,1 1-16,17 0 0,-18-1 16,0 1-16,18-1 0,-17 1 0,17 0 15,0-1-15,0 1 0,0 0 0,0-1 16,0 1-16,0 0 0,17-1 0,-17 1 15,18-1-15,0-17 0,-18 18 0,17 0 16,1-18-16,0 0 0,-1 17 0,18-17 16,-17 0-16,0 18 0,-1-18 0,1 0 15,0 0-15,-1 0 0,1 0 16,0 0-16,-1-18 0,1 18 0,-1-17 16,1 17-16,-18-18 0,18 18 0,-18-18 15,0 1-15,17-1 0,-17 1 16,0-1-16,0-17 0,-17 17 15,-1-17-15,18 17 0,-18 0 0,1-17 0,-1 18 16,-17-1-16,17-17 0,1 17 0,-19 0 16,19 1-16,-1-1 0,-17 18 0,17-18 15,-17 1-15,17 17 0,-17 0 0,17 0 16,-17 0-16,17-18 0,1 18 16</inkml:trace>
  <inkml:trace contextRef="#ctx0" brushRef="#br0" timeOffset="267147.2349">17039 15434 0,'0'0'0,"0"-18"0,0 1 15,0-1-15,0 36 47,0-1-47,0 1 16,0 0-16,0-1 0,0 1 0,0 0 15,0 17-15,0-18 0,0 19 0,0-19 16,0 1-16,0 17 0,0-17 0,18 17 16,-18-17-16,17 0 0,-17-1 15,0 18-15,18-17 0,-18 0 0,0-1 16,18 1-16,-18 0 0,0-1 16,0 1-1,0 0 1,-18-18-16,0 0 15,1 0-15,-1 17 0,1-17 16,-19 0-16,19 0 0,-1 0 0,-17 18 16,17-18-16,-17 0 0,17 0 0,-17 0 15,17 0-15,1 0 0,-19 17 0,19-17 16,-1 0-16,0 0 16,36 0-1,0 0-15,-1 18 16,1-18-16,35 0 15,-18 0-15,-17 0 0,17 0 0,0 0 16,1 0-16,-1-18 0,0 18 0,-17 0 16,17 0-16,0 0 0,-17 0 0,17 0 15,-17-17-15,0 17 0,-1 0 16</inkml:trace>
  <inkml:trace contextRef="#ctx0" brushRef="#br0" timeOffset="268063.3405">16140 15452 0,'0'-18'15,"0"0"1,0 1 0,-18 17-1,0 0 1,1 17-16,-1-17 0,0 18 0,1-18 15,17 18-15,-18-1 0,0 1 0,1 0 16,17-1-16,-18 1 0,18-1 16,-17 19-16,17-19 0,0 19 0,0-19 15,0 19-15,0-1 0,0-17 0,17 17 16,1-18-16,-1 1 0,1 0 0,-18-1 16,35 1-16,-17 0 0,0-18 0,-1 17 15,1-17-15,0 0 0,-1 0 0,18 0 16,-17 0-16,0-17 0,-1 17 0,1-18 15,0 0-15,-1 1 0,1-1 0,0 0 16,-1 1-16,-17-1 0,18-17 0,-18 17 16,0 1-16,0-19 0,0 19 0,-18-19 15,1 19-15,-1-1 0,0-17 0,1 17 16,-1 1-16,-17-1 0,17 18 0,-17-18 16,17 18-16,-17 0 0,0 0 0,17 0 15,-17 0-15,-1 18 0</inkml:trace>
  <inkml:trace contextRef="#ctx0" brushRef="#br0" timeOffset="273092.1171">12965 15681 0,'17'0'31,"1"0"-31,-1-18 0,1 18 16,0 0-16,-1 0 0,19 0 16,-19 0-16,1 0 0,0 0 0,-1 18 15,1-18-15,0 18 0,-1-1 0,1-17 16,-18 18-16,17 0 0,-17-1 0,0 1 15,0-1-15,0 1 0,0 0 0,-17 17 16,-1-17-16,18-1 0,-17 1 0,-1 0 16,0-1-16,1 1 0,-1-1 0,-17 1 15,17 0-15,18-1 0,-18-17 16,18 18-16,18-18 16,0 0-1,-1 0-15,19-18 0,-1 1 0,-17-1 16,17 18-16,0-18 0,0 1 0,1 17 15,-19-18-15,19 1 0</inkml:trace>
  <inkml:trace contextRef="#ctx0" brushRef="#br0" timeOffset="273333.5152">13458 15540 0,'0'0'0,"0"-18"0,0 1 15,18-1-15,-18 0 16,0 1-16,0-1 0,0 0 0,0 1 16,18 17-16,-18-18 0,0 0 0,0 1 15,0-1-15,17 1 0,-17-1 16</inkml:trace>
  <inkml:trace contextRef="#ctx0" brushRef="#br0" timeOffset="273704.5249">13864 15575 0,'-17'0'15,"-1"0"-15,0 0 0,1 0 16,-1 0-16,0 0 0,1 0 16,17 18-16,-18-18 0,18 17 0,-18-17 15,18 18-15,0 0 0,18-1 16,0-17-16,-18 18 0,17 0 0,1-1 15,0-17-15,17 18 0,-17 0 16,-1-18-16,1 17 0,-1 1 0,1-18 16,17 17-16,-35 1 0,18-18 0,0 18 15,-1-1-15,-17 1 16,-17-18 0,-1 18-16,0-18 0,1 17 15,-1-17-15,0 18 0,-17-18 0,0 18 16,0-1-16,-1-17 0</inkml:trace>
  <inkml:trace contextRef="#ctx0" brushRef="#br0" timeOffset="277424.9894">22913 14305 0,'-18'18'15</inkml:trace>
  <inkml:trace contextRef="#ctx0" brushRef="#br0" timeOffset="278643.3862">23248 14429 0,'0'0'0,"-18"0"16,1 0 0,-1 0-1,0 0-15,1 0 16,-1 0-16,1 0 16,-1 0-1,0 0-15,18-18 16,-17 18-16,-1 0 0,0 0 15,1 0-15,-1 0 16,0 0-16,1 0 16,17-18-16,-18 18 0,1 0 15,-1 0-15,0 0 0,1 0 16,-1 0-16,0 0 16,1 0-16,-1 0 0,0 0 15,1 0-15,-1 0 16,1 0-16,-1 0 15,0 0-15,1 0 0,-1 0 16,0 0-16,-17 0 16,17 0-16,1 0 15,-1 0-15,0 0 0,1 0 16,-1 0-16,1 0 0,-1 0 16,0 0-16,1 0 15,-1 0-15,0 0 0,1 0 0,-1 0 16,0 0-16,1 0 0,-1 0 15,1 0-15,-1 0 16,0 0-16,1 0 0,-1 0 0,0 0 16,1 0-16,-1 0 15,18 18-15,-18-18 0,1 0 0,-1 0 16,1 0-16,-1 0 16,0 0-16,1 0 0,-1 0 15,0 0-15,1 18 16,-1-18-16,0 0 0,1 0 15,-1 0-15,0 0 16,1 0-16,-1 0 0,1 0 16,-1 0-16,0 0 0,1 0 15,-1 0-15,0 0 0,1 0 16,-1 0-16,0 0 16,-17 0-16,0 0 15,17 0-15,1 0 16,-1 0-16,0 0 15,1 17-15,-1-17 0,0 0 16,1 0-16,-1 0 0,1 0 16,-1 0-16,0 0 0,1 0 15,-1 18-15,0-18 0,1 0 16,-1 0-16,0 0 0,1 0 16,-1 0-16,0 0 15,1 0-15,-1 0 16,1 0-16,-1 0 15,0 0-15,1 0 16,-1 0-16,0 0 0,1 0 16,-1 0-16,0 0 15,1 0 1,-1 18 0,1-18-16,-1 0 31,0 0-16,1 0-15,-1 0 16,0 0 0,1 0-1</inkml:trace>
  <inkml:trace contextRef="#ctx0" brushRef="#br0" timeOffset="279359.8325">21149 14252 0,'18'0'46,"-18"18"-14,-18-1-32,0 1 15,1 0-15,-1-1 16,0 1-16,18 0 0,-17-18 16,-1 17-16,18 1 0,-17-18 0,17 18 0,-18-1 15,0 1-15,1 0 16,-1-1-16,0 1 15,18-1-15,-17-17 0,17 18 16,-18-18-16,18 18 0,0-1 31,18 1-15,-1-18 0,1 0-16,-18 18 15,18-18-15,-1 0 0,-17 17 16,18-17-16,0 0 15,-18 18 1,17-18-16,1 0 16,-1 0-16,1 18 15,0-18 1,-18 17 31,0 1-16</inkml:trace>
  <inkml:trace contextRef="#ctx0" brushRef="#br0" timeOffset="285319.4501">22948 13705 0,'0'-17'63,"-17"17"-1,17-18-62,-18 18 16,0 0-1,18-18 1,-17 18-16,-1 0 31,0 0 47</inkml:trace>
  <inkml:trace contextRef="#ctx0" brushRef="#br0" timeOffset="291631.5803">20973 13617 0,'0'-17'16,"17"17"15,-17-18-15,0 0 31,18 18-32,-18 18 16,0 0-15,0-1-16,0 1 16,0-1-16,0 1 15,0 0-15,0-1 0,-18 1 16,18 0-16,0-1 0,0 1 16,0 0-16,0-1 15,0 1-15,0 0 16,0-1-16,-17 1 0,17-1 15,0 1-15,0 0 16,0-1-16,0 1 0,0 0 16,0-1-16,0 1 15,0 0-15,0-1 16,-18 1-16,18-1 16,0 1-1,0 0 1,0-1 15,18-17 0,-18-17 79,-18 17-95,18-18-15,-18 18 16,1 0-16,17-18 16,-18 18-16,0 0 0,1 0 15,-1 0-15,1 0 16,-1 0-16,0 0 15,1 0 17,34 0 46,1 0-63,0 0-15,-1 0 16,1 0-16,-1 0 0,1 0 16,0 0-16,-1 0 0,1 0 0,0 0 15,-1 0-15,1 0 0,0 0 0,-1 0 16,1 0-16,-1 0 0,1 0 16,0 0-16,-1 0 15,1 0-15,-18-17 31</inkml:trace>
  <inkml:trace contextRef="#ctx0" brushRef="#br0" timeOffset="292699.646">20990 13652 0,'0'0'0,"0"-17"16,-17 17-1,17-18-15,-18 1 16,18-1 0,-18 18-16,18 18 47,0-1-32,0 1-15,-17-1 16,17 1-16,0 0 0,0-1 15,0 1-15,0 0 0,0-1 16,0 19 0,0-19-16,0 1 0,0 0 0,0-1 15,0 1-15,17-1 16,-17 1 0,0 0-1</inkml:trace>
  <inkml:trace contextRef="#ctx0" brushRef="#br0" timeOffset="296745.2902">21202 15540 0,'18'0'63,"-18"17"-47,0 1-1,0 0 1,0-1-1,0 1-15,0 0 16,0-1 0,0 1-16,0 0 15,0-1 1,0 1-16,0 0 0,0-1 16,0 1-16,0-1 15,0 1-15,17-18 16,-17 18-16,0-1 0,0 1 15,0 0-15,0-1 16,0 1-16,0 0 16,0-1-16,0 1 15,0-1-15,0 1 16,0 0-16,0-1 16,0 1-16,0 0 15,0-1-15,0 1 16,0 0-16,0-1 15,0 1 1,0-1-16,0 1 16,18 0-1,-18-1-15,0 1 16,0 0 15,0-1-15,0 1-1,-18-18 79,1 0-78,-1 0-16,0 0 15,1 0-15,-1 0 16,0 0-16,1 0 0,-1 0 16,0 0-16,1 0 0,-1 0 15,1 0-15,-1 18 16,0-18-16,1 0 16,-1 0-1,36 0 32,-1 0-31,1 0-1,0 0 1,-1 0 0,1 0-1,-1 0 1,1 0-16,0 0 15,-1 0-15,1 0 16,0 0-16,-1 0 0,1 0 16,0 0-16,-1 0 0,-17-18 15,18 18-15,-1 0 0,1 0 0,0 0 16,-1 0-16,1 0 0,0-18 0,-1 18 16,1 0-16,0 0 0,-1 0 0,1 0 15,0 0-15,-1 0 0,1 0 16,-1 0-16,1 0 0,0 0 15,-1 0-15,-17-17 32,0 34 77,-17-17-31,-1 0-62,0 0-1,1 0 1,-1 0-16,1 0 16,-19 0-16,19 0 0,-1 0 15,0 0-15,1 0 0,-1 0 16,0 0-16,1 0 0,-1 0 0,0 0 16,1 0-16,-1 0 0,1 0 0,-1 0 15,0 0-15,1 0 0,-1 0 16,0 0-16,1 0 15,-1 0-15,0 0 16,1 0-16,-1 0 16,1 0-1,-1 0 1,18-17-16,-18 17 16,1 0 15,17-18-16,17 18 32,1 0-31,0 0-16,-1 0 16,1 0-16,-1 0 15,1 0-15,35 0 0,-35 0 16,17 0-16,-17-18 0,17 18 0,-18 0 15,19 0-15,-1-17 0,-17 17 0,17 0 16,-17 0-16,-1 0 0,1 0 0,0-18 16,-1 18-16,1 0 0,-1 0 15,-17 18 95,-17-18-110,-1 0 31,1 0 16,-1 0-47,0 0 15,1 0 1,-1 0-16,0 0 16,1-18-16</inkml:trace>
  <inkml:trace contextRef="#ctx0" brushRef="#br0" timeOffset="297313.9239">21220 15522 0,'-18'-17'16,"0"34"62,1 1-63,-1-1-15,0 1 16,1-18-16,17 18 0,-18-18 16,18 17-16,-18-17 0,1 18 15,-1-18 1,18 18 0,0-36-1</inkml:trace>
  <inkml:trace contextRef="#ctx0" brushRef="#br0" timeOffset="316451.5062">1870 13794 0,'0'0'0,"0"-18"0,0 0 16,0 1-1,17 17-15,-17-18 16,18 18-1,0 0 1,-1 0-16,1 18 16,0-1-16,-1 1 15,-17 0-15,18-18 0,-1 17 0,-17 1 16,18 0-16,-18-1 0,18 18 0,-1-17 16,-17 0-16,18-1 0,-18 1 15,0 0-15,18-1 16</inkml:trace>
  <inkml:trace contextRef="#ctx0" brushRef="#br0" timeOffset="316835.235">2081 13635 0,'-53'-71'16,"142"371"-16,-195-617 0,176 405 0,-140-194 0,52 88 0,1 1 15,-19-1-15,19 0 0,-1 18 0,0 0 16,1 0-16,-1 18 0,0 0 0,1-1 15,-18 1-15,17 0 0,0 17 0,1 0 16,-19 18-16,19-18 0,-1 18 0,0 0 16,1 0-16,-1 0 0,18 0 0,0 53 15,0-53-15,18-18 0,-18 18 16,17-18-16,19 0 0,-19 1 0,19-19 16,-1 19-16,0-19 0,0-17 0,18 18 15,0-18-15,-17 0 0,16-18 0,1 1 16,0 17-16,0-36 0,0 19 0,0-19 15,-18 1-15,18 0 0,0 0 0,-18-1 16,1-17-16,-1 18 0,-17-18 0,-1 18 16,1-18-16,-18 18 0,0 0 0,0-1 15,-18 1-15,1 0 0,-19 17 0,-17 0 16,1 1-16,-1-1 0,0 0 16,-18 18-16,1 0 0,17 0 0,-18 0 15,1 18-15,17-18 0,0 18 0,17-1 16,1-17-16,18 18 0,-1-18 15,18 18-15</inkml:trace>
  <inkml:trace contextRef="#ctx0" brushRef="#br0" timeOffset="318492.9773">15804 12876 0,'0'0'0,"0"-17"0,18 17 16,-18-18-16,18 18 0,-18-18 15,17 18-15,1-17 16,0 17-16,-1 0 0,1 0 0,0-18 15,-1 18-15,1 0 0,-1 0 0,19 0 16,-19 0-16,1 0 0,17 18 0,-17-18 16,0 17-16,-18 1 0,17-18 0,-17 18 15,0-1-15,0 1 0,0 0 0,-17 17 16,-1-17-16,0 17 0,1-18 0,-19 19 16,1-19-16,0 1 0,17 17 15,-17-17-15,0 0 0,17 17 0,0-17 16,1-18-16,-1 17 0,18 1 0,0-1 15,18-17-15,-1 0 16,1 0-16,0 0 0,17 0 0,0-17 16,-17-1-16,17 1 0,0-1 0,1 0 15,-1 1-15,0-19 0,0 19 0,-17-1 16,35-35-16,-35 18 0,-1 17 16,1-17-16,-18 0 0,18-1 0,-18 19 15,0-19-15,-18 1 0,0 0 0,1 17 16,-1-17-16,0 0 0,-17-1 0,0 19 15,0-18-15,-1 17 0,-17 0 0,0 1 16,1-1-16,-1 18 0,0 0 0,0 0 16,-18 0-16,18 0 0,-17 18 0,17-1 15,-18 19-15,18-19 0,0 18 16,18 1-16,-18-1 0,18 0 0,17 1 16,1 16-16,-1-16 0,18 17 0,0-18 15,18 18-15,-1 0 0,19 0 0,-1-18 16,18 18-16,-18-18 0,18 0 0,0 1 15,17-1-15,-17 0 0,18-17 0,0 0 16,-19-1-16,19 1 0,-18-18 16,17 0-16,-17 0 0,18-18 0,-18 1 0,0-1 15,0 0-15,-18-17 0,18 0 0,-18-1 16,0 1-16,-17-18 0,0 18 16,-1-18-16,-17 18 0,0-18 0,-17 18 15,-1-18-15,0 17 0,-34 1 0,16 0 16,-34 0-16,17-1 0,-35 19 0,17-1 15,0 0-15,-17 18 0,0-17 0,0 17 16,17 0-16,-17 0 0,18 17 0,-1-17 16,18 18-16</inkml:trace>
  <inkml:trace contextRef="#ctx0" brushRef="#br0" timeOffset="345421.4577">3687 16545 0,'-18'0'47,"18"-17"-47,-18 17 15,1 0 1,-1 0 0,0 17-1,1 1 1,17 0-16,-18-18 0,0 17 0,18 1 0,-17-1 15,17 1-15,-18-18 0,18 18 16,0-1-16,-18 1 0,18 0 0,0-1 16,-17 1-16,17 0 0,0-1 15,0 1-15,0-1 0,0 1 16,0 0-16,0-1 0,17-17 0,-17 18 16,18 0-16,-18-1 0,18-17 15,-18 18-15,17-18 0,1 0 0,-18 18 16,18-18-16,-1 0 0,1 0 15,0 0-15,-1 0 0,1 0 16,0-18-16,-1 18 16,1-18-16,-1 18 0,-17-17 15,18 17-15,-18-18 0,18 0 16,-18 1-16,17-1 0,-17 0 16,0 1-16,0-1 0,0 1 15,-17-1-15,17 0 0,-18 18 0,18-17 16,-18-1-16,1 0 0,17 1 15,-18 17-15,1-18 16,-19 0-16,19 18 0,-1 0 16,18-17-16,-18 17 0,1 0 15,-1 0-15,18-18 16,0 1 0</inkml:trace>
  <inkml:trace contextRef="#ctx0" brushRef="#br0" timeOffset="347696.5721">3616 16598 0,'18'-17'31,"-1"17"-15,1 0 15,-18 17-31</inkml:trace>
  <inkml:trace contextRef="#ctx0" brushRef="#br0" timeOffset="369461.301">24130 13564 0,'0'-17'0,"0"34"0,0-52 15,0 17-15,0 1 0,0-1 16,0 0-16,0 1 0,0-1 16,0 36 15,0-1-31,0 19 0,0-19 15,0 19-15,0-1 0,0 0 0,18 18 16,-18 0-16,0-18 0,0 18 0,0 18 16,0-18-16,0 17 0,17 1 15,-17-18-15,0 17 0,0 1 0,18-1 16,-18 1-16,0 0 0,0-1 16,0 1-16,0-18 0,0 17 0,0 1 0,0-1 15,0-17-15,0 18 0,0-1 0,-18 1 16,18-1-16,0 1 0,0-1 0,-17 1 15,17 0-15,0-1 0,0 1 0,0-1 16,0 1-16,0-18 0,0 0 0,0 0 16,17-1-16,-17 1 0,0 0 0,18-17 15,-18-1-15,0 0 0,18 0 0,-18 1 16,0-1-16,0 0 0,0-17 0,0 0 16,0 34-16,0-34 0,0 0 15,0-1-15,0 1 0,-18-18 31</inkml:trace>
  <inkml:trace contextRef="#ctx0" brushRef="#br0" timeOffset="371604.005">26405 13441 0,'0'-18'15,"0"1"1,-17 17-16,17-18 16,0 36 31,0-1-47,0 18 15,17-17-15,-17 35 16,18-35-16,-18 17 0,0-17 0,0-1 15,0 18-15,18-17 0,-18 0 0,0-1 16,0 1-16,0 0 0,17-1 0,-17 19 16,0-19-1,18-17-15,-18 18 0,0 0 16,-18-1 0,1-17-16,-1 0 15,0 0-15,1 18 0,-1-18 16,0 0-16,1 0 15,-1 0-15,1 0 0,-1 0 16,0 0 0,36 0-1,0 0-15,-1 0 16,1 0-16,-1 0 0,1 0 0,17 0 16,-17 0-16,17 0 0,-17 0 15,17 0-15,-17 0 0,17 0 0,-17 0 16,-1 0-16,1 0 0,0 0 0,-1 0 15,1 0-15,0 0 16</inkml:trace>
  <inkml:trace contextRef="#ctx0" brushRef="#br0" timeOffset="372413.987">27182 13317 0,'0'0'0,"0"-17"0,0-1 15,0 0-15,-18 1 0,18-1 16,-18 1-1,1 17-15,17 17 32,-18 1-32,18-1 0,0 19 15,0-19-15,0 1 0,0 17 0,0-17 16,0 17-16,0 0 0,0-17 0,0 17 16,18-17-16,-18 17 0,0-17 0,0 0 15,17-1-15,-17 18 0,0-17 0,0 0 16,18-1-16,-18 1 0,0 0 15,0-1-15,18 1 0,-18 0 16,0-1-16,-18 1 16,0-18-1,1 0 1,-1 18-16,0-18 0,1 0 16,-1 0-16,0 0 0,1 0 15,-1 0-15,18-18 16,-18 18-16,1 0 15,34 0 48,1 0-47,0 0-1,-1 0-15,1 0 0,0 0 16,-1 0-16,1 0 0,17 0 0,-17 0 15,17 0-15,0 0 0,-17 0 0,17-18 16,-17 18-16,17 0 0,-17 0 0,17 0 16,-17 0-16,-1 0 0,1 0 15,0 0-15,-1 0 16</inkml:trace>
  <inkml:trace contextRef="#ctx0" brushRef="#br0" timeOffset="372836.8562">27922 13494 0,'0'0'15,"0"-18"-15,18 0 0,-18 1 0,0-1 0,0 1 16,0-1-16,0 0 15,-18 18-15,1-17 0,-1 17 16,0 0-16,1 17 0,-1 1 16,-17 0-16,17-1 0,1 1 0,-1 17 15,0-17-15,18 17 0,-17 0 0,17 1 16,0-1-16,0 0 0,0-17 0,0 17 16,17-17-16,1 17 0,-18-17 0,18-1 15,-1 1-15,19 0 0,-19-1 0,1-17 16,17 18-16,-17-18 0,17 0 0,-17 0 15,17 0-15,-17-18 0,17 1 0,-18-1 16,1 0-16,17 18 0,-17-35 0,-18 17 16,18 1-16,-1-1 0,-17-17 0,0 17 15,0 0-15,0-17 0,-17 0 0,-1 17 16,0 1-16,1-19 0,-1 19 0,0-1 16,1 0-16,-1 1 15,1-1-15,-1 18 0,18-17 0,-18 17 0,1 0 16,17 17-1,0 1-15</inkml:trace>
  <inkml:trace contextRef="#ctx0" brushRef="#br0" timeOffset="373248.269">28716 13353 0,'0'0'0,"18"-18"0,-18 0 16,0 1-16,0-1 15,-18 18-15,0 0 16,1 18-16,-1-1 16,1-17-16,17 18 0,-18 17 0,0-17 15,18 17-15,0-17 0,-17 17 16,17 0-16,0 1 0,0-19 0,17 19 15,1-19-15,0 1 0,-1 17 0,1-17 16,-1-1-16,1-17 0,0 18 0,17-18 16,-17 18-16,-1-18 0,19 0 0,34-18 15,-35 18 1,1-35-16,-19 17 0,-17 0 0,18 1 16,-18-1-16,0-17 0,0 17 0,0-17 15,-18 17-15,1-17 0,-1 17 0,0-17 16,-17 18-16,17-1 0,-17-17 0,18 17 15,-19 0-15,19 18 0,-1-17 0,-17-1 16,17 18-16,0 0 0,1 0 16,-1 0-16</inkml:trace>
  <inkml:trace contextRef="#ctx0" brushRef="#br0" timeOffset="374377.1128">29527 13264 0,'0'0'0,"0"18"47,0 0-32,0-1-15,0 1 0,0 0 16,0-1-16,0 19 0,0-19 0,0 1 16,18-1-16,-18 1 0,0 17 0,18-17 15,-18 0-15,0-1 0,0 1 0,0 0 16,0-1-16,0 1 0,0-1 0,0 1 15,-18 0-15,0-1 16,1 1 0,-18-18-16,17 0 0,0 0 15,1 18-15,-1-18 0,0 0 16,1 0-16,34 0 31,1 0-31,0-18 16,-1 18-16,1 0 0,17-18 0,-17 18 15,17 0-15,0 0 0,-17 0 0,17 0 16,1 0-16,-1-17 0,-17 17 0,17 0 16,0 0-16,-17 0 0</inkml:trace>
  <inkml:trace contextRef="#ctx0" brushRef="#br0" timeOffset="374764.0795">30198 13335 0,'0'0'0,"17"0"0,-17-18 0,18 1 16,-18-1-16,0 0 16,-18 18-1,1 18-15,-1-18 0,0 18 16,1-1-16,-1 19 0,1-19 0,-1 19 15,0-1-15,1-18 0,-1 19 0,18 17 16,-18-18-16,18 0 0,0 0 16,0-17-16,0 17 0,18 1 0,-18-19 15,18 19-15,-1-19 0,1 1 0,0 0 16,-1-1-16,18-17 0,-17 18 0,17-18 16,-17 0-16,17 0 0,-17 0 0,17-18 15,-17 18-15,0-17 0,17-1 0,-18 0 16,1 1-16,-18-1 0,18-17 0,-18 17 15,0 0-15,0-17 0,0 0 0,0 17 16,-18-17-16,0 0 0,-17 17 0,18-17 16,-19 17-16,19 0 0,-19-17 0,1 18 15,0 17-15,-1-18 0</inkml:trace>
  <inkml:trace contextRef="#ctx0" brushRef="#br0" timeOffset="378592.2023">30745 14235 0,'17'0'31,"-17"-18"-31,-17 18 47,-1 0-47,0 0 15,1 0-15,-1 0 16,0 0-16,1 0 0,-1 0 0,0 0 16,1 0-16,-1 0 0,-17 0 0,17 0 15,-17 0-15,17 0 0,-52 0 16,35 0-16,-1 0 0,19 0 0,-19 0 16,1 0-16,0 0 0,-1 0 0,-34 0 15,35 0 1,-18 0-16,35 0 0,0 0 0,-17 0 15,18 0-15,-1 0 0,0 0 0,1 0 16,-1 0-16,0 0 0,1 0 0,-1 0 16,0 0-16,1 0 0,-1 0 15,1 0-15,-1 0 16,0 0 0,1 0 15,-1 0 0,0 0-15,1 0-1,-1 0 1,0 0-16,1 0 16,-1 0-1,0 0-15,1 18 16,-1-18-16,1 0 0,-1 0 15,18 17-15,-18-17 0,1 0 16,34 0 93</inkml:trace>
  <inkml:trace contextRef="#ctx0" brushRef="#br0" timeOffset="379012.0783">29527 14146 0,'0'0'16,"0"-17"-16,18 17 0,-18-18 0,18 0 15,-1 1 1,1 17-16,-18-18 0,18 18 16,-36 0 31,18 18-32,-18-18-15,18 17 0,-17 1 0,-1-18 16,18 18-16,-18-1 0,1-17 0,-1 18 15,-17-18-15,17 18 0,1-1 0,-1-17 16,0 18-16,1-18 0,-1 18 0,0-18 16,1 17-16,-1-17 0,18 18 15,-17-18-15,17 17 16,17-17-16,1 18 16,-1-18-16,1 18 15,0-18-15,-1 17 0,1-17 0,17 0 16,-17 18-16,0-18 0,-1 0 0,18 18 15,-17-18-15,0 0 0,-1 0 0,1 0 16,0 17-16,-1-17 0,1 0 16,0 0-16,-18 18 15</inkml:trace>
  <inkml:trace contextRef="#ctx0" brushRef="#br0" timeOffset="381406.7371">30692 15205 0,'0'0'0,"0"-18"16,-18 18-1,0 0-15,1 0 16,-1 0-16,18 18 16,-18-18-16,1 17 0,-1 1 15,18 0-15,-17-1 0,-1 1 16,18 0-16,-18-1 0,18 1 15,0-1-15,0 1 0,-17 0 0,17-1 16,0 1-16,0 0 0,17-18 0,1 35 16,17-35-1,-17 18-15,-1-18 16,1 0-16,0 0 0,-1 0 0,19-18 16,-19 18-16,1-18 0,0 1 0,-1 17 15,-17-18-15,18 0 0,-1 1 0,1-1 16,-18 0-16,18 1 0,-18-1 0,0 1 15,0-19-15,0 19 0,0-1 0,0-17 16,-18 17-16,18-17 0,-18 17 0,1 1 16,-1-1-16,18-17 0,-17 17 0,-1 18 15,0-18-15,1 1 0,-1-1 0,0 18 16,1-18-16</inkml:trace>
  <inkml:trace contextRef="#ctx0" brushRef="#br0" timeOffset="384124.5177">29827 14940 0,'0'0'16,"0"-18"-16,0 36 78,0 0-78,18-18 0,-18 17 16,0 1-16,0 0 0,0-1 15,0 1-15,0 0 0,0-1 16,18 1-16,-18 0 0,0-1 0,0 1 15,0-1-15,0 1 0,17 0 0,-17-1 16,0 19-16,0-19 0,0 1 0,18 0 16,-18-1-16,0 1 0,18-1 15,-18 1-15,0 0 0,0-1 16,0 1 0,-18-18-16,0 18 15,1-18-15,-1 0 16,0 0-16,1 0 0,-1 0 15,0 0-15,1 0 0,-1 0 16,1 0-16,-1-18 0,0 18 0,1 0 16,-1 0-16,0 0 0,1 0 15,34 0 32,1 0-31,0 18-16,-1-18 15,1 0-15,0 0 0,-1 0 0,1 0 16,17 0-16,-17 0 0,-1 0 0,19 0 0,-19 0 16,19 0-16,-19 0 0,18 0 15,-17 0-15,0 0 0,-1 0 0,1 0 16,0 0-16,-1 0 16,-17-18 437</inkml:trace>
  <inkml:trace contextRef="#ctx0" brushRef="#br0" timeOffset="386452.2055">28998 14287 0,'0'-17'47,"-17"17"-32,-1 0 1,0 0-1,1 0-15,-1 0 0,0 0 16,1 0-16,-1 0 0,1 0 0,-1 0 16,0 0-16,1 0 0,-19 0 0,19 0 15,-19 0-15,19 0 0,-18 0 0,-1 0 16,1 0-16,-18 0 16,18 0-16,-18 0 0,18 0 15,17 0-15,-17 0 0,17 0 0,-17 0 0,17 0 16,-17-18-16,17 18 0,-17 0 15,17 0-15,-17 0 0,0 0 0,17 0 16,-17-17-16,17 17 0,-17 0 0,17 0 16,-17 0-16,17 0 0,1 0 0,-19 0 15,19 0-15,-1-18 0,-17 18 0,17 0 16,1 0-16,-1 0 0,-17 0 0,17 0 16,0 0-16,-17 0 0,17 18 0,1-18 15,-1 0-15,1 0 0,-19 0 16,19 17-16,-1-17 0,0 0 0,1 0 0,-1 0 15,0 0-15,1 0 0,-1 18 16,1-18-16,-1 0 0,0 0 0,1 0 16,-1 0-16,0 0 0,1 0 15,-1 0-15,0 17 0,1-17 0,-1 0 16,1 0-16,-1 0 0,0 0 0,1 18 16,-19-18-16,19 0 0,-1 0 0,0 0 15,1 0-15,-1 18 0,0-18 0,1 0 16,-1 0-16,-17 0 15,17 17-15,1-17 0,-1 0 0,0 0 16,1 18-16,-1-18 0,0 0 16,1 0-16,-1 0 15,18 18 1,-17-18-16,-1 0 16,0 0-16,1 0 0,-1 0 15,0 0-15,1 0 16,-1 0-16,0 0 0,18 17 15,-17-17-15,-1 0 0,1 0 16,-1 0-16,0 0 16,1 0-16,-1 0 15,0 0-15,1 0 16,-1 0 0,0 0-1</inkml:trace>
  <inkml:trace contextRef="#ctx0" brushRef="#br0" timeOffset="386752.3994">26511 14235 0,'18'-18'0,"-71"106"0,88-158 0,1 34 15,-36 19 1,0 34 15,-18-17-31,18 18 16,-18-18-16,18 18 0,-17-1 0,-1 1 15,0-1-15,18 1 0,-17 0 0,-1-1 16,0 1-16,1 0 0,17-1 0,-18 1 16,0 0-16,1-1 0,17 1 15,-18 0-15,1-1 0,17 1 16,0-1-16,0 1 15,17-18-15,-17 18 0,18-18 0,-1 0 16,19 17-16,-1-17 0,0 0 0,1 0 16,17 0-16,-1 0 0,-16 0 0</inkml:trace>
  <inkml:trace contextRef="#ctx0" brushRef="#br0" timeOffset="388313.6923">29139 14958 0,'0'0'0,"0"-18"0,0 36 47,0-1-31,0 1-16,0 0 15,0-1-15,0 1 0,0 0 0,0-1 16,0 1-16,0 0 0,0-1 0,0 18 15,0-17-15,0 0 0,18-1 0,-18 1 16,0 0-16,18-18 0,-18 17 0,0 1 16,17 0-16,-17-1 0,0 1 15,-17-1 1,-1-17-16,0 18 16,-17-18-16,18 0 15,-1 0-15,0 0 0,1 18 16,-1-18-16,0 0 0,1 0 15,-1 0-15,36 0 32,-1 0-32,1 0 0,0 0 15,-1 0-15,19 0 0,-19 0 16,18 0-16,-17 0 0,0 0 0,17 0 16,-17 0-16,-1 0 0,1 0 0,0 0 15,-1 0-15,-17-18 0,18 18 0</inkml:trace>
  <inkml:trace contextRef="#ctx0" brushRef="#br0" timeOffset="389529.3886">28346 14975 0,'0'-17'0,"0"-1"16,0 0-16,0 1 15,0 34 1,0 1 0,0 0-16,0-1 15,0 19-15,0-19 0,17 1 0,-17 0 16,0-1-16,0 1 0,0 17 16,18-17-16,-18-1 0,0 1 0,0 0 15,0-1-15,0 1 0,0 0 16,0-1-16,0 1 15,-18-18-15,18 18 0,-17-18 16,-1 0-16,18 17 0,-18-17 16,1 0-16,-1 0 0,0 18 0,-17-18 15,18 0-15,-1 0 0,0 0 16,1 0-16,-1 17 0,36 1 47,-1-18-47,1 0 15,0 18-15,-1-18 0,18 0 0,-17 0 16,17 0-16,-17 0 0,17 0 0,-17 0 16,0 0-16,17 0 0,-17 0 0,-1 0 15,1 0-15,-1 0 0,1-18 0,0 18 16</inkml:trace>
  <inkml:trace contextRef="#ctx0" brushRef="#br0" timeOffset="390846.8678">27746 14870 0,'0'-18'16,"-18"18"-1,1 0 1,-1 0 0,0 0-16,18 18 0,-17-18 0,-1 17 15,0-17-15,18 18 0,-17-1 16,-1 1-16,1 0 0,-1-1 0,18 1 15,-18 17-15,18-17 0,-17 0 0,17-1 16,0 1-16,0 0 0,-18-1 0,18 1 16,0-1-16,0 1 0,0 0 0,0-1 15,18 1-15,-18 0 0,17-18 0,-17 17 16,18-17-16,0 18 0,-1-18 0,1 0 16,-1 0-16,1 0 0,0 0 0,-1 0 15,1-18-15,0 1 0,-1-1 16,1 0-16,0 1 0,-1 17 0,-17-18 15,18-17-15,-18 17 0,18 1 0,-18-1 16,0-17-16,0 17 0,0 0 0,0-17 16,0 17-16,0-17 0,-18 17 0,0-17 15,18 18-15,-17-1 0,-1 0 0,0 1 16,1-1-16,-1 0 0,0 1 0,1-1 16,-1 18-16,0-18 0,1 1 15,-1 17-15,1 0 0,-1-18 0,0 18 16,1 0-16,-1 0 0,0 0 0,1 0 15,-1 0-15</inkml:trace>
  <inkml:trace contextRef="#ctx0" brushRef="#br0" timeOffset="392051.2451">26811 14870 0,'0'0'0,"0"-18"0,0 0 16,0 1 15,-18 34-15,1 1-1,-1 0-15,1-1 16,17 1-16,-18-1 0,18 1 0,-18 0 0,18 17 15,0-17-15,-17-1 0,17 19 16,0-19-16,0 19 0,0-19 0,0 18 16,17-17-16,-17 0 0,18 17 0,0-17 0,-1-1 15,1 1-15,-18 0 0,17-1 16,1-17-16,17 18 0,-17-18 0,0 17 0,-1-17 16,1 0-16,0 0 0,-1 0 15,18 0-15,-17 0 0,0-17 16,-1-1-16,1 1 0,0 17 0,-1-18 15,-17 0-15,18 1 0,-18-19 0,18 19 16,-18-1-16,0-17 0,0 17 0,0-17 16,0 17-16,-18-17 0,0 17 0,1-17 15,-1 17-15,0-17 0,1 17 0,-19 1 16,1-1-16,18 1 0,-19-1 0,1 18 16,0 0-16,-1 0 0,1 0 0,0 18 15</inkml:trace>
  <inkml:trace contextRef="#ctx0" brushRef="#br0" timeOffset="398063.8006">31009 13229 0,'0'0'0,"0"-17"0,18-1 15,-18 0-15,0 1 0,0-1 16,0 0-16,0 1 15,0 34 17,0 1-17,0 0-15,0-1 0,0 1 0,0 17 16,0-17-16,-18-1 0,18 1 16,0 0-16,0-1 15,0 1-15,0 0 16,0-36 46,0 0-15</inkml:trace>
  <inkml:trace contextRef="#ctx0" brushRef="#br0" timeOffset="399848.79">30268 13388 0,'0'0'0,"0"-18"16,0 1-1,-17-1 1,-1 18-1,0 0-15,1 0 16,-1 0-16,0 18 16,1-18-16,-1 0 0,18 17 15,-17 1-15,-1-18 0,0 18 0,18-1 16,-17 1-16,17-1 0,-18 1 0,18 0 16,-18-1-16,18 1 0,0 0 0,-17-1 15,17 1-15,0 17 0,0-17 0,0-1 16,0 19-16,0-1 0,0-17 15,17-1-15,-17 1 0,18 17 0,-18-17 16,18 0-16,-1-1 0,-17 1 0,18-1 16,0-17-16,17 18 0,-18-18 0,1 18 15,0-18-15,17 0 0,-17 0 0,-1 0 16,1 0-16,0-18 0,-1 18 16,1-18-16,0 18 0,34-35 15,-52 18-15,18 17 0,-18-18 16,18 0-16,-18 1 0,0-1 15,17 0-15,-17 1 0,0-1 0,0 0 16,0 1-16,0-1 0,0 0 16,0 1-16,0-1 0,0 1 15,18-1-15,-18 0 0,0 1 0,0-1 16,0 0-16,0 1 0,-18-1 16,18 0-16,-17 18 0,17-17 15,0-1-15,-18 18 0,18-17 0,-18-1 16,18 0-16,-17 18 0,17-17 15,-18 17-15,1-18 0,-1 18 16,18-18-16,-18 18 0,1-17 16,-1 17-16,0 0 15,1 0-15,-1 0 16,0 0-16,1 0 16,17 17-16,-18-17 0,18 18 15,-18-18-15,1 18 0,17-1 16,-18-17-16,18 18 0,-17 0 15,17-1-15,0 1 0,-18 17 16,0-17-16,18-1 0,0 1 16,0 0-16,-17-1 0,17 1 0,0 0 15,0-1-15,0 1 0,0-1 16,0 1-16,0 0 0,0-1 16,17-17-16,-17 18 0,18 0 15,0-1-15,-1-17 16,-17 18-16,18-18 0,-1 0 15,1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31T08:37:20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423 5486 0,'0'-18'16,"0"0"-1,18 18 1,-18-17-16,18 17 16,-1 0-1,1 0 1,-18 17-16,18 1 0,-18 0 16,17-1-16,-17 1 0,18 0 15,-18-1-15,17 19 0,-17-19 16,0 1-16,18-1 0,-18 1 0,0 0 15,18-18-15,-18 17 0,17-17 16,1-17-16,0-1 16,-1 0-16,1 1 0,17-18 0,-17 17 15,17-17-15,0-1 0,1 1 0,17 0 16,-18 17-16,0-17 0,0 0 0,1 17 16,-19-17-16,19 17 0,-19 0 0,1 1 15,0-1-15,-1 0 0,1 1 0,-1 17 16,1-18-16,0 18 15,-18-17-15,17 17 16,-17 17 31</inkml:trace>
  <inkml:trace contextRef="#ctx0" brushRef="#br0" timeOffset="1019.5338">1746 6473 0,'0'-17'16,"18"17"15,0 17-15,-18 1-16,0 0 0,17-1 15,-17 1-15,0 0 0,0-1 16,0 1-16,18-18 16,17 18-1,-17-36-15,17 0 0,-17 1 0,-1-1 16,19 0-16,-1 1 0,-18-19 15,19 19-15,-1-1 0,-17-17 0,-1 17 16,19 1-16,-19-19 0,1 19 0,-1 17 16,1-18-16,0 0 0,-18 1 0,17 17 15,1 0-15,-18-18 0,18 18 16,-1-17-16,1 17 0,0 0 16</inkml:trace>
  <inkml:trace contextRef="#ctx0" brushRef="#br0" timeOffset="1799.9796">1923 7250 0,'0'17'62,"17"-17"-62,-17 18 16,0-1-16,18 1 16,-18 0-16,0-1 0,0 1 15,18 0-15,-18-1 16,0 1 0,17-18-1,1 0-15,-1 0 16,19-35-16,-1 17 15,0 0-15,1-17 0,-1 0 0,0 17 16,18-17-16,0 0 0,-18-1 16,18 19-16,-18-19 0,36 1 15,-53 18-15,17-1 0,0 0 16,0 1 0,-35-1-16,18 18 0,-36 0 31</inkml:trace>
  <inkml:trace contextRef="#ctx0" brushRef="#br0" timeOffset="44911.9152">564 3228 0,'0'-18'16,"-17"1"-1,34 34 64,-17 1-64,0 0-15,0-1 16,0 18-16,0 1 15,0-19-15,0 1 16,0 0-16,18-18 16,0 0-1,-1-18-15,1 0 0,0 1 0,17-1 16,0-17-16,0 17 0,1-17 16,-1 17-16,0-17 0,1 0 0,-1 17 15,-18-17-15,54 0 0,-53-1 16,-1 19-16,19-1 0,-19 0 0,1 1 15,0-1-15,-1 18 0,-17-18 16,18 1-16</inkml:trace>
  <inkml:trace contextRef="#ctx0" brushRef="#br0" timeOffset="66562.7262">512 9419 0,'0'0'0,"0"-17"16,0-1-16,-18 18 15,18-18 1,18 18 31,-18 18-32,17 0 1,1-18-16,-18 17 0,17-17 16,-17 18-16,18-18 0,0 17 15,-1-17 1,1 0-16,0-17 16,-1 17-16,-17-18 0,18 1 15,0-1-15,-1 18 0,1-18 0,-1 1 16,1-1-16,0-17 0,-1 17 0,19 0 15,-19 1-15,1-19 0,0 19 0,-1-1 16,1 1-16,-1-19 0,1 36 0,0-17 16,-1-1-16,1 0 0,0 1 15,-1 17 1,-17-18-16,18 18 16,0 0-1</inkml:trace>
  <inkml:trace contextRef="#ctx0" brushRef="#br0" timeOffset="68141.5474">1729 10513 0,'0'-18'15,"0"0"1,0 1 0,0-1-1,0 1 1,0 34 15,0 1-15,0-1-1,0 1-15,17-18 16,-17 18-16,18-18 0,0 0 16,-1 0-1,1-18-15,17 0 16,-17 1-16,-1-1 0,1 18 0,17-35 16,-17 17-16,17 1 0,-17-1 0,17 0 15,0 1-15,1-1 0,-19-17 0,19 17 16,-19 1-16,18-1 0,-17 18 0,0-18 15,-1 1-15,1 17 0,0 0 16,-18 17 15,0 1-15</inkml:trace>
  <inkml:trace contextRef="#ctx0" brushRef="#br0" timeOffset="69508.5978">1746 11483 0,'-17'0'15,"17"-18"-15,0 1 47,17 17 16,-17 17-63,0 1 15,18-18-15,-18 18 0,0-1 16,18 1-16,-18-1 15,17-17-15,1 0 16,-1 0-16,1-17 0,0 17 16,-1-18-16,54-17 15,-36 0-15,0-1 0,-17 19 16,17-1-16,-17 0 0,17 1 0,-17-1 16,17 1-16,-17-1 0,-1 0 0,19 1 15,-19-1-15,1 0 0,0 1 0,-18-1 16,17 18-16,1-18 15,0 18-15,-18-17 0,17-1 16,-17 0 15,18 18-31,0 0 16,-18-17-16,17 17 0</inkml:trace>
  <inkml:trace contextRef="#ctx0" brushRef="#br0" timeOffset="70657.2823">1852 12435 0,'-18'0'0,"18"-17"15,0-1 1,0 36 31,18-18-47,-18 17 15,0 1-15,18 0 16,-18-1-16,17-17 16,-17 18-16,0 0 0,18-18 0,-18 17 0,18-17 15,-18 18-15,0 0 0,17-18 0,1 0 16,0 17-16,-1-17 16,1 0-16,17-35 0,-17 35 15,-1-18-15,1 1 0,0-1 0,52-35 16,-52 35-1,52-52-15,-34 35 16,-19 17-16,36-35 0,-35 35 0,0 1 16,-1-1-16,1 0 0,-1 1 15,1 17-15,0-18 0,-18 1 0,17 17 16,-17-18-16,18 18 0,-18-18 16,18 18-16</inkml:trace>
  <inkml:trace contextRef="#ctx0" brushRef="#br0" timeOffset="72536.9786">1870 13194 0,'-18'0'15,"0"0"1,18-18 15,0 36 0,0 0-15,0-1-16,0 1 0,18-1 16,-18 1-16,0 0 0,0-1 15,0 1-15,18 0 0,-18-1 16,0 1-16,17-18 0,1 0 15,0 0 1,-18-18-16,17 18 0,1-17 16,0-1-16,-1 0 0,1 1 0,-1-1 15,19-17-15,-19 0 16,19 17-16,-1-17 0,-17 17 16,-1 0-16,18-17 0,1 17 0,-19 1 15,19-19-15,-19 36 16,1-35-16,0 35 0,-1-17 15,1 17 1,-18-18-16,18 18 0,-1 0 31,-17-18-31,18 18 16,-18 18 15</inkml:trace>
  <inkml:trace contextRef="#ctx0" brushRef="#br0" timeOffset="73891.5249">1905 14093 0,'0'-17'15,"0"-1"1,0 36 31,18-1-32,-18 1 1,0 0-16,17-1 16,-17 1-16,18 0 0,-18-1 15,18 1-15,-18 0 16,17-1-16,1-17 15,-1 0 1,1-17 0,0-1-16,-1 0 15,1 1-15,0-1 0,-1 0 0,19 1 16,16-36-16,-34 18 0,35-18 16,-18 35-16,1-35 15,-1 35-15,-17 1 0,-1-1 0,1 1 16,-1 17-16,-17-18 15,18 18-15</inkml:trace>
  <inkml:trace contextRef="#ctx0" brushRef="#br0" timeOffset="76834.3917">1834 15134 0,'0'-17'16,"-17"17"0,17-18-16,0 0 15,-18 18-15,18-17 16,0 34 46,18-17-62,-18 18 16,0 0-16,17-1 16,-17 1-16,18-1 0,-18 1 15,0 0-15,18-1 0,-18 1 16,17-18-16,1 0 16,0 0-1,-1-18-15,-17 1 16,36-19-16,-19 19 0,1-1 15,-1 1-15,1-1 0,0 0 0,-1-17 16,36 0-16,-35-1 0,0 19 16,-1-1-16,18-17 0,-17 17 0,0 1 15,-1-1-15,1 0 0,17 1 16,-17-1-16,-18 0 0,35-17 16,-17 35-16,0 0 15,-1 0 1,1 18-1</inkml:trace>
  <inkml:trace contextRef="#ctx0" brushRef="#br0" timeOffset="86056.644">16880 3298 0,'0'-17'16,"18"-1"-1,-18 1-15,18 17 16,-18-18-16,17 18 31,-17 18-15,0-1 0,0 1-16,0-1 15,18 19-15,-18-19 0,0 1 16,0 0-16,0-1 0,0 1 15,0 0-15,18-18 0,-18 17 16,17-17 0,1 0-16,0-17 15,-1-1-15,54-35 16,-54 35-16,19 1 0,-19-1 16,19-17-16,-19 17 0,18 1 0,-17-1 15,17 0-15,-17 1 0,0-1 0,-1 0 0,19 1 16,-19-1-16,1 0 0,-1 18 0,1-17 15,-18-1-15,18 18 0,-1-17 16,1-1-16,0 18 16,-18-18-16,17 18 15,-17-17-15,0 34 63</inkml:trace>
  <inkml:trace contextRef="#ctx0" brushRef="#br0" timeOffset="93950.3116">16563 5697 0,'0'-17'31,"0"-1"0,0 36 16,0-1-31,18 1-1,-18 0-15,0-1 0,17-17 16,-17 18-16,0 0 0,0-1 0,18 1 16,-18-1-16,0 1 0,0 0 15,17-18-15,-17 17 16,18-17-16,0 0 16,-1 0-16,1 0 0,0 0 0,-1-17 15,54-1-15,-36 0 16,0 1-16,-17-1 0,17 1 0,1-1 0,-1 0 15,0 1-15,0-1 0,-17-17 0,17 17 16,1 0-16,-19 1 0,19-1 0,-19 1 16,18-1-16,-17 0 0,0 18 0,-1-17 15,1-1-15,0 18 0,-1-18 0,1 18 16,-18-17 0,18 17-16,-1 0 31,-17 17-31,18-17 15</inkml:trace>
  <inkml:trace contextRef="#ctx0" brushRef="#br0" timeOffset="100172.6916">16933 10530 0,'0'-17'16,"0"-1"-1,0 0 1,18 18 15,0 18-15,-18 0-1,17-18-15,-17 17 0,18 1 16,-18 0-16,0-1 0,0 1 16,18 0-16,-18-1 0,17-17 15,1 0-15,-1 0 16,1 0-16,0-17 0,-1-1 16,1 0-16,17 1 0,-17-1 0,17 0 15,0 1-15,1-19 0,-1 1 0,0 0 16,18 17-16,0-17 0,-18-18 15,18 18-15,0 0 0,0-1 0,-18 1 0,18 0 16,-17-1-16,34-16 16,-35 34-16,1 0 0,-1-17 15,-17 17-15,-1 18 0,1 0 16,-18-17-16,18 17 31,-18 17-31</inkml:trace>
  <inkml:trace contextRef="#ctx0" brushRef="#br0" timeOffset="119601.3312">18221 11553 0,'0'-17'15,"-18"17"1,36 17 62,-18 1-78,18 0 16,-18-1-16,17-17 0,-17 18 15,18-18-15,0 18 16,-1-18-16,1 0 0,17-18 15,-17 18-15,-1-18 0,1 1 16,17-19-16,-17 19 0,17-18 0,-17 17 16,17-17-16,0-1 0,-17 1 0,17 0 15,1 17-15,-19-17 0,1 17 0,-1 1 16,1-1-16,0 18 0,-18-18 0,17 18 16,-17 18 46,0 0-46</inkml:trace>
  <inkml:trace contextRef="#ctx0" brushRef="#br0" timeOffset="120449.2534">18256 12400 0,'-17'-18'16,"17"1"15,0 34 16,17-17-47,-17 18 15,0 0-15,0-1 0,18 1 16,-18 0-16,0-1 0,18 1 0,-18 0 16,17-1-16,-17 1 0,18 0 15,-1-18-15,-17 17 0,36-17 16,-19 0 0,1-35-16,0 17 0,-1 18 0,1-35 15,0 17-15,-1 1 0,1-1 16,-1 0-16,1-17 0,17 17 0,-17 1 15,0-1-15,-18 1 0,17-1 0,1 18 16,0-18-16,-1 18 16,-17-17-16,18 17 15,-1 0 1,1 0 0,-18 17 30</inkml:trace>
  <inkml:trace contextRef="#ctx0" brushRef="#br0" timeOffset="121394.9995">18203 13511 0,'0'0'0,"0"-17"31,0-1-31,0 0 16,0 1-1,0 34 16,18 1-15,0 0 0,-18-1-16,0 1 0,17 0 15,1-18-15,-18 17 0,0 1 0,18-18 16,-1 18-16,1-18 16,-1 0-16,1 0 0,0 0 15,-1 0-15,1-18 16,0 0-16,-1 1 15,1-19-15,0 19 16,-1-1-16,1-17 0,-1 17 0,1-17 16,17 0-16,-17 17 0,0-17 0,17-1 0,-17 19 15,-1-1-15,1 1 0,-1-1 0,1 0 16,0 18-16,-18-17 0,17 17 16,-17 17 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31T08:40:06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 3263 0,'-17'0'16,"17"18"15,0-1-31,0 1 16,0 0-16,0-1 15,0 1-15,17 0 16,-17-1-16,18-17 16,-1-17-1,1-1 1,0 0-16,-1 1 15,1-1-15,17 0 0,-17-17 0,35-18 16,-18 36-16,0-19 0,1 19 16,-1-19-16,0 19 0,0-18 0,36-18 15,-36 35-15,18 0 0,-17-17 16,-1 17-16,0 1 0,0 17 0,-17-18 16,35 0-16,17 1 15</inkml:trace>
  <inkml:trace contextRef="#ctx0" brushRef="#br0" timeOffset="3220.6867">11589 3510 0,'17'0'63,"1"0"-47,0 18-1,-1-18-15,1 0 0,0 0 16,-1 17-16,18-17 0,-17 0 15,0 0-15,52 18 16,-17-18 0,0 18-16,-18-18 15,-17 0-15,17 0 0,1 17 16,-19-17-16,1 0 0,0 0 0,-1 18 16,1-18-16,-1 0 0,1 0 0,0 0 15,-1 18-15,1-18 0,0 0 0,-1 0 16,19 17-16,-19-17 0,1 0 0,-1 0 15,19 0-15,-19 0 0,1 18 0,0-18 16,-1 0-16,1 0 0,17 0 0,-17 0 16,0 0-16,-1 18 0,1-18 0,-1 0 15,19 0-15,-19 0 0,1 0 0,0 0 16,-1 0-16,1 0 0,0 17 0,-1-17 16,1 0-16,17 0 0,-17 0 15,-1 0-15,19 0 0,-19 0 16,1 0-16,0 0 0,-1 0 0,1 0 15,17 0-15,-17 0 0,17 0 16,-17 0-16,-1 0 0,1 0 16,0 0-16,-1 0 0,19 0 0,-19 0 15,1 0-15,17 0 0,-17 0 0,-1 0 16,19 0-16,-19 0 0,19 0 0,-19 0 0,36 0 16,-18 0-16,1 0 15,-1 0-15,-17 0 0,17 0 0,0 0 16,0 0-16,1 0 0,17 0 0,-18 0 15,0 0-15,0 0 0,1-17 0,-1 17 16,18 0-16,-18 0 0,0 0 0,1 0 16,17 0-16,-18 0 0,0 0 0,0 0 15,1 0-15,17 0 0,-18 0 0,0 0 16,1 0-16,-1 0 0,0 0 0,0 0 16,-17 0-16,17 0 0,1 0 0,-1 0 15,0 0-15,-17 0 0,17 0 0,0 0 16,-17 0-16,17 0 0,-17 0 15,17 0-15,0 0 0,-17 0 0,17 0 0,-17 0 16,17 0-16,-17 0 0,0 0 16,34 0-16,1 0 15,-35 0-15,0 0 0,-1 0 0,19 0 16,-19 0-16,18 17 16,-17-17-16,0 0 0,-1 0 0,1 0 15,0 0-15,-1 0 0,1 0 16,0 0-16,-1 0 0,1 0 0,-1 0 15,1 0-15,0 0 0,-1 0 16,1 0-16,-18-17 0,18 17 0,-1 0 16,1 0-16,17-18 0,1 18 15,-19 0-15,1 0 0,17-18 16,-17 18-16,-1 0 0,1 0 0,17-17 16,-17 17-16,0 0 0,-1-18 0,1 18 15,-1 0-15,1 0 0,0 0 0,-1-18 16,1 18-16,0 0 0,-1 0 0,1-17 15,0 17-15,-1 0 16,1 0-16,-1 0 16,-17-18-16,18 18 0,0 0 31,-18-18-31</inkml:trace>
  <inkml:trace contextRef="#ctx0" brushRef="#br0" timeOffset="10917.442">21890 3598 0,'0'0'0,"-18"0"0,1 0 16,-1 0-16,0 0 0,1 0 16,-1 0-16,0 0 15,36 0 32,0 0-47,-1 0 16,1 0-16,0 0 0,-1 0 0,1 0 15,17 0-15,-17 0 0,17 0 0,-17 0 16,17 0-16,0 0 0,-17 0 0,17 0 16,0 18-16,1-18 0,-1 0 0,0 0 15,1 0-15,-1 0 0,0 18 0,0-18 16,1 0-16,-1 0 0,0 0 0,0 0 15,18 0-15,-17 0 0,-1 17 0,0-17 16,1 0-16,-1 0 0,0 0 0,0 0 16,1 0-16,-1 0 0,0 0 0,0 0 15,89 0 1,-54 0-16,-52 0 16,17 0-16,1 0 0,-19 0 0,19 0 15,-19 0-15,19 0 0,-1 0 0,0 0 16,-17 0-16,17 0 0,0 0 0,1 0 15,-19 0-15,18 0 0,1 0 0,-1 0 16,0 0-16,1 0 0,-1 0 0,0 0 16,0 0-16,1 18 0,-1-18 0,0 0 15,1 0-15,-1 18 0,0-18 16,0 0-16,1 17 0,-1-17 0,0 0 16,0 18-16,1-18 0,-1 0 0,0 0 15,1 17-15,-1-17 0,0 0 0,0 18 16,-17-18-16,17 0 0,1 0 0,-1 0 15,-17 18-15,17-18 0,0 0 0,-17 0 16,17 0-16,0 0 0,-17 0 0,17 17 16,-17-17-16,17 0 0,-17 0 0,17 0 15,-17 0-15,17 0 0,-17 0 0,17 0 16,0 0-16,-17 0 0,17 0 0,0 0 16,-17 0-16,17 0 0,1 0 0,-1 0 15,0 0-15,-17 0 0,17 0 0,0 0 16,-17 0-16,17 0 0,0 0 15,18 0-15,-17 0 0,34 0 16,-52 0-16,52 18 16,-52-18-16,17 0 0,1 0 0,-19 0 15,19 0-15,-19 0 0,18 0 0,-17 0 16,17 0-16,-17 0 0,17 0 0,-17 0 16,0 0-16,17 0 0,-18 0 0,1 0 15,0-18-15,-1 18 0,1 0 0,0 0 16,-18-17-16,17 17 0,1 0 15,-18-18 1</inkml:trace>
  <inkml:trace contextRef="#ctx0" brushRef="#br0" timeOffset="12070.197">28363 3828 0,'0'0'0,"18"0"16,0 0-1,-1 0-15,1 0 0,0 0 0,-1 0 0,1 0 16,17 0-16,0 0 0,1 0 0,17 0 16,-18 0-16,18 0 0,17-18 15,124 18-15,18 0 16,-141 0-16,-1 0 15,1 0-15,-1 0 0,-17 0 0,18 0 0,-18 0 16,0 0-16,-1 0 0,1 0 0,0 0 16,-17 0-16,16 0 0,-16 0 0,-1 0 15,0 0-15,-17 0 0,17-18 16,-17 18-16,17 0 0,-17 0 0,-1 0 16,19 0-16,-19 0 0,1-17 0,0 17 15,-1 0-15,1 0 0,0 0 0,-1 0 16,1 0-16,-1 0 0,1 0 15,0 0-15,-1 0 0,1 0 16,0 0 0</inkml:trace>
  <inkml:trace contextRef="#ctx0" brushRef="#br0" timeOffset="19260.9789">1164 4410 0,'0'0'0,"18"0"62,-1 0-46,1 0-16,-18-18 16,18 18-16,-1-18 0,1 18 15,0 0 1,-1 0-16,19 0 15,-19 0-15,1 0 0,-1 0 16,1 0-16,0 0 0,-1 0 0,1 0 16,0 0-16,-1 0 0,19 0 0,-19 0 15,1 0-15,17 0 0,-17 0 0,17 0 16,-17 0-16,17-17 0,-17 17 0,17 0 16,-17 0-16,17 0 0,-18 0 0,19 0 15,-19 0-15,1 0 0,0 0 0,35 0 16,-36 0-16,1 0 0,35 0 15,-36 0-15,1 0 0,0 0 16,-1 17-16,1-17 0,17 0 0,-17 0 16,-1 0-16,1 0 0,0 0 0,-1 0 15,1 0-15,0 0 0,-1-17 0,1 17 16,0 0-16,-1 0 0,1 0 16,-18-18-16,18 18 0,-1 0 15,1 0-15,-1 0 0,1 0 16,0 0-16,-1 0 15,1 0-15,0 0 0,-1 0 16,1-17-16,0 17 16,-1 0-16,1 0 0,17 0 15,-17 0 1,-1 0-16,1 0 16,0 0-16,-1 0 0,1 17 15,0-17-15,-1 0 0,1 0 16</inkml:trace>
  <inkml:trace contextRef="#ctx0" brushRef="#br0" timeOffset="35130.9192">1587 4868 0,'0'18'62,"0"0"-46,0-1-16,18 1 15,0-18 1,-18 18-16,17-18 0,1 0 16,0-18-16,-1 18 0,1-18 15,17 1-15,-17-1 0,17 0 0,-17 1 16,17-19-16,0 19 0,-17-1 0,17-17 15,1 17-15,-1 1 0,-18-1 0,19 0 16,-19-17-16,1 35 0,0-18 0,-1 1 16,1-1-16,0 18 0,-1-18 0,1 1 15,-1 17-15,-17-18 16,18 18-16,0 0 16,-1 0-1,1 0 1</inkml:trace>
  <inkml:trace contextRef="#ctx0" brushRef="#br0" timeOffset="36108.1341">1570 5697 0,'0'18'47,"0"0"-31,0-1-1,0 1-15,17 0 16,-17-1-16,0 1 16,18-1-16,-18 1 15,0 0-15,18-18 16,-18 17-16,17-17 0,1 0 16,0 0-16,-1 0 15,1-17-15,0-1 0,-1 0 0,19 1 16,105-107-1,-18 36-15,-88 53 16,1 0-16,17-1 0,-18 19 0,0-1 16,0 0-16,-17 1 0,17-1 0,-17 0 15,0 18-15,-1 0 0,-17-17 16,18 17-16,0 0 0,-1 0 16,1 0-16</inkml:trace>
  <inkml:trace contextRef="#ctx0" brushRef="#br0" timeOffset="51610.9248">2857 6068 0,'-17'0'0,"-1"-18"15,1 0 1,-1 18-1,18-17-15,-18 17 0,1-18 16,-1 18-16,0 0 0,1 0 16,-1 0-16,0 0 0,1 0 15,-1 0-15,1 0 0,-1 0 16,0 0-16,1 0 0,-1 0 0,0 0 16,-17 18-16,17-18 0,1 0 15,-1 0-15,1 17 0,-1-17 0,0 0 16,1 0-16,-1 18 0,0-18 15,1 0-15,34 0 47,1 0-31,0 0-16,-1 0 16,1 0-16,0 0 15,-1 0-15,1 0 0,17 0 0,-17 0 16,17 0-16,0-18 0,1 18 0,-1 0 0,0-17 15,0 17-15,1 0 0,-1-18 0,0 18 16,0 0-16,1 0 0,-1-17 16,0 17-16,1 0 0,-1 0 0,0 0 15,36-18-15,-36 18 0,0 0 16,1 0-16,-1 0 0,0-18 0,-17 18 16,52 0-16,-34 0 0,-1-17 15,-18 17-15,19 0 0,-1 0 0,0 0 16,-17 0-16,17 0 0,-17-18 0,17 18 15,-17 0-15,35 0 0,-36-18 16,19 18-16,-19 0 0,19 0 0,-1-17 16,-18 17-16,54-18 0,-53 18 15,17 0-15,-17-18 0,17 18 16,71-17 0,-71-1-16,-17 18 0,17 0 0,-17-17 15,17 17-15,-18 0 0,1 0 0,0 0 16,17-18-16,-17 18 0,-1 0 0,1 0 15,17 0-15,-17 0 0,-1 0 0,1 0 16,0 0-16,17 0 0,-17-18 0,-1 18 16,1 0-16,0 0 0,17 0 0,-18 0 15,1 0-15,17 0 0,-17 0 0,0 0 16,17 0-16,-17 0 0,-1 0 0,19 0 16,-19 0-16,1 0 0,17-17 0,-17 17 15,-1 0-15,1 0 0,17 0 0,-17 0 16,17 0-16,0-18 0,-17 18 15,0 0-15,-1 0 0,1 0 0,0 0 16,-1 0-16,1 0 0,0 0 0,17 0 16,-18 0-16,19 0 15,-19 0-15,1 0 0,0 18 0,17-18 16,-17 0-16,-1 0 0,1 0 16,0 0-16,-1 0 0,1 0 0,-1 0 0,1 0 15,17 17-15,-17-17 0,0 0 16,-1 0-16,1 0 0,0 0 0,-1 0 15,1 18-15,-1-18 0,1 0 0,17 0 16,-17 0-16,0 0 0,17 0 16,-17 0-16,-1 0 15,1 0-15,-1 0 0,1 18 16,0-18-16,-1 0 0,1 0 16,0 0-16,-1 0 0,1 0 15,0 0-15,-1 0 16,-17 17-16,18-17 0,0 0 15,-1 0 1,1 0-16,-1 0 16,1 0-16,0 0 15,-1 0-15,1 0 16,0 0-16,-1 0 16</inkml:trace>
  <inkml:trace contextRef="#ctx0" brushRef="#br0" timeOffset="60571.5199">7108 7937 0,'0'0'0,"-17"0"0,-1 0 16,18 18-16,-17-18 0,-1 0 16,0 0-16,1 0 15,34 0 48,1 0-48,0 0-15,-1 0 16,1 0 0,-1 0-16,1 0 0,0 0 0,-1 0 0,1 0 15,17 0-15,-17 0 0,0 0 0,17 0 16,0 18-16,-17-18 0,17 0 0,18 0 15,-18 0-15,-17 0 0,17 0 16,0 0-16,-17 0 0,17 0 0,1 0 16,-19 0-16,19 0 0,-1 0 0,-18 0 15,19 0-15,-19 0 0,19 0 0,-1 0 16,0 0-16,-17-18 0,17 18 0,0 0 16,54 0-1,-19-18-15,-35 18 0,1 0 16,-19 0-16,19 0 0,-1 0 0,-17 0 15,17 0-15,-18 0 0,19 0 0,-19 0 16,1 0-16,17 0 0,-17 0 0,17 0 16,-17 0-16,17 0 0,0 0 0,-17-17 15,17 17-15,1 0 0,-1 0 0,0-18 16,0 18-16,1 0 0,-1 0 0,0-17 16,-17 17-16,17 0 0,0-18 0,1 18 15,-1 0-15,0 0 0,-17 0 16,17-18-16,0 18 0,-17 0 0,17 0 15,1 0-15,-19 0 0,19-17 0,-19 17 16,19 0-16,-19 0 0,18 0 0,18 0 16,-35 0-16,17 0 0,-17 0 15,0 0-15,17 0 0,-18 0 0,1 0 16,0 0-16,-1 0 0,1 0 0,0 0 16,-1 0-16,19 17 0,-19-17 0,1 0 15,17 0-15,0 0 0,-17 0 16,0 0-16,17 0 0,-17 0 0,-1 0 15,19 0-15,-19 0 0,1 0 16,17 0-16,-17 0 0,70 18 16,-70-18-1,34 0-15,-34 0 0,17 0 0,-17 0 16,0 0-16,-1 0 0,19 0 0,-19 0 16,1 0-16,-1 0 0,1 0 0,17 0 15,-17 0-15,0 0 0,-1 0 0,1 18 16,0-18-16,-1 0 0,1 0 0,0 0 15,-1 0-15,1 0 0,-1 0 0,1 0 16,0 17-16,-1-17 0,1 0 0,0 0 16,-1 0-16,1 0 0,0 0 0,-1 0 15,1 0-15,-1 0 0,19 0 0,-1 0 16,-17 0-16,-1 0 16,1 0-16,0 0 0,-1 0 0,1 0 0,-1 0 15,1 0-15,0 0 0,-1 0 16,1 0-16,0 0 0,-1 0 15,1 0-15,0 0 0,-1 0 0,1 0 16,0 0-16,-1 0 0,1 0 0,-1 0 16,1 0-16,0 0 0,-1 0 15,1 0-15,0 0 16,-1 0-16,1 0 0,0 0 0,-1 0 16,1 0-16,-1 0 0,19 0 15,17 0 1,-36 0-16,1 0 0,0 0 15,-1 0-15,1 0 0,17 0 0,-17 0 16,-1 0-16,1 0 0,0 0 16,-1 0-16,1 0 0,0 0 15,-1 0-15,1 0 0,0 0 16,-1 0-16,1 0 0,-1 0 16,1 0-16,0 0 0,-1 0 15,1 0-15,0 0 0,-1 0 0,-17-17 16,18 17-16,0 0 0,-1 0 0,1 0 15,-1 0-15,1-18 0,0 18 16,-1 0-16,1 0 0,0 0 16,-1 0-16,1 0 15,0 0-15,-1 0 0,1 0 16,-1 0-16,-17-18 0,36 18 16,-19 0-16,1 0 15,0 0-15,-1 0 0,1 0 16,0 0-16,-1 0 0,1 0 15,0 0-15,-1 0 16,1 0-16,-1 0 16</inkml:trace>
  <inkml:trace contextRef="#ctx0" brushRef="#br0" timeOffset="65155.6127">16387 8061 0,'17'0'125,"-17"18"-125,18-18 16,-1 0 0,1 0-16,0 0 15,-1 0-15,1 0 16,0 0-16,-1 0 0,1 0 16,0 0-16,-1 0 0,1 0 0,17 0 15,-17 0-15,-1 0 0,19 0 0,-19 0 16,19 0-16,-19 0 0,18 0 0,-17 0 15,17 0-15,-17 0 0,0 0 0,17 0 16,-17 0-16,-1 0 0,19 0 0,-19 17 16,18-17-16,-17 0 0,17 0 15,-17 18-15,0-18 0,-1 0 0,19 0 16,-19 0-16,1 0 0,17 0 0,-17 0 16,17 0-16,-17 0 0,-1 0 0,19 0 15,-19 0-15,1 0 0,17 0 0,-17 0 16,-1 0-16,1 0 0,17 0 15,-17 0-15,0 0 0,52-18 16,1 18 0,-54 0-16,19 0 0,17-17 15,-18 17-15,0 0 0,-17 0 0,17 0 16,0 0-16,-17 0 0,17 0 0,0 0 16,1 0-16,-19 0 0,19 0 0,-19 0 15,19 0-15,-19 17 0,19-17 0,-1 0 16,-18 18-16,19-18 0,-1 0 0,18 18 15,-35-18-15,17 0 0,0 0 16,-17 0-16,17 0 0,0 0 0,-17 0 16,17 0-16,0 0 0,1 0 0,-1 0 15,0 0-15,1 0 0,-1 0 16,0 0-16,36 0 0,-36 0 16,-17 0-16,17 0 0,0 0 0,0 0 15,1 0-15,-1 0 0,18 0 16,-18-18-16,0 18 0,1 0 15,-19 0-15,19 0 0,-1 0 0,-17 0 16,17-18-16,0 18 0,-17 0 0,17 0 16,0 0-16,-17 0 0,17-17 0,1 17 15,-19 0-15,18 0 0,1 0 0,34 0 16,-52 0-16,35 0 16,-18 0-16,-17 0 0,35-18 15,-36 18-15,19 0 0,-19 0 16,1 0-16,17 0 0,-17 0 0,17 0 15,-17 0-15,17 0 0,-17 0 0,17 0 16,-17 0-16,17 0 0,-18 0 0,19 0 16,-19 0-16,19 0 0,-1 0 0,-17 0 15,17 0-15,0 0 0,0 0 0,1 0 16,-19 0-16,19 0 0,-1 0 0,0 0 16,-17 0-16,17 0 0,0 0 0,-17 0 15,17 0-15,1 0 0,-19 0 0,18 0 16,1 0-16,17 0 15,-36 0-15,19 0 0,-1 0 0,-18 0 0,19 0 16,-1 18-16,18-18 16,-35 0-16,17 0 0,-17 0 0,17 0 15,-18 0-15,1 0 0,17 0 0,-17 0 16,0 0-16,-1 0 0,19 0 0,-19 0 16,1 0-16,-1 0 0,19 0 0,-19 0 15,1 0-15,17 0 0,-17 0 0,35 0 16,-36-18-16,19 18 15,-19 0-15,1 0 0,17 0 0,-17 0 0,35 0 16,-18 0-16,-17 0 0,17-18 16,-17 18-16,17 0 0,-17 0 0,17 0 15,-17 0-15,17 0 0,-18 0 0,19 0 16,-19 0-16,1 0 0,17 0 0,-17 0 16,0 0-16,17 0 0,-18 0 15,19 0-15,-19 0 0,19 0 0,-19 0 16,19 0-16,-19 0 0,19 0 0,-19 0 15,18 0-15,-17 0 0,17 0 0,-17 0 16,0 0-16,17 0 0,-17 0 16,-1 0-16,18 18 0,-17-18 0,0 0 15,17 0-15,-17 0 0,-1 0 0,36 0 16,-35 0-16,17 0 0,0 0 16,-17 18-16,17-18 0,-17 0 15,0 0-15,-1 0 0,19 0 0,-19 0 16,1 0-16,-1 17 0,1-17 0,0 0 15,-1 0-15</inkml:trace>
  <inkml:trace contextRef="#ctx0" brushRef="#br0" timeOffset="73908.7302">26882 7973 0,'0'0'0,"0"17"16,17 1 15,1-18-31,0 0 16,-1 18-16,1-18 16,-1 0-16,1 0 0,17 0 0,18 17 15,-17-17-15,-1 0 0,53 18 16,-53-18-16,18 0 0,53 18 15,-53-18-15,0 0 0,53 17 16,-53-17-16,0 0 16,17 18-16,-17-18 0,0 0 0,0 18 0,17-18 15,-17 0-15,0 17 0,71 1 16,-54-18-16,-17 0 0,18 17 0,-18-17 16,17 18-16,-17-18 0,18 0 15,-18 18-15,0-18 0,17 0 0,-17 17 16,0-17-16,0 0 0,0 18 0,0-18 15,0 0-15,0 0 0,-18 18 0,18-18 16,0 0-16,-18 0 0,18 0 0,-18 17 16,18-17-16,-18 0 0,18 0 0,-17 0 15,-1 0-15,18 0 0,-18 0 16,0 0-16,1 0 0,-1 0 0,0 0 16,0 0-16,1 0 0,-19 0 0,19 0 15,-1 0-15,-18 0 0,19 0 0,-19 0 16,19 0-16,-19 0 0,19 0 0,-19 0 0,36 0 15,-18 0-15,1 18 16,-19-18-16,19 0 0,-1 0 0,0 0 16,0 18-16,1-18 0,-1 0 0,0 0 15,1 17-15,-1-17 0,0 0 0,0 0 16,36 18-16,-53-18 0,17 0 16,35 17-16,-52-17 0,17 0 15,18 18-15,-35-18 0,17 0 16,-17 0-16,52 0 15,-52 0-15,0 0 0</inkml:trace>
  <inkml:trace contextRef="#ctx0" brushRef="#br0" timeOffset="75395.3098">1252 8802 0,'0'0'0,"-17"0"15,17 17 16,17-17-15,1 0 0,0 0-16,-1 0 15,19 18-15,-19-18 0,18 0 0,1 0 16,-1 0-16,0 0 0,1 18 0,52-18 16,-53 0-16,18 0 0,0 17 15,0-17-15,0 0 0,0 0 0,0 0 0,70 0 16,-70 0-1,88 0-15,-70 0 0,-18-17 0,17 17 16,1 0-16,-18 0 0,17 0 0,-17-18 16,0 18-16,0 0 0,0 0 0,0 0 15,-18 0-15,0 0 0,1 0 0,-19 0 16,18 0-16,-17 0 0,0 0 0,-1 0 16,1 0-16,0 18 15</inkml:trace>
  <inkml:trace contextRef="#ctx0" brushRef="#br0" timeOffset="79712.3614">2469 11553 0,'0'-17'0,"0"-1"94,-17 18-94,-1 0 62,18 18-46,-17-18 0,17 17-16,0 1 15,0 0-15,0-1 16,-18 1-1,18 0-15,0-1 16,0 1-16,0 0 16,0-1-16,0 1 0,0-1 15,0 1-15,0 0 0,0-1 16,0 1-16,18 0 16,-18 17-16,0-17 15,0-1-15,0 1 0,0 0 16,0-1-16,17 1 0,-17-1 15,0 1-15,0 0 16,0-1-16,0 1 0,0 0 16,0-1-16,0 1 15,0 0-15,0-1 0,0 1 16,0-1-16,0 1 16,0 0-16,18-18 0,-18 17 0,0 1 15,0 0-15,0-1 0,0 1 16,0 0-16,17-1 15,-17 1-15,0-1 0,0 1 16,0 0-16,0-1 0,0 1 16,18 0-16,-18-1 15,0 1-15,0 0 0,0-1 16,0 1-16,0 0 0,0-1 16,0 1-16,0-1 15,0 1-15,0 0 0,0-1 0,0 1 16,0 0-16,0-1 0,0 36 15,-18-35-15,18 17 16,0-17-16,0-1 0,0 19 16,0-19-16,0 1 0,0 0 0,0-1 15,0 1-15,0-1 0,0 1 0,0 0 16,0-1-16,0 1 0,0 0 0,0-1 16,0 19-16,18-19 0,-18 1 0,0 0 0,0-1 15,0 18-15,0-17 0,0 0 16,0 17-16,18-17 0,-18-1 0,0 19 15,0-19-15,0 1 0,0 17 0,0-17 16,0 17-16,0-17 0,0 17 0,0-17 16,0-1-16,0 18 0,17-17 0,-17 0 15,0 17-15,0-17 0,0-1 0,0 19 16,0-19-16,0 1 0,0 17 0,0-17 16,0-1-16,0 1 0,0 17 15,0-17-15,0 0 0,0 17 0,0-17 16,18 17-16,-18-18 0,0 1 0,0 17 15,0-17-15,0 0 0,0 17 0,0-17 16,18-1-16,-18 18 0,0-17 0,0 0 16,0-1-16,0 1 0,0 17 0,0-17 15,17 0-15,-17-1 0,0 1 0,0 0 16,0 17-16,0-18 0,0 1 16,0 17-16,0-17 0,0 0 0,0-1 15,0 1-15,0 0 0,0-1 0,0 1 16,0-1-16,0 1 0,0 0 0,0 17 15,0-17-15,0-1 0,0 1 0,0 0 16,0 17-16,-17-18 0,17 1 0,0 0 16,0-1-16,0 19 0,0-19 0,0 1 15,-18 0-15,18-1 0,0 1 0,0 17 16,0-17-16,0-1 0,0 1 16,0 0-16,0 17 0,-18-17 0,18-1 15,0 1-15,0 0 0,0 17 16,0-18-16,0 1 0,0 0 15,0-1-15,0 1 0,0 0 0,0-1 0,0 1 16,-17 0-16,17-1 0,0 1 0,0-1 16,0 1-16,0 0 15,0-1-15,0 1 0,0 0 0,0-1 0,0 1 16,0 0-16,0-1 0,0 1 16,0 0-16,0-1 0,0 1 15,17-18-15,-17 17 0,0 1 0,0 0 16,0-1-16,18 1 15,-18 0-15,0-1 16,0 1-16,0 0 16,0-36 15</inkml:trace>
  <inkml:trace contextRef="#ctx0" brushRef="#br0" timeOffset="81641.898">2540 13794 0,'-18'0'16,"18"17"-1,18-17 64,0 0-64,-1 0 1,1 0-16,0 0 15,-1 0-15,1 0 16,-1 0-16,1 0 16,0 0-16,-1 0 0,1 0 15,0 0-15,-1 0 0,1 0 0,0 0 0,-1-17 16,1 17-16,17 0 0,-17 0 0,-1 0 16,19 0-16,-19 0 0,19 0 15,-1 0-15,-17-18 0,17 18 0,0 0 16,-17 0-16,17 0 0,0 0 0,1 0 15,16-18-15,-16 18 0,-1 0 16,0 0-16,1 0 0,-19 0 0,18 0 16,1 0-16,-1 0 0,0 0 0,1-17 15,-1 17-15,0 0 0,0 0 0,18 0 16,-17 0-16,-1 0 0,0 0 0,18-18 16,-18 18-16,1 0 0,-1 0 0,18 0 15,-18 0-15,0 0 0,1 0 16,34 0-16,-17 0 0,18 0 15,-36 0-15,0 0 0,18 0 16,-18 0-16,1 0 0,-1 0 0,0 0 16,18 0-16,-18 0 0,1 0 0,-1 0 15,18 0-15,-18 0 0,1 0 0,16 0 16,-16 0-16,-1 0 0,18 0 0,-18 0 16,0 0-16,18 0 0,-17 0 0,-1 0 15,0 0-15,18 0 0,-18 0 0,1 0 16,17 0-16,-18 0 0,0 0 0,18 0 15,-18 0-15,18 0 0,-17 0 0,16 0 16,-16 0-16,-1 0 0,18 0 0,-18 0 16,18 0-16,-18 0 0,1 0 0,17 0 15,-18 0-15,18 0 0,-18 0 0,0 0 16,18 0-16,-17 0 0,16 0 0,-16-18 16,17 18-16,0 0 0,-18 0 15,0 0-15,18 0 0,-18 0 0,18 0 16,-17-17-16,16 17 0,-16 0 0,17 0 15,0 0-15,-18-18 0,53 18 16,-35 0-16,0 0 0,0-18 16,-18 18-16,18 0 0,53-17 15,-53 17-15,-18 0 0,18-18 0,0 18 16,-18 0-16,18 0 0,0-17 0,-18 17 16,18 0-16,-18 0 0,18-18 0,0 18 0,-17 0 15,16 0-15,-16-18 0,-1 18 16,18 0-16,-18 0 0,18-17 0,-18 17 15,1 0-15,-1-18 0,18 18 0,-18 0 16,0 0-16,18-18 0,-17 18 0,-1 0 16,18 0-16,-18-17 0,0 17 0,1 0 15,-1-18-15,0 18 0,0 0 0,1 0 16,-1-18-16,0 18 0,1 0 0,-1-17 16,0 17-16,0 0 0,1 0 0,-19-18 15,19 18-15,34 0 0,-52 0 16,17-17-16,0 17 0,-17 0 15,17 0-15,-17 0 0,17 0 0,-17 0 16,-1-18-16,1 18 0,17 0 0,-17 0 16,0 0-16,-1 0 0,1-18 0,0 18 15,-1 0-15,1 0 0,-1 0 16,1 0-16,0-17 0,-1 17 0,36 0 16,-35 0-1,0 0-15,-1-18 0,1 18 0,0 0 16,-1 0-16,1 0 0,-1 0 15,1-18-15,0 18 0,-1 0 16,1 0-16,0 0 16,-1 0-16,1 0 15,-36 0 173,1 0-188</inkml:trace>
  <inkml:trace contextRef="#ctx0" brushRef="#br0" timeOffset="83819.1093">9472 14287 0,'0'0'0,"0"18"0,18-18 16,-1 0-1,1 0-15,0 0 16,-1-18-16,1 1 0,0-1 16,-1 1-16,1-1 15,-1 0-15,1 1 0,0-36 16,-18 35-16,17 0 16,-17-34-16,0 34 0,0-17 0,0 17 15,-17 0-15,17 1 0,-18-1 0,18 0 16,-18 1-16,18-1 0,-17 1 0,17-1 15,-18 0-15,1 1 16,17 34 15,0 1-31,0 0 16,0-1-16,0 1 0,17-1 16,-17 1-16,0 0 0,0 17 0,18-17 15,-18 17-15,0-17 0,17 17 0,-17-18 16,0 19-16,18-19 0,-18 19 0,0-19 15,0 1-15,18 17 0,-18-17 0,0-1 16,17 1-16,-17 0 16,18-1-16,-18 1 0,0 0 15</inkml:trace>
  <inkml:trace contextRef="#ctx0" brushRef="#br0" timeOffset="84020.593">9472 14182 0,'0'0'0,"-18"0"0,1 0 15,34 0 17,1-18-17,0 18-15,-1 0 0,19-18 0,-19 18 16,19 0-16,-1-17 0,-18 17 0,19-18 15</inkml:trace>
  <inkml:trace contextRef="#ctx0" brushRef="#br0" timeOffset="84580.2378">10037 14129 0,'-18'0'0,"0"-18"16,1 18-1,34 0 17,1-18-32,0 18 0,-1 0 0,1 0 15,-1 0-15,1 0 0,17 0 0,-17 0 16,17 0-16,-17 0 0,17 0 0,-17 0 15,-1 0-15,1 0 0,17 0 16,-17 0-16,0 0 0,-1 0 0,1 0 16,-18 18-16,18-18 0,-1 0 15,-17-18 1,-17 1-16,-1-1 16,0 1-16,1-1 15,-1 18-15,18-18 16,-18 18-16,1-17 0,-1-1 0,0 0 15,1 18-15,17-17 16,17 17 15,-17 17-31,18-17 16,0 18 0,-1 0-16,19-1 0,-19 1 0,1 0 15,0-18-15,-18 17 0,17 1 0,1-18 16,-18 17-16,17-17 0,-17 18 0,0 0 15,0-1 1,-17-17-16,-1 18 16,1-18-16,-1 18 0,0-1 0,-17 1 15,17-18-15,-17 18 0,17-1 0</inkml:trace>
  <inkml:trace contextRef="#ctx0" brushRef="#br0" timeOffset="85497.5841">10107 13264 0,'-18'0'15,"18"-17"-15,0-1 0,-17 18 16,17-17-16,0-1 16,0 36 31,17-1-47,1 1 0,0-1 15,-1 1-15,1 0 16,0-1-16,-1 1 0,1-18 15,0 0-15,-18 18 0,17-18 0,1 0 16,-18 17-16,-18-17 31,1 0-15,-1 18-16,-17-18 0,17 18 0,-17-1 0,-1-17 16,19 18-16,-18 17 0,-1-17 15,1-1-15,17 1 0</inkml:trace>
  <inkml:trace contextRef="#ctx0" brushRef="#br0" timeOffset="87027.0321">2364 11536 0,'0'-18'0,"0"1"32,0-1-32,-18 18 15,18 18 32,-18-1-47,18 1 0,-17-1 16,17 1-16,-18 0 0,18-1 15,0 1-15,-18 0 0,18-1 0,-17-17 16,17 18-16,0 0 16,0-36-1,0 0 1,17 1-16,-17-1 0,18 0 0,0-17 15,-18 17-15,17 1 0,1-18 16,0 17-16,-18 0 16,17 18-16,-17-17 0,18 17 15,0 0 1,-1 17-16,1-17 16,35 53-16,-36-35 15,1-18-15,0 35 0,-1-17 0,1-1 16,0 1-16,-1 0 0,1-1 0,-1 19 15,1-19-15</inkml:trace>
  <inkml:trace contextRef="#ctx0" brushRef="#br0" timeOffset="88057.6637">935 12806 0,'0'0'0,"0"-18"0,0 1 16,0-1-16,0 0 15,0 1-15,17 17 32,1 0-32,-18 17 15,18 1-15,-1 0 0,-17-1 16,18 1-16,-18-1 0,18 1 0,-18 0 15,17-1-15,1 1 0,0 0 16,-1-1-16,1-17 16,-18 18-16,18-18 0,-1 0 0,1-18 15,-1 1-15,1-1 0,0 0 16,-18 1-16,17-1 0,1-17 0,-18 17 16,18-17-16,-18 17 0,0-17 0,17 0 15,-17-1-15,0 1 0,0 18 16,0-1-16,0 0 0,-17 18 15,17-17-15,0-1 16</inkml:trace>
  <inkml:trace contextRef="#ctx0" brushRef="#br0" timeOffset="89233.3138">1905 12312 0,'0'0'0,"-18"-18"16,18 1-16,0-1 15,-17 0-15,17 1 0,0-1 16,0 0-16,0 1 16,0-1-16,0 36 46,0-1-46,17 1 0,-17 0 16,0-1-16,18 19 0,-18-19 16,0 19-16,18-19 0,-18 18 0,0-17 15,0 0-15,17 17 0,-17-17 0,0-1 16,0 1-16,0 0 0,0-1 16,0 1-16,0-36 15,0 1 1,0-1-16,0 0 0,-17 1 15,17-1-15,0 0 0,-18-17 0,0-18 16,1 0-16,17 18 16,-18 0-16,18 17 0,0-17 0,-18 17 15,18 1-15,-17-19 0,17 19 16,-18-1-16,18 0 0,-17 18 31,17 18-31,0 0 16,0-1-16,0 1 0,0 0 15,-18-1-15,18 1 0,0-1 0,0 1 16,0 0-16,0-1 0,0 1 16,0-36-1,0 1-15,18-1 16,-18 0-16,17 1 0,-17-1 0,18 1 16,-18-1-16,17 0 0,-17 1 15,18-1-15,-18 0 0,0 1 0,18 17 0,-18-18 16,17 0-16,1 18 15,0 0 1,-1 0-16,-17 18 0,18 0 16,0-1-16,-1 1 0,1-18 15,-18 18-15,17-1 0,1 1 0,0 0 16,-1-1-16,1 1 0,-18-1 0,18 1 16</inkml:trace>
  <inkml:trace contextRef="#ctx0" brushRef="#br0" timeOffset="90483.5505">2187 13899 0,'0'-17'0,"0"-1"16,-17 18-16,17-17 15,-18 17-15,0 0 16,1 0 0,-1 17-16,0 1 0,1-1 15,-1 1-15,0 0 0,1-1 16,-1 1-16,18 0 0,-17 35 0,-1-36 16,18 18-16,0-17 0,0 0 0,18-1 15,-1-17-15,-17 18 0,18-18 0,-1 0 16,1 0-16,17 0 0,-17 0 0,0 0 15,17-18-15,-17 1 0,17-1 0,-18 0 16,1 1-16,0-1 0,-1 1 16,-17-1-16,0 0 0,0 1 15,-17-1-15,-1 0 0,0 18 0,1-17 16,-1 17-16,1-18 0,-1 18 0,-17-18 16,17 18-16,0 0 0</inkml:trace>
  <inkml:trace contextRef="#ctx0" brushRef="#br0" timeOffset="98761.2092">2558 13776 0,'0'-18'15,"-18"18"-15,18-17 16,-18 17-16,18-18 0,-17 0 15,17 1 1,0-1 0,0 0-16,0 1 15,0-1-15,0 1 16,-18 17-16,18-18 0,0 0 16,0 1-1,0-19-15,0 19 16,0-1-16,0 0 0,0 1 15,0-1-15,0 1 0,18 17 0,-18-18 16,0 0-16,0 1 0,0-1 0,17 0 16,-17 1-16,0-1 0,0 0 0,18 1 15,-18-1-15,0-17 0,18 17 0,-18 1 16,0-1-16,0 0 0,17 1 0,-17-1 16,0 0-16,0 1 0,0-1 0,18 0 15,-18 1-15,0-1 16,0 1-16,0-1 0,0 0 0,18 1 15,-18-1-15,0 0 0,17 1 0,-17-1 16,18 0-16,-18 1 0,17-1 0,-17 1 16,18-1-16,-18 0 0,18 18 0,-18-17 15,17-1-15,-17 0 0,18 1 0,-18-1 16,18 0-16,-18 1 0,17-18 0,1 17 16,-18 0-16,18 1 0,-1-1 0,1 0 15,-1-35-15,1 36 0,0-1 16,-18 0-16,17 1 0,1-1 0,0 1 15,-18-1-15,17 0 0,1 1 0,0 17 16,-1-18-16,19-17 16,-36 17-16,17 0 0,18 1 15,-17-1-15,0 1 0,-1 17 0,-17-18 16,18 0-16,0 18 0,-1-17 0,-17-1 16,18 18-16,0-18 0,-1 18 0,1-17 15,-1-1-15,1 18 0,0-18 16,-1 18-16,1-17 0,0 17 15,-1-18-15,1 18 0,0 0 16,-1-17-16,1 17 0,-1 0 16,1 0-16,0 0 0,-1 0 15,1 0-15,0 0 16,-1 0-16,1 0 16,0 0-16,-1 17 15,1-17-15,0 0 0,-1 18 16,1-18-16,-1 0 0,1 0 15,0 0-15,-18 17 0,17-17 16,1 0-16,0 0 0,-18 18 16,17-18-16,1 0 0,0 18 15,-1-18-15,1 17 0,-1-17 16,1 18-16,0-18 0,-1 18 16,1-1-1,0 1-15,-1 0 16,1-1-16,-18 1 0,18-18 15,-18 17-15,17-17 0,-17 18 0,18 0 16,-1-1-16,-17 1 0,18-18 16,-18 18-16,18-18 0,-1 17 0,-17 1 15,18-18-15,-18 18 0,18-1 0,-18 1 16,17-1-16,1 1 0,-18 0 16,18-1-16,-18 1 0,17-18 0,-17 18 15,18-1-15,-18 1 0,18 0 0,-18-1 16,17 1-16,-17 0 0,0-1 15,0 1-15,18-1 0,-18 1 0,0 0 16,0-1-16,17-17 0,-17 18 0,0 0 16,0-1-16,18-17 0,-18 18 15,0 0-15,18-1 0,-18 1 0,0-1 16,17-17-16,-17 36 0,0-19 16,18-17-16,-18 18 15,0 0-15,0-1 0,0 1 16,0 0-16,18-1 0,-18 1 15,0-1-15,0 1 0,0 0 16,0-1-16,0 1 16,0 0-16,0-1 0,0 1 15,0 0-15,0-1 0,0 1 16,0 0-16,0-1 0,0 1 16,0-1-16,0 1 0,0 0 15,0-1-15,0 1 16,0 0-16,0-1 0,17 1 0,-17 0 15,0-1-15,0 1 0,0-1 0,0 1 16,18 0-16,-18-1 0,0 1 0,0 0 16,0-1-16,18 1 0,-18 0 0,0-1 15,17 1-15,-17-1 0,18 1 0,-18 0 16,17-18-16,-17 17 0,18 1 0,-18 0 16,18-1-16,-18 1 0,0 0 15,17-1-15,-17 1 0,18 0 0,-18-1 16,0 1-16,0-1 0,18-17 0,-18 36 15,17-19-15,-17 1 0,0 0 16,18-1-16,-18 1 0,18 0 16,-18-1-16,0 1 0,17-1 0,-17 1 15,0 0-15,18-1 0,-18 1 0,0 0 16,17-1-16,-17 1 0,0 0 0,18-1 16,-18 18-16,18 1 15,-18-19-15,0 1 0,0 0 16,17-1-16,-17 1 0,0 0 15,0-1-15,0 1 0,0 0 16,18-1-16,-18 1 16,0-1-16,0 1 0,18 0 15,-18-1-15,0 1 16,0 0-16,17-18 0,-17 17 0,0 1 16,0 0-16,18-18 0,-18 17 0,0 1 15,18-1-15,-18 1 0,0 0 16,17-1-16,-17 1 15,18-18-15,-18 18 0,0-1 16,18 1-16,-18 0 0,17-18 16,-17 17-16,18 1 0,-18-1 15,17-17-15,-17 18 0,18 0 16,-18-1-16,18-17 0,-18 18 16,17-18-16,-17 18 0,18-18 0,0 0 15,-18 17-15,17-17 0,-17 18 16,18-18-16,0 18 0,-1-1 15,1 1-15,-1-18 16,1 18-16,0-18 16,17 17-16,-17-17 15,17 0-15,-17 0 0,-1 18 0,1-18 0,-1 0 16,1 0-16,0 17 0,17-17 0,-17 0 16,-1 0-16,1 0 0,0 0 15,-1 18-15,1-18 0,0 0 16,-1 0-16,1 0 0,-1 0 15,1 0-15,0 0 0,-1 0 0,1 0 16,0 0-16,-1-18 0,1 18 0,0 0 16,-1 0-16,1 0 0,-1-17 0,1 17 15,0 0-15,-1 0 0,1 0 0,0-18 16,-1 18-16,1 0 0,0-17 16,-1 17-16,1-18 0,-1 18 15,1-18-15,0 18 0,-1-17 16,1 17-16,0 0 0,-1-18 0,1 18 15,17-18-15,-17 1 0,17 17 16,-17-18-16,-1 18 0,1-18 0,0 1 16,-1 17-16,-17-18 0,18 0 0,0 18 15,-1-17-15,1-1 0,0 1 16,-1-1-16,1 0 0,-1 1 16,-17-1-16,18 0 0,0 18 15,-18-17-15,17-1 0,-17 0 0,18 1 0,-18-1 16,0 1-16,18-19 15,-1 19-15,-17-1 0,0 0 16,0 1-16,0-1 0,0 0 0,0 1 16,0-1-16,0 1 0,0-19 0,0 19 15,0-1-15,0 0 0,0 1 0,0-1 16,0 0-16,0 1 0,0-19 16,0 19-16,0-1 0,0 1 0,0-1 0,0-17 15,0 17-15,0 0 0,0 1 16,0-19-16,0 19 0,0-1 0,0 1 15,0-19-15,0 19 0,0-1 0,0 0 16,0 1-16,0-1 0,0 0 0,0-17 16,18 18-16,-18-19 0,0 19 15,0-19-15,0 1 0,18 17 16,-18-17-16,0 17 0,0 1 0,0-1 16,0-17-16,0 17 0,0 1 0,0-1 15,17 0-15,-17 1 0,0-1 16,0-17-16,18 17 0,-18 1 0,0-1 15,0 0-15,17 1 0,-17-1 0,0 0 16,0 1-16,18-1 0,-18 0 0,0-17 16,18 0-16,-18 17 15,0-17-15,0 17 0,17 1 16,-17-1-16,0 0 0,0 1 0,0-1 0,18 0 16,-18 1-16,0-1 0,0 1 0,0-1 15,18 18-15,-18-18 0,0 1 0,0-1 16,17 0-16,-17 1 0,18-1 15,-18 0-15,0 1 0,18-1 16,-18 1-16,0-1 0,17 0 0,-17 1 16,18-1-16,-18 0 0,18 1 15,-18-1-15,17 0 16,-17 1-16,0-1 0,18 18 16,-18-17-16,17-1 0,-17 0 0,18 18 15,-18-17-15,18-1 0,-1 0 16,-17 1-16,18 17 0,0-18 0,-1 0 15,1 1-15,0-1 16,-1 0-16,1 1 16,-1 17-16,-17-18 0,18 18 15,0-17-15,-1-1 0,1 0 16,0 18-16,-1-35 16,1 35-1,0 0-15,-18-18 0,17 18 16,1 0-16,-18-17 15,17 17-15,1 0 0,-18-18 16,18 18-16,-1 0 0,1 0 16,-18-18-16,18 18 0,-1 0 15,1 0-15,0 0 16,-1-17-16,1 17 16,0 0-16,-1 0 15,1 0-15,-1 0 0,1 0 16,0 0-1,-1 0-15,1 0 0,0 0 16,-1 0-16,1 0 16,0 0-16,-1 0 15,1 17-15,-1-17 16,1 0-16,0 0 0,-1 0 16,-17 18-16,18-18 0,0 0 0,-1 0 15,1 18-15,0-18 16,-1 0-16,-17 17 0,18-17 15,17 0 1,-35 18-16,18-18 0,-1 0 0,1 18 16,0-18-16,-1 17 15,1-17-15,-18 18 16,18-18-16,-1 0 0,-17 18 16,18-18-16,0 17 15,-1-17-15,-17 18 0,18-18 0,-1 17 16,1-17-16,0 18 15,-1-18-15,-17 18 0,18-18 0,0 0 16,-18 17-16,17-17 0,-17 18 16,18-18-16,-18 18 0,18-18 0,-1 17 15,1 1-15,-18 0 16,17-18-16,-17 17 0,18-17 0,-18 18 16,18 0-16,-18-1 15,17-17-15,-17 18 0,18-1 16,0 1-16,-18 0 15,17-1-15,1 1 16,0 0-16,-18-1 0,17-17 16,-17 18-16,0 0 0,18-18 0,-18 17 15,0 1-15,17-1 0,-17 1 16,18 0-16,-18-1 16,18 19-16,-18-19 15,17 1-15,-17 0 0,0-1 16,18 1-16,-18-1 0,0 1 0,0 0 15,18-18-15,-18 17 16,0 1-16,0 0 16,17-1-16,-17 1 15,0 0-15,0-1 16,18-17-16,-18 18 0,0 0 16,0-1-1,18-17-15,-18 18 0,0-1 16,0 1-1,17 0-15,-17-1 16,0 1 0,18-18-1,-18 18 1,0-1 0,18-17-16,-18 18 15,17 0 1,1-18-1,-18 17-15,17 1 32,-17-1-1,18-17-15,-18 18-1,18-18 1,-18 18-1,0-1 17,17-17-1</inkml:trace>
  <inkml:trace contextRef="#ctx0" brushRef="#br0" timeOffset="108445.9934">2558 13864 0,'0'-17'31,"0"-1"-16,-18 18-15,18-18 0,-18 1 16,18-1 0,-17 18-16,-1 0 15,18 18 17,0-1-17,0 1-15,0 0 16,0-1-1,18-17 1,-18 18-16,17-18 0,1 0 31,-18-18-15,18 18-16,-18-17 0,0-1 16,0 0-1,-18 1 1,0 17-16,1 0 15,17 17 32,0 1-47,0 0 16,17-18 0,-17 17-16,18-17 15,0 0-15,-1 0 16,1-17-1,0-1-15,-18 0 16,0 1 0,-18 17-1,0 0 1,1 0-16,-1 0 16,18 17-1,0 1 1,0 0-1,18-18 1,-1 0 0,1 0 15,-18-18-31,0 0 16,0 1-1,-18 17-15,18-18 0,-17 18 16,-1 0-16,18-18 15,-18 18-15,1 0 16,17 18 0,0 0-1,0-1 17,17-17-32,1 0 15,0 0-15,-1 0 31,-17-17-15,-17 17 0,17-18-16,-18 18 15,0 0 1,1 0 0,17 18-1,0-1 1,0 1-1,0 0-15,17-18 16,-17 17-16,18-17 0,0 0 16,-1 0-1,1 0-15,-18-17 16,18 17-16,-18-18 16,0 0-16,0 1 15,0-1 1,-18 18-16,0-18 15,1 18-15,-1 0 16,0 0-16,1 0 16,-1 0-1,18 18 1,0 0 0,0-1-16,18 1 31,-1-18-31,1 0 31,-18-18 0,0 1-15,-18-1 0,1 18-1,17 18 48</inkml:trace>
  <inkml:trace contextRef="#ctx0" brushRef="#br0" timeOffset="110275.8341">2593 13723 0,'-18'0'0,"18"-18"32,-17 18-17,17-17 1,0-1 15,-18 18-15,18-18-1,0 1 1,0-1 15,0 1-15</inkml:trace>
  <inkml:trace contextRef="#ctx0" brushRef="#br0" timeOffset="113396.5859">3545 11924 0,'-17'-18'16,"17"1"0,-18 17 15,18 17 16,0 1-47,0 0 15,0-1-15,0 1 0,0-1 16,18-17-16,-18 18 0,0 0 16,0-1 15,17-17-31,-17-17 16,0-1-16,0 0 15,0 1 1,0-1-16,0 1 0,0-1 15,0 0-15,0 1 16,-17 17 0,17-18-16,0 36 31,0-1-31,0 1 16,0 0-16,17-18 0,-17 17 15,0 1-15,0-1 0,18-17 16,-18 18-16,0 0 0,18-1 15</inkml:trace>
  <inkml:trace contextRef="#ctx0" brushRef="#br0" timeOffset="115271.4999">2399 12100 0,'-18'0'16,"1"0"30,34 0 33,1-17-79,0 17 15,-1-18-15,1 18 0,17-18 16,0 1-16,-17 17 0,17-18 0,1 0 15</inkml:trace>
  <inkml:trace contextRef="#ctx0" brushRef="#br0" timeOffset="116004.6641">2064 12118 0,'0'-18'0,"0"1"32,17 17-17,-17-18-15,18 0 16,0 18-16,-18-17 15,17 17-15,1 0 0,-18-18 0,18 18 16,-1 0-16,-17-18 0,18 18 0,-1 0 16,1 0-16,0 0 15,-1 0-15,-17 18 16,18-18-16,-18 18 0,0-1 16,-18 1-1,1 0-15,17-1 16,-18-17-16,0 18 0,1 0 0,-1-1 15,1-17-15,-1 18 0,0-18 16,18 17-16,-17-17 0,34 0 31,1 0-31,0 0 16,-1 0-16,36-17 0,-35 17 16,17-18-16,0 18 0,-17-17 0,17 17 15,1 0-15,-19-18 0,18 18 0,-17-18 16</inkml:trace>
  <inkml:trace contextRef="#ctx0" brushRef="#br0" timeOffset="116800.5764">2364 12806 0,'-18'0'16,"18"17"-16,-18-17 0,1 0 16,-1 0-16,18 18 15,-18-18-15,1 0 0,-1 0 16,18 18-16,-18-18 0,36-18 62,0 18-62,-18-18 0,35 1 16,0 17-16,-17-18 0,0 18 0,17-17 16</inkml:trace>
  <inkml:trace contextRef="#ctx0" brushRef="#br0" timeOffset="117516.7403">1887 12912 0,'0'0'0,"0"-18"0,0 0 16,0 1-16,0-1 16,0 0-1,0 36 16,0 0-15,0-1-16,0 1 0,18 0 16,-18-1-16,0 1 15,18 0-15,-18-1 0,0 1 16,17-18-16,-17 17 0,0 1 16,18 0-16,-18-1 15,-18 1 16,1-18-31,-1 0 16,18 18-16,-18-18 0,1 17 16,-1-17-16,18 18 0,-18-18 0,1 0 0,17 18 15,-18-18-15,36 0 32,-1 0-32,1 0 15,17-18-15,-17 18 0,0-18 16,17 1-16,0 17 0,-17-18 0</inkml:trace>
  <inkml:trace contextRef="#ctx0" brushRef="#br0" timeOffset="119047.0291">2046 12100 0,'0'-17'16,"-18"17"-16,18-18 31,18 18-31,0 0 16,-18-18-16,35 18 0,-35-17 15,18 17-15,-1 0 0,1-18 0,0 18 16,-1-18-16,1 18 0,-1 0 15,1 0-15,0 0 0,-1 0 16,1 0-16,-18 18 16,18-18-1,-18 18-15,0-1 16,-18 1-16,0 0 16,1-1-16,-1 1 15,18 0-15,-18-18 0,18 17 16,-17 1-16,17-1 15,-18-17-15,18 18 16,18-18 15,-1 0-15,1-18-16,0 18 0,-1-17 16,1 17-16,0-18 0,-1 18 15,1 0-15,0-17 0,-1 17 0,1-18 16,0 18-16,-1 0 0,-17-18 15,18 18-15,-1 0 0</inkml:trace>
  <inkml:trace contextRef="#ctx0" brushRef="#br0" timeOffset="123710.8516">3422 15205 0,'0'0'0,"-18"0"0,1 0 16,-1 0-16,0 0 0,1 17 0,-1-17 15,0 0-15,1 0 0,-1 0 16,1 0-16,-1 0 16,36 0-1,-1 0-15,1 0 16,17-17-16,0 17 0,1 0 16,-1-18-16,18 18 0,-18-18 15,18 18-15,0-17 0,0-1 0,17 18 0,-17-17 16,0-1-16,0 18 0,0-18 0,0 18 15,53-17-15,-53 17 16,-18-18-16,53 18 0,-70 0 16,17-18-16,0 18 0,-17 0 0,0 0 15,-1 0-15,1 0 0,17 0 16,-17 0-16,0 0 0,-18-17 47,-18 17-32,0 0-15,1 0 16,17-18-16,-18 18 16,0-18-16,1 18 0,17-17 15,-18 17-15,0 0 0,1-18 0,-1 18 16,1-18-16,-1 18 0,0-17 0,1 17 16,-1 0-16,0-18 0,1 18 15,-1 0-15,0 0 0,18-17 0,-17 17 16,-1 0-16,0 0 15,36 0 17,0 0-32,-1 17 15,1-17-15,0 18 0,-1-18 0,1 0 16,0 17-16,-1-17 0,1 18 16,0-18-16,-1 18 0,1-1 0,-1-17 15,1 18-15,0-18 0,-18 18 0,35-1 16,-35 1-1,18-18-15,-18 18 0,0-1 16,-18-17-16,0 18 0,1 0 0,-1-1 16,0 1-16,-17 17 0,18-17 0,-19 17 15,1-17-15,0-1 0,-1 19 0,19-19 16</inkml:trace>
  <inkml:trace contextRef="#ctx0" brushRef="#br0" timeOffset="130085.1772">4322 12735 0,'17'0'94,"1"0"-79,-1 0-15,1 0 0</inkml:trace>
  <inkml:trace contextRef="#ctx0" brushRef="#br0" timeOffset="131460.9682">4657 12718 0,'17'0'16,"-17"17"0,0 1-1,0 0-15,0-1 0,0 1 16,18-1-16</inkml:trace>
  <inkml:trace contextRef="#ctx0" brushRef="#br0" timeOffset="132923.7427">4798 13458 0,'-18'0'15,"0"0"1,18-17 0,-17 17 15,17 17-15,0 1-16,0 0 15,0-1-15,0 1 16,0 0-1,0-1-15,0 1 16,0 0-16,17-18 16,-17 17-16,18 1 15,0-18 1,-18 17-16,17-17 16,1 0-1,0 0 1,-18-17-16,17 17 15,-17-18-15,18 18 0,-18-17 16,18 17-16,-18-18 0,17 18 16,-17-18-16,0 1 0,0-1 15,0 0 1,0 1-16,-17 17 16,17-18-16,-18 18 0,18-18 0,-18 18 15,18-17-15,-17 17 0,-1 0 16,18-18-16,-18 18 0,1 0 0,-1 0 15,0 0-15,1 0 16</inkml:trace>
  <inkml:trace contextRef="#ctx0" brushRef="#br0" timeOffset="136293.2218">4639 13847 0,'0'17'78,"0"1"-62,0-1-1,0 1 1,0 0-1,0-1 1,0 1-16,0 0 16,0-1-16,0 1 15,0 0 1,0-1-16,0 1 0,0-1 16,0 1-16,0 0 15,0-1-15,0 1 16,0 0-1,0-1 1,0 1 0,18 0-16,-18-1 15,17-17-15,-17 18 16,18-1-16,-18 1 16,18-18-16,-18 18 15,17-1 1,1 1-16,-18 0 15,17-18-15,-17 17 0,0 1 16,18 0 0,-18-1-16,18 1 15,-18 0 1,17-18-16,-17 17 0,0 1 16,18-18-16,-18 17 15,18 1 1,-18 0-16,17-1 15,1 1 1,-18 0 0,18-18-16,-18 17 15,17-17 1,-17 18-16,18-18 16,-18 18-16,0-1 15,18-17-15,-18 18 16,17-18-1,-17 17-15,18-17 16,-18 18-16,17 0 31,-17-1-15,18 1-16,-18 0 16,0-1-1,18-17 1,-18 18-16,0 0 15,0-1 1,17-17 0,-17 18-16,0-1 15,18 1 1,-18 0 0,0-1-16,18 1 15,-18 0 1,17-18 15,-17 17-31,18 1 16,-18 0-1,18-18-15,-18 17 16,17-17-16,1 0 16,-1 18-1,1-18 1,0 0-16,-1 18 15,1-18 1,0 0-16</inkml:trace>
  <inkml:trace contextRef="#ctx0" brushRef="#br0" timeOffset="137701.3609">6597 13847 0,'-18'0'47,"1"0"-32,17 17 32,0 1-47,0-1 16,-18-17-16,18 18 0,0 0 0,0-1 15,0 1-15,0 0 0,0-1 0,0 1 16,0 0-16,0-1 0,0 1 0,0-1 16,0 19-16,0-19 0,0 1 15,0 0-15,0-1 0,0 1 0,0 0 16,0 17-16,-18-18 0,18 1 0,0 0 0,0-1 15,0 1-15,0 0 0,0-1 16,0 1-16,0 0 0,0-1 16,0 1-16,0 0 0,0-1 15,0 1-15,-17-1 0,17 1 0,0 0 16,0-1-16,0 1 0,0 0 16,0-1-16,0 1 0,0 0 15,0-1 1,0 1-16,0-1 0,0 1 15,-18-18-15,18 18 0,0-1 16,0 1-16,-18-18 16,18 18-16,0-1 15,-17-17-15,17 18 16,-18-18-16,1 18 16,-1-18-16,18 17 0,-18-17 15,18 18-15,-17-18 0,17 17 16,-18-17-16,0 18 15,1 0 1,-1-18-16,0 17 16,1-17-16,-1 18 0,1-18 15,-1 0-15,0 18 16,1-18-16,-1 0 16,0 17-16,1-17 15,-1 0-15,0 0 0,1 18 16,-1-18-16,0 0 0,1 0 15,-1 0-15,-17 0 0,17 0 16,1 0-16,-1 0 0,0 0 0,-17 0 16,17 0-16,-17 0 0,-18 0 15,18 0-15</inkml:trace>
  <inkml:trace contextRef="#ctx0" brushRef="#br0" timeOffset="138639.929">2487 14640 0,'-18'0'0,"18"-17"31,18 17-15,0-18-1,-1 18-15,1 0 0,0-18 0,-1 18 16,1 0-16,0 0 0,-1-17 0</inkml:trace>
  <inkml:trace contextRef="#ctx0" brushRef="#br0" timeOffset="139048.1808">1764 14799 0,'0'0'0,"-18"18"0,1-18 16,-1 0-1,36 0 1,-1-18-1,1 18-15,0-18 0,-1 1 16,18 17-16,-17 0 0,-18-18 0</inkml:trace>
  <inkml:trace contextRef="#ctx0" brushRef="#br0" timeOffset="139288.9546">2081 14570 0,'0'0'0,"18"0"0,-18-18 0,0 0 15,0 1-15,0-1 16,0 36 15,18-1-31,-18 1 16,0 0-16,17-1 0,-17 1 0,18 0 15,0-1-15,-1 1 0,-17 0 16,18 17-16</inkml:trace>
  <inkml:trace contextRef="#ctx0" brushRef="#br0" timeOffset="139865.4248">2522 15328 0,'0'0'0,"-17"0"0,-1 0 16,18 18-16,-18-18 15,36 0 32,0 0-31,-1 0-16,1-18 0,35 1 16,-35 17-16,17-18 0,-18 18 15</inkml:trace>
  <inkml:trace contextRef="#ctx0" brushRef="#br0" timeOffset="140338.9186">1658 15557 0,'-18'0'15,"1"0"-15,17-17 16,0-1-1,17 1 1,1 17-16,-18-18 16,18 18-16,-1-18 0,1 18 15,0 0-15,-1-17 0,1 17 0,0 0 16,-1 0-16</inkml:trace>
  <inkml:trace contextRef="#ctx0" brushRef="#br0" timeOffset="140696.77">2081 15258 0,'0'0'0,"0"-18"0,0 0 16,18 1-16,-18-1 15,18 0-15,-1 18 16,1-17-16,0 17 0,-1 0 15,18 0 1,-35 17-16,18 1 0,-18 0 16,0-1-16,0 1 0,0 0 0,0-1 0,-18 1 15,1 17-15,17-17 0,-18-1 0,1 1 16,-1 0-16,18-1 0,-18 1 0,18 0 16,-17-1-16,17 1 0,0 0 15,0-1-15,0 1 16,17-18-16,1 17 15,0-17-15,-1 0 0,1 0 16,17-17-16,-17 17 0,17-18 0,0 1 16,1 17-16,-1-18 0,18 0 0,-18 1 15</inkml:trace>
  <inkml:trace contextRef="#ctx0" brushRef="#br0" timeOffset="179928.2383">14217 11289 0,'0'-18'15,"0"36"-15,0-53 0,0 17 0,0 0 16,0 1-16,0-1 0,0-35 15,0 35-15,0 1 0,0-1 0,0 1 16,0-1-16,0 0 0,18 1 0,-18-1 16,0 0-16,0 1 0,0-1 15,0 36 17,0-1-17,0 1-15,0 0 0,0-1 16,0 36-1,0-35-15,17 17 0,-17-17 0,0 17 0,0 0 0,0 1 16,0-19-16,0 19 0,0-1 16,18 0-16,-18 0 0,0 1 0,0-1 15,0 0-15,0 0 0,0 1 0,0-1 16,17 0-16,-17 18 0,0-18 0,0 1 16,0-1-16,0 0 0,0 1 0,0-1 15,0 0-15,0 0 0,0 1 0,0-1 16,0 0-16,18 1 0,-18-1 0,0 0 15,0 0-15,0-17 0,0 17 0,0 1 16,0-1-16,0 0 0,0 0 16,0 1-16,0-1 0,0-17 0,0 17 15,0 0-15,0 0 0,0 1 0,0-19 16,0 19-16,0-1 0,0-17 0,0 17 16,0 0-16,0-17 0,0 17 0,0 0 15,18-17-15,-18 17 0,0 0 0,17 1 16,-17-19-16,0 19 0,0-1 0,0 18 15,0-18-15,18 0 0,-18 1 0,0-1 16,0 0-16,0 1 0,0-1 0,0 0 16,18 36-16,-18-36 0,0 0 15,0 0-15,0 36 16,0-36-16,0-17 0,0 17 0,0 1 16,17-1-16,-17 0 0,0 0 0,0 1 0,0-1 15,0-17-15,0 17 0,0 0 16,0 0-16,0-17 0,0 17 0,0 1 15,0-19-15,0 18 0,0 1 0,0-19 16,0 19-16,0-19 0,0 19 0,0-19 16,0 19-16,0-19 0,0 18 0,0-17 15,0 17-15,0-17 0,0 0 0,0 17 16,0-17-16,0-1 0,0 18 0,0-17 16,0 0-16,0 17 0,0-17 0,0-1 15,0 19-15,0-19 0,0 1 0,0-1 16,0 1-16,0 0 0,0-1 0,0 1 15,0 0-15,0-1 0,0 1 16,0 0-16,0-1 0,0 1 16,0 0-16,0-1 0,0 1 0,0-1 15,0 1-15,0 0 0,0-1 16,-17 1-16,17 0 0,0-1 16,0 1-16,0 0 15,17-1 1,-17-34 15,0-1-15</inkml:trace>
  <inkml:trace contextRef="#ctx0" brushRef="#br0" timeOffset="182441.9072">14534 13212 0,'-17'0'47,"-1"0"-32,18 17-15,-17-17 16,-1 0-16,0 0 15,1 0 1,17 18-16,17-18 78,1 0-62,0 0-16,-1 0 15,1 0-15,-1 0 0,1 0 16,0 0-16,17 0 0,-17-18 0,-1 18 16,19-17-16,-1 17 0,-18 0 15,54 0-15,-53-18 0,17 18 0,0 0 16,0 0-16,1 0 0,-1 0 0,0 0 16,1 0-16,-1 0 0,0 0 0,0 0 15,1 0-15,-1 0 0,0 0 0,1-18 16,-1 18-16,0 0 0,0 0 15,1 0-15,-1 0 0,18 0 0,-18 0 16,0 0-16,1 0 0,-1 0 0,0 0 16,1 0-16,-1 0 0,35 0 15,-34 0-15,-1 0 0,0 0 0,0 0 16,1 0-16,-1 0 0,0 0 16,1 0-16,-1 0 0,0 0 0,0 0 0,18 18 15,-17-18-15,-1 0 0,0 0 16,18 0-16,-18 0 0,1 0 0,17 0 15,70 0-15,-88 0 16,1 0-16,-1 0 0,18 0 0,-18 0 16,0 0-16,18 0 0,-17 0 0,16 0 15,-16 0-15,17-18 0,-18 18 0,18 0 16,-18 0-16,18 0 0,0 0 0,-18 0 16,18 0-16,0 0 0,-18 0 0,18-17 15,0 17-15,-18 0 0,18 0 0,-17 0 16,17 0-16,-18 0 0,18 0 0,-18-18 15,18 18-15,-18 0 0,18 0 0,0 0 16,-18 0-16,18-18 0,-17 18 0,16 0 16,1 0-16,-17 0 0,17-17 15,-1 17-15,-16 0 0,17 0 0,0 0 16,-18-18-16,18 18 0,0 0 0,0 0 16,-18 0-16,18-18 0,0 18 0,0 0 15,0 0-15,-1-17 0,-16 17 0,70 0 16,-54 0-16,1 0 0,-17-18 15,17 18-15,0 0 0,-18 0 0,18 0 16,-18 0-16,0 0 0,18 0 0,-18 0 16,1 0-16,-1-18 0,0 18 0,1 0 15,52 0 1,-53 0-16,0 0 0,1 0 0,-19-17 0,19 17 16,-1 0-16,0 0 0,-17 0 0,17 0 15,0-18-15,1 18 0,-19 0 0,18 0 16,1 0-16,-19 0 0,19 0 0,-1 0 15,0 0-15,-17-17 0,17 17 16,0 0-16,1 0 0,-19 0 0,19 0 16,-1 0-16,0 0 0,0 0 0,1 0 15,-19 0-15,19 0 0,-1 0 0,0 0 16,0 0-16,1 0 0,-1 0 16,-17 0-16,17 0 0,0-18 0,0 18 0,1 0 15,-19 0-15,19 0 0,-1 0 16,0 0-16,-17 0 0,17 0 0,0 0 15,1-18-15,-1 18 0,0 0 0,-17 0 16,17 0-16,0 0 0,1 0 0,-19 0 16,54-17-16,-53 17 0,17 0 15,-18 0-15,19 0 0,-19 0 0,1 0 16,17 0-16,-17 0 0,0 0 0,-1 0 16,19 0-16,-19 0 0,1 0 0,-1 0 15,1 0-15,0 0 0,17 0 16,0 0-16,-17 0 0,0 0 15,-1 0-15,1 0 0,-1 0 0,1 0 16,0 0-16,-1 0 16,1 0-16,-18-18 78,-18 18-63,1-18-15,-1 18 16,0-17 0,1 17-1,-1 0-15,18-18 0,-17 18 16,-1 0-16,0 0 16,18-18-16,-17 18 0,-1 0 15,18-17-15,-18 17 16,1-18-16,-1 18 15,0-17-15,1 17 0,-1 0 16,18-18-16,-17 18 16,-1 0-16,0-18 0,1 18 15,-1 0-15,0 0 16,18-17 0,0 34 30,18-17-46,-18 18 16,18-18-16,-1 0 0,1 18 16,0-18-16,-18 17 0,17-17 0,1 0 15,-1 18-15,1-18 0,0 17 0,-1-17 16,1 0-16,0 18 0,-1-18 0,1 18 16,0-18-16,-1 17 0,1-17 0,-18 18 15,17-18-15,-17 18 0,18-18 0,-18 17 16,0 1-16,-18 0 15,1-18-15,-1 17 0,1 1 0,-1-1 16,-17 1-16,-1 0 0,1-1 0,-18 1 16,18 0-16,0 17 0,-1-17 0</inkml:trace>
  <inkml:trace contextRef="#ctx0" brushRef="#br0" timeOffset="184236.288">21502 13776 0,'17'0'0,"-17"18"16,18-18-16,0 0 15,-1 0 1,1 0-1,-18-18-15,18 18 0,-1-18 16,1 18-16,0-17 16,-1-1-16,1 0 15,-18 1-15,17-1 16,-17 0-16,0 1 0,0-1 0,0 1 16,0-1-16,0 0 0,0 1 0,0-19 15,0 19-15,0-1 0,0 0 0,0-17 16,0 18-16,0-1 0,0 0 0,-17 1 15,17-1-15,0 0 0,0 1 16,0-1-16,0 36 47,0-1-31,-18 1-16,18 0 0,0-1 0,0 1 15,0 0-15,0 17 0,-17-18 0,17 1 16,0 0-16,0-1 0,-18 19 15,18-19-15,0 1 0,0 17 0,0-17 16,0-1-16,0 1 0,0 0 0,0 17 16,0-17-16,0-1 0,0 1 0,18 0 15,-18-1-15,17-17 0,-17 18 0,18 0 16,-18-1-16,17-17 0,-17 18 16</inkml:trace>
  <inkml:trace contextRef="#ctx0" brushRef="#br0" timeOffset="184420.795">21502 13723 0,'0'0'0,"-18"0"0,1 0 15,-1 0-15,36 0 16,-1 0-1,1 0-15,-1-18 0,19 18 0,-19 0 16,19 0-16,-1-17 0</inkml:trace>
  <inkml:trace contextRef="#ctx0" brushRef="#br0" timeOffset="185060.756">22084 13670 0,'0'0'0,"-18"0"0,1 0 16,-1 0-16,0 0 0,18-18 15,-17 18-15,-1 0 0,36-17 32,-1 17-32,19 0 0,-1 0 15,-17 0-15,34-18 0,-16 18 0,17 0 16,-18 0-16,18 0 0,-18 0 0,18-17 16,-18 17-16,1 0 0,-1 0 0,0 0 15,0 0-15,-17 0 0,17 0 16,-17 0-16,0 0 0,-1 0 0,-17-18 15,0 0 1,-17 18 0,-1-17-16,0-1 15,1 18-15,-1-18 0,0 18 0,1-17 16,-1 17-16,0-18 0,1 0 0,-1 18 16,18-17-16,-17 17 0,17-18 0,-18 18 15,18-17-15,-18 17 0,36 0 47,0 0-47,-1 0 16,1 17-16,-1-17 0,1 0 15,0 18-15,17-18 0,-17 17 0,-1-17 0,1 0 16,0 18-16,17 0 16,-17-18-16,-1 0 15,-17 17-15,18-17 0,-18 18 16,-18 0-16,1-1 15,-1 1-15,-17 0 0,-1-1 0,1 18 16,0-17-16,-1 17 0,1 1 16,0-19-16,0 19 0,-1-1 0</inkml:trace>
  <inkml:trace contextRef="#ctx0" brushRef="#br0" timeOffset="186483.2383">14199 10936 0,'-17'0'0,"17"-18"16,-18 18-16,0 0 15,18 18 1,-17 0-16,17-1 0,-18-17 15,18 18-15,-18 0 0,18-1 16,-17 1-16,17 0 0,-18-1 16,36-17 15,-1-35-31,1 17 16,0 1-16,-18-1 0,17 0 0,1 1 15,-18-1-15,18 0 0,-18 1 0,17-1 16,-17 1-16,18-1 0,-18 0 0,0 1 15,18 17 1,-18 17 0,0 1-16,0 0 0,17-18 0,-17 17 15,18 1-15,-1-1 0,-17 1 16,18 17-16,0-17 0,-1 0 0,1-1 16,-18 1-16,18 0 0</inkml:trace>
  <inkml:trace contextRef="#ctx0" brushRef="#br0" timeOffset="187260.1519">12153 11942 0,'0'0'0,"0"-18"16,0 0-1,0 36 32,0 0-47,18-1 16,-18 1-16,0-1 0,17 1 0,-17 0 16,18-1-16,-18 1 15,18 17-15,-1-35 0,-17 18 16,18-18-16,-18 18 0,18-18 0,-1 0 15,-17-18-15,18 18 16,0-18-16,-18 1 0,17-1 0,-17 0 16,18 1-16,-1-19 15,1 1-15,-18 18 0,0-19 0,0 19 16,18-1-16,-18 0 0,0-17 0,0 17 0,0 1 16,0-1-16,0 0 0,-18 18 15,18-17-15</inkml:trace>
  <inkml:trace contextRef="#ctx0" brushRef="#br0" timeOffset="188650.9659">12788 11659 0,'0'-17'15,"0"-1"1,0 0 0,-17 18-16,17-17 15,-18 17 360,18-18-343,0 0-1,0 1-16,0-1-15,0 1 16,0-1 0,0 0-1,0 36 17,0 0-17,0-1-15,0 1 0,0-1 0,0 1 16,0 0-16,0 17 0,0-17 0,0 17 15,0-17-15,0 17 0,0 0 0,0 0 16,0 1-16,0-19 0,0 19 0,0-1 16,0-17-16,0 17 0,0-18 0,0 1 15,18 0-15,-18-1 0,0 1 16,0 0-16,0-1 16,0-34-1,0-1-15,0 0 16,0 1-16,0-1 0,0 0 0,0 1 15,-18-18-15,18 17 0,0 0 16,-18-17-16,18 17 0,0-17 0,-17 0 16,17 17-16,0-17 0,0 17 0,-18-17 15,18 17-15,0-17 0,0 17 0,-18 1 16,18-1-16,0-17 0,0 17 0,-17 1 16,17-1-16,0 0 0,-18 1 15,18-1-15,0 0 16,-18 18-16,18 18 31,0 0-31,-17-1 16,17 1-16,0 0 0,-18-1 15,18 1-15,0-1 0,0 1 16,18-36 15,-1 1-31,-17-1 0,18 1 16,0-1-16,-18 0 0,17 1 0,1-1 15,-18 0-15,18 1 0,-18-1 16,17 18-16,-17-18 0,18 18 0,-18-17 16,18 17-16,-18-18 0,17 18 0,1 0 31,-18 18-31,17-18 0,-17 17 0,18-17 16,-18 18-16,18 0 0,-1-1 0,1 1 15,0 0-15,-1-1 0,1 1 16,0-18-16,-18 35 0,17-35 0,1 18 15</inkml:trace>
  <inkml:trace contextRef="#ctx0" brushRef="#br0" timeOffset="190194.29">13776 13229 0,'0'-17'0,"-18"-1"32,1 18-32,-1 0 15,0 0 1,18 18-16,-17-18 0,-1 35 15,0-18-15,18 1 16,0 0-16,0-1 0,0 19 16,0-19-16,18 1 0,-18 0 15,18-18-15,-18 17 0,17-17 0,1 18 16,0-18-16,-1 0 0,1 0 0,0 0 16,-1 0-16,1-18 0,0 18 0,-1-17 15,1-1-15,-1 0 0,1 1 16,-18-1-16,0 0 0,0 1 0,0-1 15,0 0-15,-18 1 0,1-1 0,-1 1 16,1 17-16,-1-18 0,0 0 0,-17 18 16,17-17-16,1 17 0,-19-18 0,19 18 15</inkml:trace>
  <inkml:trace contextRef="#ctx0" brushRef="#br0" timeOffset="195685.1839">21555 13652 0,'-18'0'16,"18"18"31,18-18 31,-1 0-62</inkml:trace>
  <inkml:trace contextRef="#ctx0" brushRef="#br0" timeOffset="195913.3958">21572 13723 0,'-17'0'16,"-1"0"0,36 0 15,-1-18-15,1 18-16,0 0 0,-1 0 15,1 0-15,0-17 0,-1 17 16,1 0-16,-1 0 0,19 0 0,-1 0 15,-17 0-15,-1 0 0,1 0 16</inkml:trace>
  <inkml:trace contextRef="#ctx0" brushRef="#br0" timeOffset="196538.4277">21502 13811 0,'0'0'0,"-18"0"15,36 0 17,-1 0-17,-17-17-15,18 17 0,0-18 16,-1 18-16,1-18 0,0 1 16,-1 17-16,1-18 0,0 18 15,-18-18-15,17 1 0,1-1 0,-1 18 16,1-35-16,-18 17 0,18 1 15,-18-1-15,0 0 0,0-17 16,0 17-16,0 1 0,0-1 0,0-17 16,-18 17-16,18 1 0,-18-1 0,1 0 15,17-17-15,0 17 0,-18 1 0,1-1 16,17 0-16,0 1 0,-18 17 16,18-18-16,-18 18 15,18 18 1,-17-18-16,17 17 0,-18 1 15,18 0-15,0-1 16,0 1-16,-18 0 0,18-1 0,0 1 16,0 0-16,0 17 0,0-18 0,0 36 15,0-17-15,0-19 0,0 19 16,0-19-16,0 18 0,0-17 0,0 0 16,0-1-16,0 1 0,0 17 0,0-17 15,0 0-15,18-18 0,-18 17 0,0 1 16,0 17-16,18-35 0,-18 18 15,0-1-15,0 1 16</inkml:trace>
  <inkml:trace contextRef="#ctx0" brushRef="#br0" timeOffset="196974.6795">21449 13829 0,'0'0'0,"-18"0"0,1 0 15,34 0 16,1 0-31,0 0 16,-1 0-16,1-18 0,-1 18 0,1 0 16,0 0-16,-1 0 0,19 0 0,-19 0 15,1 0-15,0 0 0,-1-17 0,1 17 16,-1 0-16,1 0 0,0 0 16</inkml:trace>
  <inkml:trace contextRef="#ctx0" brushRef="#br0" timeOffset="215123.1438">14358 13141 0,'0'-18'31,"0"36"47,0 0-62,0-1 46,18-17-15,-1 0-31,1 0-16,0 0 15,-1 0-15,-17 18 0,18-18 16,0 0-16,-1 0 0,1 0 16,-1 0-16,1 18 15,0-18 17,-36 0-1,0 0-16,1 0-15,-1 0 16,1 0-16,-1 0 16,0 0-16,1 0 15,34 0 17,1 0-17,0 0-15,-1 0 16,1 0-16,-1 0 15,1 0-15,0 0 0,-1 0 16,-17-18-16,18 18 0,0 0 16,-1 0-16,-34 0 62,-1 0-62,0 0 31,1 0-15,-1 0 0,0 0 15,1 0-15,17 18-16,-18-18 15,1 0 1,17 17-16,-18-17 15,0 0-15,1 18 16,-1-18 0,18 17-16,-18-17 15,1 0 1,17-17 93,0-1-93,0 1 0,0-1-1,0 0-15,0 1 16,0-1-1,-18 0 1,18 1-16,0-1 0,0 0 16,0 1-16,0-1 15,-18 0-15,18 1 16,0-1-16,0 1 0,0-1 16,0 0-16,0 1 15,-17-1-15,17 0 0,0 1 16,0-1-16,-18 0 15,18 1-15,0-1 0,0 1 16,0-1-16,-18 0 16,18 1-16,0-1 0,0 0 15,0 1 1,0-1-16,0 0 0,0 1 16,-17-1-16,17 1 0,0-1 15,0 0-15,0 1 16,0-1-16,0 0 0,0 1 15,0-1-15,0 0 16,0 1-16,0-1 0,0 0 16,0 1-16,0-1 15,0 1-15,0-1 0,0 0 16,0 1-16,0-1 16,-18 0-16,18 1 15,0-1-15,-17 18 0,17-18 0,0 1 16,0-1-16,-18 18 15,18-17-15,0-1 16,0 0-16,0 1 16,-18-1-16,18 0 15,0 1-15,0-1 16,0 0-16,0 1 0,0-1 16,0 1-16,0-1 15,0 0 1,0 1-16,0-1 15,0 36 32,0-1-47,0 1 0,18 0 16,-18-1-16,0 18 0,18-17 0,-18 0 16,0 17-16,0 0 0,0-17 0,17 17 15,-17 0-15,0 1 0,0-1 0,0 0 16,0 18-16,18-18 0,-18 1 0,0 17 15,0-18-15,0 0 0,0 1 0,0-1 16,0 0-16,0 0 0,17-17 0,-17 17 16,0-17-16,0 17 0,0-17 0,0-1 15,0 1-15,18 0 0,-18-1 16,0 1-16,0 0 0,18-18 0,-18 17 16,17-17-1,-17-17 1,0-1-16,0 0 0,18 18 0,-18-17 0,0-19 15,0 19-15,18-1 0,-18-17 16,0 0-16,0 17 0,0-17 0,0-71 16,0 71-16,-18-1 15,18-17-15,0 36 0,0-19 0,0 1 16,0 0-16,0 0 0,-18 17 0,18-17 16,0 17-16,0 0 0,0-17 0,0 18 15,0-1-15,0-17 0,0 17 0,0 0 16,0 1-16,-17-1 0,17 0 0,0 1 15,0-1-15,0 1 0,0-1 0,0 0 16,0 1-16,0-1 0,0 0 16,0 36 15,0 0-15,0-1-16,0 1 15,0 17-15,0-17 0,17 17 0,-17-17 0,0 17 16,0 0-16,0 1 0,18-1 15,-18 0-15,0 18 0,0-18 0,0 18 16,0-18-16,0 18 0,0-17 0,0 17 16,0 0-16,0-18 0,0 0 0,0 18 15,0-18-15,0 1 0,18-1 0,-18 0 16,0-17-16,0 17 0,0-17 0,0 52 16,0-52-1,17-18 16,-17-18-31,0 1 0,0-1 0,0 0 16,0 1-16,0-19 0,0 19 0,0-19 16,0 19-16,0-18 0,0-1 0,0-17 15,0 18-15,0 0 0,0-18 16,0 18-16,0-1 0,-17-17 0,17 18 16,0 0-16,0 0 0,0-1 0,0 19 15,-18-19-15,18 1 0,0 17 0,0-17 16,-18 18-16,18-19 0,0 19 0,0-19 15,-17 19-15,17-19 0,0 19 0,0-18 16,0 17-16,-18 0 0,18-35 16,0 36-16,0-1 0,0 0 15,0 1-15,-18 17 0,18-18 16,0 36 0,0-1-1,0 1-15,0 0 0,0-1 0,0 19 16,18-1-16,-18-17 0,18 34 0,-18-16 15,17 105-15,1 18 16,-18-107-16,0 1 16,18 18-16,-18-18 0,0-18 0,0 18 15,0 0-15,17-18 0,-17 1 0,0-1 16,0 0-16,0 0 0,0 1 0,18-19 16,-18 19-16,0-19 0,0 1 0,0-1 15,18 1-15,-18 0 0,0-1 16,0-34 31,0-1-32,0 0-15,0 1 0,0-1 16,-18 1-16,18-1 0,0 0 16,-18 1-16,18-19 0,0 19 0,0-19 15,-17 1-15,17 18 0,0-19 16,0 1-16,0 0 0,-18-1 0,18-16 15,-18-1-15,18 17 0,-17-34 16,17 34-16,0 1 0,-18 0 16,18 0-16,0 17 0,0-17 0,-18-1 15,18 19-15,0-18 0,0 17 0,0 0 16,0-17-16,0 17 16,0 1-16,0-19 0,-17 1 0,17 18 15,0-1-15,0 0 0,0 1 16,0-1-16,0 0 15,-18 18 1,18-17-16,0 34 63,0 1-48,0 0 16,-17-18 63,-1 0-63,36 0 63,-1 0-78,1 0-16,-1 0 0,1 0 15,0 0-15,-1 0 0,1 0 0,0 0 16,-1 0-16,1 0 0,0-18 0,-1 18 16,1 0-16,0 0 0,-1 0 15,1 0-15,-1-18 0,1 18 16,0 0-16,-1 0 0,1 0 0,0 0 16,-1 0-16,1 0 0,0 0 0,-1-17 15,1 17-15,-1 0 0,1 0 0,0 0 16,-1 0-16,19 0 0,-19 0 15,1-18-15,0 18 0,-1 0 16,1 0-16,17 0 16,-17 0-16,-1-18 0,1 18 0,17 0 15,-17 0-15,0 0 0,-1 0 16,1 0-16,0-17 0,-1 17 0,1 0 16,-1 0-16,1 0 15,0 0-15,-1 0 0,1 0 0,0 0 16,-1-18-16,1 18 0,0 0 15,-1 0-15,1 0 0,-18-18 0,17 18 16,1 0-16,0 0 0,-1 0 0,1 0 16,0 0-16,-1 0 0,1 0 0,0 0 15,-1 0-15,1 0 0,-1-17 16,1 17-16,0 0 0,-1 0 0,1 0 16,0 0-16,-1 0 0,1 0 15,0-18-15,-1 18 0,1 0 16,0 0-16,-1 0 0,1 0 0,-1 0 15,1-17-15,0 17 0,-1 0 16,1 0-16,0 0 16,-1 0-16,1-18 0,0 18 15,-1 0-15,1-18 0,-1 18 16,1 0-16,0 0 16,-1 0-16,1 0 15,-18-17-15,18 17 16,-1 0-16,1 0 15,0 0 1,-1 0-16,1 0 16,-1 0-16,1 0 15,-18-18 1,18 18-16,-18 18 62,0-1-46,0 1-16,0 0 16,0-1-16,0 1 15,0-1-15,0 1 0,0 0 16,0-1-16,17 1 0,-17 0 16,0-1-16,0 1 0,18 0 0,-18-1 15,0 1-15,0 0 0,18-1 0,-18 1 16,0-1-16,0 1 0,0 0 0,17-1 15,-17 1-15,0 0 0,0-1 0,0 1 16,0 17-16,0-17 0,0-1 0,0 1 16,0 0-16,18-1 0,-18 1 0,0 0 15,0-1-15,0 1 0,0 0 0,0 17 16,0-18-16,0 1 0,0 17 16,0-17-16,0 0 0,0-1 0,18 1 15,-18 0-15,0-1 0,0 1 0,0 0 16,0-1-16,0 1 0,17-1 0,-17 1 15,0 0-15,0-1 0,0 1 0,0 0 16,0-1-16,0 1 16,18 0-16,-18-1 0,0 1 15,0-1-15,0 1 16,0 0-16,0-1 0,0 1 16,0 0-16,0-1 15,0 1-15,0 0 0,0-1 16,0 1-16,0-1 15,0 1-15,0 0 16,0-1-16,0 1 16,0 0-1,0-1-15,0 1 16,0 0 0,0-1 15,-18-17 63,18 18-79,18-18 235,0 0 141,-1 0-360,1 0-15,-1 0-1,1 0-15,0 0 16,-1 0 0,1 0-1,0 0 1,-1 0-1,1 0 1,0 0 0,-1 0-1,-17-18-15,18 18 16,-1 0 0,1 0-1,0 0-15,-1 0 16,1 0-1,0 0-15,-1 0 16,1 0 0,0 0-16,-1 0 15,1 0 1,-1 0-16,1 0 16,0 0-16,-1 0 15,1 0 1,0 0-16,-1 0 15,1 0-15,0 0 16,-1 0-16,-17-17 0,18 17 16,0 0-16,-1 0 15,1 0 1,-1-18-16,1 18 16,0 0-16,-1 0 15,1 0 1,0 0-16,-1 0 15,1 0-15,0 0 16,-1 0-16,1 0 16,-1 0-16,1 0 15,0 0-15,-1 0 16,1 0-16,0 0 16,-1 0-16,1 0 15,0 0-15,-1 0 16,1 0-16,-1 0 15,1 0-15,0 0 16,-1 0-16,1 0 16,0 0-16,-1 0 15,1 0-15,0 0 16,-1 0-16,1 0 16,0 0-16,-1 0 15,1 0-15,-1 0 16,1 0-16,0 0 15,-1 0-15,1 0 16,0 0-16,-1 0 0,1 0 16,0 0-16,-1 0 15,1 0-15,-1 0 16,1 0-16,0 0 16,-1 0-16,1 0 0,0 0 15,-1 0-15,1 0 16,0 0-16,-1 0 15,1 0-15,-1 0 16,1 0-16,0 0 16,-1 0-16,1 0 15,0 0-15,-1 0 16,1 0-16,0 0 16,-1 0-16,1 0 15,0 0-15,-1 0 16,1 0-16,-1 0 15,1 0-15,0 0 16,-1 0-16,1 0 16,0 0-1,-1 0-15,1 0 125,-18-18-125,0 1 32,18 17-32,-18-18 15,0 0-15,0 1 16,0-1-1,0 0-15,0 1 0,0-1 16,0 1-16,17-1 16,-17 0-16,0 1 0,0-1 15,0 0-15,0 1 0,0-1 16,0 0-16,0 1 0,0-1 0,0 1 0,0-1 16,0 0-16,0 1 0,18-36 15,-18 35-15,0-17 16,0 17-16,0 1 0,0-1 15,0 0-15,0 1 0,0-1 16,0 0-16,0 1 0,0-1 0,0 0 16,0 1-16,0-1 0,0 0 0,0 1 15,0-1-15,0 1 0,0-1 0,0 0 16,0 1-16,0-1 0,0 0 0,0 1 16,0-1-16,0 0 0,0 1 15,0-1-15,0 1 0,0-1 16,0 0-16,0 1 0,0-1 15,0 0-15,0 1 16,0-1-16,-18 0 0,18 1 16,0-1-16,0 1 15,0-1-15,0 0 0,0 1 16,0-1-16,0 0 16,0 1-16,-17 17 15,17-18-15,0 0 0,0 1 16,0-1-16,0 0 15,0 1-15,0-1 16,0 1-16,0-1 16,0 0-1,0 1-15,0-1 16,0 0 0,0 1-1,0-1 1,0 0-1,0 1 1,0-1 0,0 1-1,0-1 1,0 0 15,17 18 141,1 0-156,-18 18-1,17-18 1,-17 18-16,18-18 16,0 0-16,-1 0 15,1 0 1,0 0-1,-1 0-15,1 0 16,0 0-16,-1 0 16,-17 17-1,18-17-15,-1 0 0,1 0 16,0 0-16,-1 0 16,1 0-1,0 0-15,-1 0 0,1 0 16,0 0-1,17 0-15,-17 0 16,-1 0-16,1 0 0,-1 0 16,1 0-16,0-17 0,-1 17 15,1 0-15,0 0 16,-1 0 0,1-18-16,0 18 0,-1 0 15,1 0-15,-1 0 0,1 0 16,0 0-16,-1 0 15,1 0-15,0 0 0,-1 0 16,-17-18-16,18 18 0,0 0 0,-1 0 16,1 0-16,-1 0 0,1 0 15,0 0-15,-1 0 0,1 0 16,0 0-16,-1 0 16,1 0-16,0 0 15,-1 0-15,1 0 0,0 0 16,-1 0-16,1 0 15,-1 0-15,1 0 16,0 0-16,-1 0 0,1 0 16,0 0-16,-1 0 15,1 0-15,17 0 0,-17 0 16,-1 0-16,1 0 0,0 0 16,-1 0-16,1 0 0,0 0 15,-1 0-15,1 0 16,0 0-16,-1 0 0,1 0 15,-1 0-15,1-17 0,0 17 16,-1 0 0,1 0-16,0 0 15,-1-18-15,1 18 16,0 0-16,-1 0 16,1 0-1,0 0-15,-1 0 16,1 0-16,-1 0 15,1 0-15,0 0 16,-1 0-16,1 0 16,0 0-16,-1 0 15,1 0-15,0 0 16,-1 0 0,1 0-1,-1 0-15,1 0 16,0 0-16,-1 0 0,1-18 15,0 18 1,-1 0-16,1 0 16,0 0-1,-1 0 1,1-17 0,-18 34 93,0 1-109,0 0 16,0-1-16,0 1 15,0 0-15,0-1 0,0 1 16,-18-1-16,18 1 0,0 0 0,-17 35 15,17-36-15,0 1 0,0 17 0,-18 71 32,18-88-32,0-1 0,0 19 15,0-19-15,0 1 0,0 0 0,0-1 16,0 1-16,0-1 0,-18 1 16,18 0-16,0-1 0,0 1 0,0 0 15,0-1-15,0 1 0,0 0 16,0-1-16,0 1 0,0-1 15,0 1-15,0 0 0,0-1 16,0 1-16,0 0 0,0-1 16,0 1-16,0 0 0,0-1 15,0 1-15,0-1 0,0 1 16,0 0-16,0-1 16,0 1-16,0 0 0,18-1 15,-18 1-15,0 0 16,0-1-16,0 1 15,0 0-15,0-1 16,18-17-16,-18 18 0,0-1 16,0 1-16,0 0 15,17-18 1,-17 35-16,0-17 16,0-1-1,18 1 1,-18 0-16,0-1 15,0 1 17,0-1-17,0 1 1,0 0 15,0-1 0,0 1 1,0 0-17,0-1 63,0 1-15,-18-18-16,18 18-16,18-18 63,-1 0-79,1 0-15,-18-18 16,18 18-16,-1 0 16,1 0-1,0 0-15,-18-18 16,17 18 0,1 0-16,0 0 15,-1 0 1,1 0-16,0 0 15,-1 0-15,1 0 16,-1 0 0,1 0-16,-18-17 15,18 17 1,-1 0-16,1 0 16,0 0-1,-1 0 1,1 0-1,0 0-15,-1 0 16,1 0 0,-1 0-1,1 0 1,0 0-16,-1 0 16,1 0-1,0 0 1,-1 0-16,1 0 15,0 0 1,-1 0 0,1 0-16,-1 0 15,1 0-15,0 0 16,-1 0 0,1 0-1,0 0-15,-1 0 16,1 0-16,0 0 15,-1 0 1,1 0-16,0 0 16,-1 0-16,1 0 15,-1 0-15,1 0 16,0 0-16,-1 0 16,1 0-1,0 0-15,-1 0 16,1 0-1,0 0-15,-1 0 16,-17 17-16,18-17 16,-1 0-16,1 0 15,0 0 1,-1 0-16,1 18 16,0-18-16,-1 0 15,1 0-15,0 0 16,-1 0-16,1 0 15,-1 0 1,1 0-16,0 0 16,-1 0-1</inkml:trace>
  <inkml:trace contextRef="#ctx0" brushRef="#br0" timeOffset="219677.6013">13582 11853 0,'0'-17'15,"-18"-1"-15,18 0 16,0 1-1,-17 17-15,17-18 0,0 0 16,0 1-16,0-1 16,0 36 15,0-1-15,0 1-16,-18-18 0,18 35 0,0-17 15,0 0-15,0-1 0,0 1 0,0 0 16,18-1-16,-18 1 0,0 0 0,17-1 15,-17 1-15,0-1 0,18 1 0,-18 0 16,18-1-16,-18 1 16,17 0-16,-17-1 15,18-17-15,-18 18 16,0 0 0,-18-18-16,1 0 15,-1 0-15,18 17 16,-18-17-16,1 0 0,-1 0 15,0 0-15,1 0 0,-1 0 16,0 18-16,1-18 16,-1 0-16,1 17 15,34-17 17,1 0-17,-1 0-15,1 0 0,0 0 16,17 0-16,-17 0 0,-1 0 15,19 0-15,-19 0 0,18 0 0,-17-17 16,0 17-16,-1 0 0,1 0 0,0 0 16</inkml:trace>
  <inkml:trace contextRef="#ctx0" brushRef="#br0" timeOffset="227267.0709">9454 9984 0,'0'0'0,"-17"0"16,-1 0 0,1 0-1,-1 0-15,0 0 16,1 0-16,-1 0 15,0 0-15,1 0 0,17-18 16,-18 18-16,0 0 16,36 0 31,0 0-47,-1 0 15,1 18-15,0-18 0,-1 0 16,1 0-16,0 0 0,-1 17 15,1-17-15,-1 0 0,1 0 0,0 0 16,35 18-16,-36-18 0,19 0 0,-1 0 16,-18 18-16,19-18 0,-1 0 0,0 0 15,-17 0-15,17 0 0,0 0 16,1 17-16,-1-17 0,0 0 0,1 0 16,-19 0-16,19 0 0,-1 0 0,0 18 15,0-18-15,-17 0 0,17 0 0,1 0 16,-1 17-16,-18-17 0,36 0 15,-17 0-15,17 18 0,-36-18 16,18 0-16,-17 0 0,0 0 0,-1 0 16,19 18-16,-19-18 0,54 0 15,-18 17 1,-36-17-16,1 0 0,0 0 0,17 0 16,-17 0-16,17 0 0,-17 18 0,-1-18 15,18 0-15,-17 0 0,17 0 0,-17 0 16,17 0-16,-17 0 0,0 0 0,17 18 15,-18-18-15,1 0 0,17 0 0,-17 0 16,0 0-16,-1 0 0,1 0 0,17 0 16,-17 0-16,0 0 0,-1 0 0,1 0 15,-1 0-15,1 0 0,0 0 0,-1 0 16,1 0-16,0 0 0,-1 0 0,1 0 16,0 0-16,17 0 0,-18 0 0,1 0 15,0 0-15,-1 0 0,1 0 0,0 0 16,-1 0-16,1 0 0</inkml:trace>
  <inkml:trace contextRef="#ctx0" brushRef="#br0" timeOffset="230329.0233">16334 9842 0,'0'18'0,"-18"-18"0,36 18 47,-1-18-31,19 17-1,-19-17-15,1 0 0,-1 0 16,19 0-16,-19 0 0,1 0 0,17 0 16,1 0-16,-19 0 0,18 0 0,1 0 15,-1 0-15,0 0 0,1-17 0,16 17 16,-16 0-16,-1 0 0,0 0 0,1 0 16,-1 0-16,0 0 0,0 0 0,1-18 15,-1 18-15,0 0 0,1 0 0,-1 0 16,-18 0-16,19 0 0,-1 0 0,0 0 15,-17 0-15,17 0 0,0 0 16,-17 0-16,17 0 0,-17 0 0,17 0 16,-17 0-16,17 0 0,-17 0 0,0 0 15,-1 18-15,18-18 0,-17 0 0,0 0 16,17 0-16,-17 0 0,-1 0 16,1 17-16,0-17 0,-1 0 0,1 0 15,-1 0-15,1 0 0,0 0 0,-1 0 16,19 0-16,-19 18 0,1-18 15,17 0-15,-17 0 0,17 0 16,-17 0-16,-1 0 0,1 0 0,17 0 16,-17 18-16,17-18 0,-17 0 0,0 0 15,17 0-15,-18 0 16,19 0-16,-1 0 0,0 0 16,-17 0-16,0 0 0,-1 0 0,1 0 15,-1 0-15,-17 17 0,18-17 0,0 0 0,-1 0 16,1 0-16,0 0 0,-1 0 0,1 0 15,0 0-15,-1 0 0,1 0 16,-1 0-16,1 0 0,0 0 0,-1 0 16,1 0-16,0 0 0,-1 0 0,1 0 15,0 0-15,-1 0 0,1 0 0,0 0 16,-1 0-16,1 0 0,-1 0 0,1 0 16,0 0-16,-1 0 0,1 0 0,0 0 15,17 0-15,-17 0 0,17 0 16,-18 0-16,1 0 0,0 0 0,-1 0 15,19 0-15,-19 0 0,1 0 0,0 0 16,17 0-16,-18 0 16,1 0-16,0 0 0,-1 0 15,-17-17-15</inkml:trace>
  <inkml:trace contextRef="#ctx0" brushRef="#br0" timeOffset="233128.6867">29598 10054 0,'-18'0'0,"36"0"0,-36-17 15,1 17-15,-1-18 16,18 0 0,0 1 15,18 17-31,-1 0 0,1 0 0,0 0 16,-1 0-16,19 0 0,-1 0 0,0 0 15,0 0-15,18 0 0,0 0 0,0 17 16,0-17-16,53 18 0,-36 0 15,-17-18-15,0 0 0,18 17 16,-1-17-16,-17 18 0,18-18 0,-1 0 16,-17 17-16,18-17 0,-1 0 0,1 18 15,-18-18-15,18 0 0,-19 18 0,72-18 16,-71 0-16,0 0 0,17 0 16,-17 0-16,0 0 0,0 0 0,-18 0 15,18 0-15,0 0 0,-18 0 0,54 0 16,-54 0-16,0 0 0,36 0 15,-54 0-15,19 0 0,-1 0 16,-17 0-16,17 0 0,-18 0 0,1 0 16,17 0-16,-17 0 0,0 0 0,-1 0 15,19 0-15,-19 0 0,1 0 0,0 0 16,-1 0-16,1 0 0,-1 0 16,1 0-1</inkml:trace>
  <inkml:trace contextRef="#ctx0" brushRef="#br0" timeOffset="240904.5114">13864 13159 0,'-17'0'0,"17"-18"16</inkml:trace>
  <inkml:trace contextRef="#ctx0" brushRef="#br0" timeOffset="258505.6469">12100 11853 0,'-17'18'15,"34"-18"110,-17-18-109,0 1 15,18 17-31,-18-18 31,18 18-15,-18-18 0,17 18-1,-17 18 79,0 0-78,18-18-16,-18 17 0,17 1 15,-17 0-15,18-18 0,-18 17 16,0 1-16</inkml:trace>
  <inkml:trace contextRef="#ctx0" brushRef="#br0" timeOffset="410358.2909">8343 15557 0,'0'-17'47</inkml:trace>
  <inkml:trace contextRef="#ctx0" brushRef="#br0" timeOffset="413098.3129">8378 15046 0,'0'0'0,"-17"0"0,17-18 0,0 1 15,-18 17 1,18-18 15,0 36 32,0-1-48,0 1 1,0 0-16,-17-1 0,17 1 16,0 17-16,0-17 0,0-1 15,0 19-15,0-1 0,0-17 0,0 17 0,0 35 16,0-52-16,0 17 0,0 1 15,0-1-15,0 0 0,0 0 16,17 1-16,-17 105 16,18-71-16,-18-34 15,0-1-15,17 18 0,-17-18 0,0 0 16,0 1-16,0-1 0,0 0 0,18 1 16,-18-1-16,0 0 0,0 0 0,0-17 15,0 17-15,0 1 0,0-19 0,0 19 16,18-19-16,-18 18 0,0-17 0,0 17 15,0-17-15,0 0 0,0-1 0,0 19 16,17-19-16,-17 1 0,0-1 0,0 1 16,0 17-16,18-17 0,-18 0 15,0-1-15,0 1 0,0 0 16,18-1-16,-18 1 0,0-1 0,0 1 16,0 0-16,17-1 15,-17 1-15,0 0 16,0-1-16,0 1 15,0 0 1,0-1-16,0 1 16,0 0-1,0-1 1,0 1 0,0-1-1,0 1-15,0 0 16,0-1-1,0 1 1,0 0 0,0-1-1,0 1 1,0 0 15,0-1-15,0 1-1,0-1 1,0 1 0,0 0 15,0-1-15,0 1-1,0 0 1,0-1 15,0-34 141</inkml:trace>
  <inkml:trace contextRef="#ctx0" brushRef="#br0" timeOffset="415678.6773">8555 16475 0,'0'0'0,"-18"0"16,1 0-1,-1 0 1,0 0-16,1 0 31,-1 0 1,36 0 14,-1 0-46,1 0 16,0 0-16,-1 0 0,1 0 16,-1 0-16,1-18 0,0 18 0,-1 0 15,1 0-15,17-18 0,-17 18 0,0 0 16,17 0-16,-17-17 0,17 17 0,-18 0 16,19 0-16,-19-18 0,19 18 0,-19 0 15,19 0-15,-19 0 0,18-17 16,-17 17-16,17 0 0,-17 0 0,17 0 0,1-18 15,-19 18-15,18 0 16,1 0-16,-19 0 0,19 0 0,-19-18 0,19 18 16,-19 0-16,19 0 0,-19 0 0,18 0 15,-17-17-15,17 17 0,-17 0 16,17 0-16,-17 0 0,17 0 0,-17-18 16,-1 18-16,19 0 0,-19 0 0,1 0 15,17-18-15,-17 18 0,17 0 0,-17 0 16,-1-17-16,19 17 0,-19 0 0,19 0 15,-19 0-15,19-18 0,-19 18 0,1 0 16,17 0-16,-17 0 0,-1 0 0,19 0 16,17-18-16,-36 18 15,19 0-15,-19 0 0,18 0 16,1-17-16,-19 17 0,1 0 0,0 0 16,-1 0-16,19 0 0,-19 0 0,1 0 15,17 0-15,-17-18 0,-1 18 0,1 0 16,17 0-16,-17 0 0,0 0 0,-1 0 15,19 0-15,-19-18 0,1 18 0,17 0 16,-17 0-16,-1 0 0,1 0 0,17 0 16,-17-17-16,0 17 0,17 0 15,-18 0-15,1 0 0,0 0 0,17 0 0,-17 0 16,-1 0-16,1-18 0,17 18 16,-17 0-16,-1 0 0,1 0 0,17 0 15,-17-17-15,0 17 0,17 0 0,-17 0 16,-1 0-16,1 0 0,17-18 0,-17 18 15,-1 0-15,1 0 0,0 0 0,17-18 16,-17 18-16,-1 0 0,1 0 16,0 0-16,17 0 0,-18-17 0,1 17 15,0 0-15,-1 0 0,1 0 0,0 0 16,-1 0-16,1-18 0,0 18 0,-1 0 16,18 0-1,-17 0-15,0 0 0,-1 0 0,1 0 0,0-18 16,-1 18-16,1 0 0,0 0 0,-1 0 0,1 0 15,0 0-15,-1 0 0,1 0 16,-1 0-16,1 0 0,0 0 0,-1 0 16,1 0-16,0 0 0,-1 0 0,1 0 15,0 0-15,-1 0 0,1 0 0,-1 0 16,1 0-16,0 0 0,-1 0 0,1 0 16,0 0-16,-1 0 0,1 0 15,0 0-15,-1 0 0,1 0 16,-1 0-16,1 0 0,0 0 15,-1 0-15,1 0 0,0 0 0,-1 0 16,1 0-16,0 0 0,-1 0 0,1 0 16,0 0-16,-1 0 0,1 0 15,-1 18-15,1-18 0,0 0 0,-1 0 16,1 0-16,0 0 0,-1 0 0,1 0 16,0 18-16,-1-18 0,1 0 0,-1 0 15,1 0-15,0 0 0,-1 0 16,1 0-16,0 0 0,-1 0 0,1 0 15,0 0-15,-1 0 0,1 0 16,-1 0-16,19 0 16,-19 0-16,1 0 15,0 0-15,-1 0 0,1 0 0,0 0 16,-1 0-16,1 0 0,0 0 16,-1 0-16,1 0 0,-1 0 15,1 0-15,0 0 0,-1 0 16,1 0-16,0 0 15,-1 0-15,1 0 0,0 0 16,-1 0-16,1 0 16,-1 0-16,1 0 0,0 0 15,-1 0-15,1 0 16,0 0-16,-1 0 16,1 0-16,0 0 15,-1 0-15,1 0 16,-1 0-1,1 17-15,0-17 16,-1 0-16,1 0 0,0 0 16,-1 0-1,1 0-15,0 0 16,-18 18-16,17-18 16,1 0-16,0 0 15,-1 0 1,1 0-16,-1 0 15,1 0-15,0 0 16,-18 18 0,17-18-16,-17-18 62,0 0-46,-17 18-16,17-17 0,-18 17 15,18-18-15,-18 18 0,18-18 0,-17 18 16,17-17-16,-18 17 0,1-18 0,-1 0 16,18 1-16,-18 17 0,18-18 15,-17 18-15,-1-17 16,18-1-16,-18 18 16,36 0-1,0 18 1,-1-1-16,19 18 15,-1-17 1,-18-18-16,-17 18 0,18-1 0,0-17 16,-1 18-16,1-18 0,-18 18 0,18-18 15,-1 17-15,1-17 16,-18 18 15,-18-18-15,18 18-16,-17-18 15,17 17-15,-18 1 0,0-1 0,-17-17 16,17 18-16,-17 0 0,0-1 0,0 1 16</inkml:trace>
  <inkml:trace contextRef="#ctx0" brushRef="#br0" timeOffset="416968.5703">8326 15099 0,'-18'0'15,"0"0"1,1 0 0,-1 18-16,0-1 15,18 1-15,-17-18 0,17 35 16,-18-35-16,18 18 0,0-1 15,0-34 17,18-1-32,-18 0 15,17 1-15,-17-1 0,0 1 0,18-1 16,-18 0-16,0 1 0,18-1 0,-18 0 16,0 1-16,0-1 0,17 0 0,-17 1 15,0-1-15,0 0 0,18 18 16,-18-17-16,18 17 15,-1 17 1,1 1-16,-1 0 0,-17-1 16,18-17-16,0 18 0,-1 0 0,1 17 15,-18-17-15,18-1 0,-1 1 0,1 17 16,0-17-16</inkml:trace>
  <inkml:trace contextRef="#ctx0" brushRef="#br0" timeOffset="417967.8153">6773 15840 0,'0'0'15,"0"-18"-15,0 0 16,0 36-1,18-18 1,-18 18-16,18-1 0,-1 1 16,-17 0-16,18 17 0,0-17 15,-18-1-15,17 18 0,-17-17 0,0 0 16,18-18-16,-18 17 0,17 1 0,-17 0 16,18-18-16,-18 17 15,18-17 1,-18-17-16,17 17 15,-17-18-15,0 0 0,18 18 0,-18-17 16,18-1-16,-18 0 0,0 1 0,17-1 16,-17 1-16,0-1 0,0 0 0,18 1 15,-18-1-15,0 0 0,0 1 0,0-1 16,0 0-16,18 1 0,-18-1 0,0 1 16,0-1-16,0 0 0,0 1 15,0-1-15,0 0 16,0 36 46,-18-18-46,18 18-16</inkml:trace>
  <inkml:trace contextRef="#ctx0" brushRef="#br0" timeOffset="418490.3414">7514 15540 0,'0'0'0,"0"-18"0,0 1 15,-35 17-15,17 0 16,1 0-16,-1 0 0,0 17 16,1 1-16,-1-1 0,18 1 15,-18 0-15,1-1 0,17 19 0,0-19 16,-18 19-16,18-1 0,0 0 0,0-17 15,0 17-15,0 0 0,0 1 0,0-1 16,18-17-16,-1 17 0,-17-18 0,18 1 16,0 0-16,-1-1 0,-17 1 0,18 0 15,0-18-15,-1 17 0,1-17 16,0 0-16,-1 18 0,1-18 0,-1 0 16,1 0-16,0 0 0,-1-18 0</inkml:trace>
  <inkml:trace contextRef="#ctx0" brushRef="#br0" timeOffset="418776.2939">7638 15681 0,'0'0'0,"0"-18"0,0 1 15,0-19-15,0 19 16,0 34 15,0 1-15,0 0-16,0-1 0,17 1 0,-17 0 15,0-1-15,0 1 0,18 0 0,-18 17 16,0-18-16,18-17 0,-18 18 0,17 0 16,-17-1-16,18-17 0,-18 18 0,17-18 15,1 18-15,0-18 16,-1 17-16</inkml:trace>
  <inkml:trace contextRef="#ctx0" brushRef="#br0" timeOffset="418921.9778">7638 15875 0,'-18'0'16,"36"0"-16,-54 0 0,36-18 31,18 18-31,0-17 15,-1-1-15,1 18 0,17-18 16,-17 1-16,-1 17 0</inkml:trace>
  <inkml:trace contextRef="#ctx0" brushRef="#br0" timeOffset="420122.6781">7620 15769 0,'18'-17'0,"-18"-1"16,0 0-1,0 1 1,0-1-16,-18 0 16,18 1-1,0-1-15,0 0 16,-18 18-16,18-17 16,0 34 30,0 1-46,0 0 0,18-1 0,-18 1 16,18 0-16,-18-1 0,0 19 0,17-1 16,-17-18-16,18 19 0,-18-1 15,18-17-15,-18 17 0,0 0 0,17-17 0,-17-1 16,0 19-16,18-19 0,-18 1 0,0 0 16,0-1-16,0-34 46,0-1-46,0 0 0,-18 1 16,18-1-16,-17 0 0,17 1 0,-18-18 16,0 17-16,18-17 0,-17 17 0,17 0 15,-18-17-15,0 17 0,18 1 0,-17-1 16,17 1-16,-18-1 0,18 0 0,0 1 16,-18-1-16,18 0 0,-17 18 0,17-17 15,-18-1-15,18 0 16,-17 18-16,17-17 0,-18 17 15,18-18-15,-18 18 16,1 0 0,17 18-16,-18 17 15,0-17-15,1 17 16,17 0-16,-18-17 0,18 0 16,0-1-16,-18 18 0,18-17 0,0 0 15,0-1-15,0 1 0,0 0 0,0-1 16,0 1-16,0 0 0,18-18 15,-18-18 1,18 18-16,-18-18 16,17 1-16,-17-1 0,18 0 0,-18 1 15,18-19-15,-18 19 0,17-18 0,-17 17 16,0-17-16,18 17 0,-18-17 16,0 17-16,18 0 0,-18-17 0,0 17 0,17 1 15,-17-1-15,0 1 0,18 17 16,-18-18-16,0 0 0,17 18 15,-17 18 1,18-18 0,-18 18-16,18-1 0,-18 1 15,17-1-15,-17 1 0,18 0 0,0-1 0,-18 1 16,17 17-16,1-17 0,-18 0 16,18-1-16,-1 19 0,-17-19 0,18 1 15,-1-1-15,-17 1 0</inkml:trace>
  <inkml:trace contextRef="#ctx0" brushRef="#br0" timeOffset="421326.0899">12682 17004 0,'18'0'0,"0"0"16,-1 0-1,1 0-15,0 0 16,-1 0-16,1-18 0,-1 18 16,1 0-16,0-17 0,-1-1 0,1 18 15,0-18-15,-1 1 0,19-1 0,-19 0 16,1 1-16,-1-1 0,-17 0 0,36-17 16,-36 0-16,0 17 0,0 1 15,0-1-15,0 0 0,0 1 0,0-1 16,-18 0-16,0 1 0,18-1 0,-17 1 15,-18-19-15,35 19 0,-18 17 16,18-18-16,-18 18 0,1-18 16,-1 18-1,18 18-15,0 0 16,0-1-16,0 1 0,0 0 16,18 17-16,-1 18 15,1 0-15,-18-18 0,18-17 16,-1 17-16,-17-18 0,18 19 0,-18-19 0,17 19 15,-17-19-15,18 1 0,-18 17 16,18-17-16,-18 0 0,17-18 0,-17 17 16,0 1-16,18-1 0,-18 1 15</inkml:trace>
  <inkml:trace contextRef="#ctx0" brushRef="#br0" timeOffset="421526.5577">12859 16916 0,'0'0'0,"-18"0"0,0-18 15,18 0 1,18 18-16,0-17 0,-1-1 16,1 18-16,0-18 0,17 1 0,0-1 15,-17 18-15,35-35 0,-18 35 16,-17-18-16,17 18 0,-17 0 15,-1-17-15,1 17 0</inkml:trace>
  <inkml:trace contextRef="#ctx0" brushRef="#br0" timeOffset="422282.864">13406 16969 0,'0'0'0,"-18"0"15,0 0-15,1 0 16,34-18 0,1 18-1,17-18-15,-17 18 0,17 0 0,0-17 16,1 17-16,-1 0 0,0 0 0,0-18 15,1 18-15,-1 0 0,0 0 0,1-18 16,-19 18-16,19 0 0,-19 0 0,1 0 16,-1-17-16,1 17 0,0 0 0,-1 0 15,1 0-15,0 0 16,-18-18 0,-18 18 15,18-18-31,-18 18 15,1-17-15,-1 17 16,0-18-16,1 1 0,-1 17 16,1-18-16,-1 0 0,0 18 15,18-17-15,-17 17 0,-1-18 16,0 18 0,18-18-16,18 18 15,-18 18 1,18-18-16,-1 18 0,1-1 0,0-17 15,70 53-15,-53-53 16,18 35-16,-35-17 0,17 0 16,-18-1-16,1-17 0,17 18 0,-17 0 15,0-18-15,-1 17 0,1-17 16,-18 18-16,-18 0 16,1-18-16,-1 0 15,-17 17-15,17 1 0,-35 0 0,18-1 16,-18 1-16,0-1 0,0 1 0,0 0 15,0-1-15</inkml:trace>
  <inkml:trace contextRef="#ctx0" brushRef="#br0" timeOffset="427619.2493">8467 16422 0,'0'-18'109,"17"18"-93,-17-17-16,18 17 15,-18-18-15,18 18 16,-1-18-16,1 18 15,-1-17 1,19-1-16,-36 0 0,17 18 16,1-17-16,0 17 0,-1-18 0,1 0 15,17 1-15,-17 17 0,0-18 0,17 0 16,-18 1-16,1-1 0,17 1 0,-17-1 16,17 0-16,-17 1 0,17-1 0,-17 0 15,17 1-15,-17-1 0,17 0 0,-17 1 16,-1-1-16,19 1 0,-19-1 0,1 0 15,-1 1-15,19 17 0,-19-18 16,1 0-16,0 1 0,-1-1 0,1 0 0,0 1 16,17-1-16,-17 1 0,-1-1 0,1 18 15,-1-18-15,1 1 0,0-1 16,-1 0-16,1 18 0,0-17 0,-1-1 16,1 18-16,0-18 0,-1 1 0,1 17 15,-1-18-15,1 0 0,0 18 0,-18-17 16,17-1-16,19 1 0,-19-1 15,1 18-15,0-18 0,-1 1 16,1-1-16,-1 18 16,-17-18-16,18 18 0,0-17 0,-1 17 15,-17-18-15,18 18 0,0-18 16,-1 1-16,1 17 16,-18-18-16,18 18 0,-18-17 15,17 17-15,-17-18 16,18 18-16,-18-18 15,18 18-15,-1-17 16,-17 34 78,0 1-79,0 0 1,0-1-16,0 1 0,0-1 16,0 1-16,0 0 0,0-1 15,0 19-15,0-19 0,0 19 16,0-19-16,0 18 0,0-17 16,0 0-16,0 17 0,0-17 0,0-1 15,0 19-15,0-19 0,0 1 0,0 17 16,0 0-16,18-35 0,-18 18 0,0 0 15,0-1-15,17 1 0,-17 0 16,18 17-16,-18-17 0,18-1 16,-18 1-16,0-1 0,17 1 15,-17 17 1,18-17-16,-18 0 0,0-1 16,18-17-16,-18 18 0,0 0 15,0-1 1,17-17-16,-17 18 15,0-1 1,0 1 0,0 0-1,0-1 1,0 1 0,0 0-1,0-1 1,0-34 124,0-1-46,18 18-16,-18-18-62,18 18-16,-18-17 16,17 17-1,1-18 1,-1 0-16,-17 1 15,18-1 1,0 18-16,-18-17 0,17 17 0,1-18 16,-18 0-16,18 18 0,-18-17 0,17 17 15,-17-18-15,18 0 0,0 1 16,-1-1-16,-17 0 0,18 1 16,-1 17-16,1-18 0,0 1 0,-18-1 15,17 0-15,1 1 0,0-1 0,-18 0 16,17 1-16,1-1 0,-18 0 0,18 1 15,-1 17-15,1-18 0,0 1 0,-1-1 16,1 0-16,-1 1 0,-17-1 0,18 18 16,0-18-16,-1 1 0,1-1 0,0 0 15,-1 1-15,1 17 0,0-18 0,-1 0 16,1 1-16,-1 17 0,1-18 0,0 1 16,-1 17-16,1-18 0,0 0 0,-1 18 15,19-17-15,-19-1 0,1 18 16,-1-18-16,1 1 0,0 17 15,-1-18-15,1 0 16,0 18-16,-18-17 0,17 17 16,1-18-16,0 18 0,-18-17 15,17 17-15,1-18 16,0 18 0,-1-18-16,1 18 15,-18-17-15,17 17 16,1 0-1,-18-18-15,18 18 16,-1 0 15,-17-18-31,18 18 32,-18-17-32,18 17 31,-18-18-16,17 18 1,-17-18 0,18 18-1,-18-17 17,18 17-17,-1 0 16,-17-18 1,0 36 30,0-1-46,0 1-1,0 0-15,0-1 16,0 1-16,0 0 0,0-1 0,0 1 16,0 0-16,18-1 0,-18 1 15,0-1-15,0 1 0,0 0 0,0-1 16,17 1-16,-17 0 0,0 17 16,0-17-16,0-1 0,0 1 15,0-1-15,0 1 0,0 0 0,0-1 0,0 1 16,0 0-16,0-1 15,0 1-15,18 0 0,-18-1 16,0 1-16,0 0 0,0-1 16,0 1-16,0-1 0,18 1 15,-18 0-15,0-1 0,0 1 16,17-18-16,-17 18 0,0-1 16,0 1-16,18 0 15,-18-1 1,0 1-1,0-1-15,0 1 16,18-18 0,-18 18-16,0-1 15,0 1 1,0 0 0,0-1 15,17-17 125,-17-17-140,18 17-16,-18-18 15,18 0-15,-18 1 16,17 17-16,-17-18 0,18 18 16,-18-18-16,0 1 0,17 17 0,-17-18 15,18 1-15,-18-1 0,18 18 0,-1-18 16,-17 1-16,18-1 0,-18 0 15,18 1-15,-1 17 0,-17-18 0,18 0 16,0 1-16,-1-1 0,1 18 0,-18-17 16,18-1-16,-1 0 0,1 18 0,-1-17 15,1-1-15,-18 0 0,18 18 0,-1-17 16,1-1-16,0 18 0,-1-18 0,1 1 16,0-1-16,-1 18 0,1-18 0,-1 1 15,1-1-15,0 1 0,-1 17 16,1-18-16,0 18 0,-18-18 0,17 18 15,1-17-15,0 17 0,-1-18 0,1 18 16,-1-18-16,1 18 0,0-17 0,-1 17 16,1-18-16,0 18 0,-1-18 0,1 18 15,0 0-15,-1-17 0,1 17 0,0-18 16,-1 18-16,18-17 16,1-1-16,-19 0 15,1 18-15,0-17 0,-1 17 16,1-18-16,0 18 15,-18-18-15,17 18 0,1-17 16,-1 17-16,1-18 16,0 18-1,-18-18-15,17 18 16,1 0-16,-18-17 16,18 17-16,-1-18 15,1 18 1,-18-17-16,18 17 15,-18-18-15,17 18 32,-17-18-17,0 36 79,0 0-94,0-1 16,0 1-16,0-1 15,0 1-15,0 0 0,0-1 16,0 1-16,0 0 0,0-1 0,0 1 16,0 0-16,0 17 0,0-18 0,0 1 15,0 0-15,0-1 0,0 1 0,0 0 16,0-1-16,0 1 0,0 0 15,0-1-15,0 1 0,0-1 0,0 1 16,0 0-16,0-1 0,0 1 16,0 0-16,0-1 0,18-17 15,-18 18-15,0 0 0,0-1 16,17 1-16,-17 0 16,0-1-16,0 1 0,18-18 15,-18 17-15,0 1 0,0 0 16,18-18-1,-18 17-15,0 1 0,0 0 16,0-1 0,0 1-16,0 0 15,0-1 1,17-17-16,-17 18 16,0-1-1,0 1 1,18-18-1,-18 18-15,0-1 32,0 1-1,-18-18 250</inkml:trace>
  <inkml:trace contextRef="#ctx0" brushRef="#br0" timeOffset="431494.1614">7973 16422 0,'0'0'0,"-18"0"0,0 0 16,1 0-16,-1 0 0,1 17 15,-1-17-15,0 18 16,18 0-1,0-1-15,0 1 0,0 0 16,0-1-16,18 1 0,-18 0 0,18-1 16,-18 1-16,17-1 0,1 1 15,-1 0-15,1-1 0,17-17 16,-17 18-16,0-18 0,-1 0 0,19 0 16,-19 0-16,1 0 0,17 0 0,-17-18 15,-1 1-15,1 17 0,0-18 0,-1 0 16,1 1-16,0-1 0,-18 1 0,17-1 15,-17 0-15,18 1 0,-18-1 0,0 0 16,0 1-16,-18-1 0,1 18 0,-1-18 16,0 1-16,1 17 0,-19-18 15,19 18-15,-18-17 0,-1 17 0,19 0 16,-19 0-16,1 0 0,0 0 0,17 0 16,0 17-16,-17-17 0,18 0 0,17 18 15,-18-18-15</inkml:trace>
  <inkml:trace contextRef="#ctx0" brushRef="#br0" timeOffset="507812.6285">9313 17286 0,'-17'0'0,"17"-18"16,0 1-16,-18 17 15,18-18 1,0 36 15,0-1-31,0 1 0,0 0 16,0 17-16,0-17 0,0 17 0,-18 0 15,18 0-15,0-17 0,0 17 16,0-17-16,-17 17 0,17-17 16,0 0-16,-18-18 15,18-18-15,0 0 16,0 1-16,0-1 0,0-17 0,0-18 16,-18 18-16,18 17 0,0-17 15,0 17-15,0-17 0,0 17 0,0-17 16,0-36-1,0 18-15,18 36 16,-18-1-16,18 0 0,-18 1 16,17 17-16,1 0 15,0 0-15,-1 17 16,1 1-16,0 0 16,-1-1-16,1 1 0,0 0 0,-1-18 15,1 17-15,-1 1 0,1 0 0,0-1 16,-1 1-16,-17-1 0,18-17 0,0 18 15,-1 0-15,1-1 16,0 1-16,-18 0 16</inkml:trace>
  <inkml:trace contextRef="#ctx0" brushRef="#br0" timeOffset="507991.8488">9313 17445 0,'-17'0'0,"34"0"0,-52 0 0,17 0 15,36-18 1,0 1 0,17-1-1,0-17-15,-17 35 0,0-18 16,-1 18-16,1-18 0,17 18 0,-17-17 16,-1 17-16,1 0 0,0 0 0,-18-18 15</inkml:trace>
  <inkml:trace contextRef="#ctx0" brushRef="#br0" timeOffset="510286.5936">9666 17127 0,'0'-17'0,"0"34"0,0-52 16,0 17-16,0 1 16,0-1-16,0 1 15,0 34 16,0 1-31,18-1 16,-18 1-16,17 0 0,-17-1 0,18 1 16,-18 0-16,18-1 0,-18 1 0,17 17 15,-17-17-15,18 17 0,0-35 16,-18 18-16,17-1 0,-17 1 16,18-18-16,-18-18 31,0 1-31,0-1 15,0 0-15,0 1 16,0-1-16,0 1 0,0-1 16,0 0-16,17 18 15,-17-17-15,18 17 0,0-18 16,-1 18-16,1 0 16,0 0-16,-1 0 0,1 18 15,0-18-15,-18 17 0,17-17 0,1 18 16,0 0-16,-1-1 0,1-17 15,-18 18-15,17-1 0,1-17 0,0 0 16,-1 18-16,1-18 0,0 0 16,-1 0-16,1-18 15,0 18-15,-18-17 0,17 17 16,-17-18-16,0 1 16,0-1-16,0 0 0,0 1 15,0-1-15,-17 0 16,17 1-1,-18 17 1,18 17-16,0 1 0,-18 0 16,18-1-16,0 1 15,0 0-15,0-1 0,0 1 16,18-18-16,-18 17 0,18 1 16,-1-18-1,-17 18-15,18-18 16,-18-18-16,17 0 15,-17 1-15,0-1 0,18 1 16,-18-1-16,0 0 16,0 1-16,0-1 0,-18 18 15,18-18-15,-17 18 16,17 18 0,0 0-1,17-1 1,-17 1-16,18 0 0,-18-1 0,18-17 15,-18 18-15,17-1 0,1 1 0,0 0 16,-1-18-16,1 17 0,0 1 16,-1-18-16,1 0 0,-1 0 15,1 0-15,0-18 0,-1 1 16,1-1-16,-18 0 0,0 1 16,18-1-16,-18 1 0,0-1 0,0 0 15,0-35-15,0 36 0,0-19 16,0 19-16,-18-18 0,18 17 0,-18 0 15,1-17-15,17 17 0,-18 1 0,0-1 16,18 0-16,-17 18 0,17-17 0,-18-1 16,1 18-16,17 18 15,0-1 1,0 1-16,0 0 16,0 17-16,0-17 0,17-1 0,-17 19 15,18-19-15,-18 18 0,17 1 0,-17-19 16,18 19-16,0-19 0,-1 1 0,-17 17 15,18-17-15,0-1 0,-1 1 16,1 0-16,0-1 0,-1 1 0,-17 0 16,18-18-16,0 17 0,-1 1 0,1-18 0,-1 0 15,-17 18-15,18-18 0,0 0 0,-1 0 16,1 0-16,0 0 16,-1 0-16,1 0 0,0 0 15,-18-18-15,17 18 0,-17-18 16,18 1-16,-18-1 0,17 18 15,-17-18-15,0 1 0,18-1 0,-18 0 16,0 1-16,0-1 0,0 1 16,0-1-1,0 0 1,0 36 15,0 0-31,0-1 31,18-17-31,-18-17 32,17-1-17,-17 0-15,0 1 16,0-1-16,0 0 16,-17 18-1,-1 0-15,0 0 16,1 18-16,17 0 15,-18-1-15,18 1 0,-17 0 16,17-1-16,0 1 0,0-1 16,0 19-16,0-19 0,0 1 15,0 0-15,17-1 16,1 1-16,-1-18 16,1 0-16,0-18 15,-1-35 1,1 36-16,0-1 0,-18 0 15,0 1-15,0-1 0,0 1 0,0-1 16,0 0-16,0 1 16,-18 17-16,18-18 0,-18 18 15,1 0 1,17 18-16,0-1 0,0 1 16,0 0-16,0-1 15,0 1-15,17-1 0,-17 1 16,18 0-16,0-1 0,-1-17 15,-17 18-15,18-18 0,0 0 0,-1 0 16,1 0-16,-1 0 0,1-18 16,0 1-16,-1-1 0,1 0 15,0 1-15,-18-1 0,0 1 16,17-1-16,-17 0 0,0 1 0,0-1 16,0 0-16,-17 18 15,-1 0-15,0 0 16,1 18-16,-1 0 0,0-1 15,18 1-15,-17 0 0,17-1 16,0 1-16,0-1 16,17-17-16,1 0 15,0 0-15,-1 0 0,1-17 16,0-1-16,-1 18 0,1-17 0,-18-1 16,18 0-16,-1 1 0,1-1 15,-18 0-15,0 36 31,0 0-31,0-1 16,0 1-16,-18 0 0,18-1 0,0 18 16,0 1-16,0-1 0,0 0 0,0 1 15,18-1-15,0 18 0,-18-18 16,17 18-16,1-18 0,-1 18 0,-17-18 16,18 18-16,0-17 0,-1-1 0,-17 0 15,18 0-15,0 1 0,-18-1 0,17-17 16,-17 17-16,0 0 0,0-17 0,0-1 15,0 1-15,0 0 0,0-1 16,0 1-16,-17 0 0,17-1 0,-18 1 16,0-18-16,1 0 0,-1 0 0,0 0 15,-17 0-15,18-18 0,-36-17 16,17 17-16,19 1 0,-19-1 16,1-35-16,17 36 0,1-1 15,17 0-15,0 1 0,0-1 0,0 0 16,0 1-16,0-1 0,17 0 0,1 18 15,-18-17-15,18-1 0,17 1 0,-17-1 16,-1 0-16,1 1 0,17-1 0,-17 0 16,17 1-16,-17-1 0,17 0 0,-17 1 15,-1-1-15,1 1 0,0 17 0,-1-18 16,1 18-16,-18-18 0,18 18 0,-18-17 31,-18 17 0</inkml:trace>
  <inkml:trace contextRef="#ctx0" brushRef="#br0" timeOffset="517339.3011">8431 16457 0,'18'0'16,"-18"-18"-1,0 1 17,18 17-17,-18-18 1,17 18 15,-17-17-15,18 17 62</inkml:trace>
  <inkml:trace contextRef="#ctx0" brushRef="#br0" timeOffset="521214.2402">8484 16404 0,'0'18'16,"-17"-18"-16,34 0 109,-17-18-109,18 18 16,-18-17-16,18 17 0,-18-18 15,17 18-15,-17-18 0,18 18 16,-18-17-16,17 17 0,-17-18 15,18 18-15,-18-18 0,18 18 16,-18-17-16,17 17 16,-17-18-16,18 18 15,-18-18-15,18 18 16,-18-17-16,17 17 0,-17-18 16,18 18-16,-18-18 0,18 18 15,-18-17-15,17 17 0,-17-18 0,18 18 16,-18-17-16,18 17 0,-1-18 0,1 0 15,-1 1-15,1 17 16,-18-18-16,18 0 0,-1 1 16,1-1-16,0 0 15,-18 1-15,17 17 0,1-18 16,0 1-16,-1-1 0,1 18 16,-18-18-16,17 18 0,1-17 15,0-1-15,-1 0 16,1 18-16,0-17 0,-1-1 15,1 0-15,0 18 16,-18-17-16,17 17 0,-17-18 0,18 18 16,-1-17-16,1-1 0,0 0 15,-1 1-15,1-1 16,0 18-16,-1-18 0,1 1 16,0 17-16,-1-18 0,1 0 15,0 18-15,-1-17 0,1-1 16,-1 18-16,-17-18 0,18 18 0,0-17 15,-1-1-15,1 18 0,0-17 16,-1 17-16,-17-18 16,18 18-16,0-18 0,-1 1 15,1 17-15,-1-18 0,1 0 16,0 18-16,-18-17 16,17 17-16,1-18 0,0 0 15,-1 18-15,-17-17 16,18 17-16,0 0 0,-18-18 0,17 18 15,1-17-15,-1-1 16,1 18 0,-18-18-16,18 18 0,-1-17 15,-17-1 17,18 18-32,0 0 31,-1-18 0,1 18 0,-18 18 16,-18-18-16,18 18-31,-17-18 16,17 17-16,-18-17 0,18 18 16,-18-18-16,18 18 0,-17-1 15,-1-17-15,0 18 0,-17 17 16,0 0 0,17-17-16,18 0 0,-17-18 15,17 17-15,-18 1 0,0-18 0,18 18 16,-17-1-16,17 1 0,-18-18 15,0 17-15,1 1 0,-1 0 0,18-1 16,-17 1-16,-1 0 0,0-1 0,1-17 0,-1 18 16,18 0-16,-18-1 0,1 1 15,-1 0-15,0-1 0,18 1 0,-17-1 16,-1 1-16,1 0 0,-1-1 16,0 1-16,1 0 0,17-1 0,-18 1 15,0-18-15,1 18 0,-1-1 0,0 1 16,1-1-16,-1 1 0,0 0 0,1-1 15,-1 1-15,1 0 0,-1-1 0,0-17 16,1 18-16,-19 17 0,19-35 16,-1 18-16,0-18 0,18 17 15,-17-17-15,-1 18 0,1 0 16,-1-1-16,0 1 16,1 0-16,-1-1 15,18 1-15,-18-18 0,18 18 16,-17-1-16,17 1 15,-18-18-15,18 18 0,-18-1 16,1 1-16,-1-1 16,1 1-16,17 0 15,-18-18-15,18 17 0,-18-17 16,18 18-16,-17-18 0,-1 18 16,0-18-16,18 17 15,-17-17-15,-1 18 16,0-18 15</inkml:trace>
  <inkml:trace contextRef="#ctx0" brushRef="#br0" timeOffset="523091.0005">8502 16510 0,'0'-18'16,"18"18"-1,-18-17-15,17 17 16,-17-18-16,18 18 15,-18-18-15,17 1 0,1-1 16,0 1-16,-1-1 0,-17 0 16,18 18-16,0-17 0,-1-1 0,-17 0 15,36 1-15,-19-1 0,-17 0 16,18 1-16,0 17 0,-1-18 0,1 0 16,-18 1-16,17 17 0,1-18 0,-18 1 15,18 17-15,-1-18 0,1 0 16,0 1-16,-1-1 15,1 0-15,0 1 0,-1 17 16,1-18-16,-18 0 0,17 18 0,1-17 0,0-1 16,-18 1-16,17 17 0,1-18 0,-18 0 15,18 1-15,-1 17 0,-17-18 16,18 18-16,0-18 0,-18 1 0,17 17 16,-17-18-16,18 0 0,-1 18 0,-17-17 15,18 17-15,-18-18 0,18 1 0,-1-1 16,1 0-16,0 1 15,-1 17-15,-17-18 0,18 18 16,-18-18-16,18 18 0,-18-17 0,17 17 16,-17-18-16,18 18 0,-18-18 0,18 18 15,-1-17-15,1-1 16,-1 0-16,1 18 16,-18-17-16,18 17 0,-18-18 0,17 18 15,-17-17-15,18 17 0,-18-18 16,18 18-16,-18-18 15,17 18-15,-17-17 16,18 17-16,-18-18 0,18 0 16,-1 1-1,-17-1 1,18 18 0,-1-18-16,1 1 15,0 17 1,-18-18-1,17 18-15,-17-17 0,18 17 16,0-18-16,-1 18 16,1-18-1,-18 1-15,18 17 16,-1 0-16,-17-18 0,18 18 16,-1 0-16,1-18 15,0 18 110,-18 18-94,0 0 1,-18-1-17,0 1 1,18 0-16,-17-18 0,-1 17 16,1 1-16,-1-1 15,0 1 1,1 0-16,-1-1 15,0 1-15,18 0 16,-17-18-16,17 17 0,-18 1 16,0-18-16,1 18 0,17-1 0,-18 1 0,1-1 15,-1-17-15,0 18 0,1 0 0,-1-1 16,18 1-16,-18-18 0,1 18 16,-1-1-16,18 1 0,-18 0 0,1-1 0,-1 1 15,1 0-15,-1-1 16,18 1-16,-18-1 0,1-17 0,17 18 15,-18 0-15,0-1 0,1 1 16,-1 0-16,0-1 16,1 1-16,-1 0 15,0-1-15,1 1 16,-1-1-16,1 1 16,-1 0-16,0-18 15,1 17-15,-1 1 16,0-18-16,18 18 0,-17-18 15,17 17-15,-18-17 0,0 18 16,1-18-16,17 18 0,-18-18 16,18 17-16,-17-17 0,17 18 15,-18-18 1,18 17-16,-18-17 16,18 18-16,-17-18 15,17 18 1,-18-18-16,0 0 47</inkml:trace>
  <inkml:trace contextRef="#ctx0" brushRef="#br0" timeOffset="530601.3706">10178 15416 0,'0'-17'46,"-18"17"-46,18-18 16,0 0 15,0 1-15,-18-1 0,18 1-1,-17 17 1,-1 0 31,18 17-16,-18-17-31,18 18 16,-17-18-16,17 17 15,-18-17-15,1 0 31,17-17-15,-18 17 0,18-18-16,0 1 31,-18 17 0,18 17 32,0 1-63,0-1 15,0 1-15,18-18 0,-18 18 0,0-1 16,0 1-16,18 0 0,-18-1 16,0 1-16,0 17 0,17-17 15,-17-1-15,0 1 0,18 0 0,-18-1 16,0 1-16,0 0 0,17-1 0,-17 1 15,0 0-15,18-1 0,-18 1 0,0 17 16,0-17-16,18-1 0,-18 1 0,0 0 16,0-1-16,17 1 0,-17 0 15,0-1-15,18 1 0,-18 0 16,18-1-16,-18 1 16,0-1-16,0 1 15,0 0 1,17-18-16,-17 17 0,0 1 15,0 0 1,0-1-16,0 1 16,0 0-16,18-18 15,-18 17-15,0 1 16,0-1-16,0 1 31,0 0-15,-18-1 78,1 1-63,17 0 0,0-36 63,17 18-79,-17-18-15,0 1 16,18 17-16,-18-18 16,18 0-16,-1 1 15,1-1 1,-1 1-16,-17-1 16,18 0-16,0 1 15,-1-1-15,1 0 16,0 1-16,-18-1 0,17 18 15,-17-18-15,18 1 0,0-1 16,-1 1-16,-17-1 0,18 18 0,-1-18 16,-17 1-16,18 17 0,-18-18 0,18 18 15,-1-18-15,1 1 0,0-1 16,-1 0-16,1 18 0,-18-17 16,18-1-16,-1 18 0,-17-17 0,18 17 15,0-18-15,-1 18 0,-17-18 0,18 18 16,-18-17-16,17 17 0,-17-18 15,18 18-15,-18-18 0,18 18 0,-1-17 16,-17-1-16,18 18 16,0-18-16,-18 1 15,17 17-15,1 0 0,-18-18 16,18 0-16,-1 18 0,1-17 16,-1-1-16,1 1 15,0-1-15,-1 0 16,1 18-16,0-17 0,-1-1 15,1 18-15,-18-18 16,18 18-16,-18-17 16,17 17-16,1-18 15,-1 18 1,1 0 0,-18-18-16,18 18 31,-18-17-31,17 17 15,-17-18-15,18 18 16,-18-17 0</inkml:trace>
  <inkml:trace contextRef="#ctx0" brushRef="#br0" timeOffset="537979.7282">10125 15487 0,'0'0'0,"0"-18"16,0 1 0,0-1 15,0 0-15,0 1 15,0-1 0,-18 18 0,18-18-31,0 36 78,0 0-62,-18-18-16,18 17 16,0 1-16,0 0 15,0-1-15,0 1 16,0 0 0,0-1-16,0 1 15,0-1 1,0 1-16,0 0 0,0-1 15,0 1 1,18-18-16,-18 18 0,0-1 16,0 1-16,0 0 15,0-1 1,0 1 0,0 0-1,18-18-15,-18 17 0,0 1 16,0-1-1,0 1 1,17 0 0,-17-1-16,0 1 15,18-18 1,-18 18 0,0-1-16,0 1 15,0 0 1,0-1-16,0 1 15,0-1 1,18 1-16,-18 0 16,0-1-16,0 1 15,17 0 1,-17-1-16,0 1 31,0 0 32,0-1-32,0 1-15,0-1 15,0-34 188</inkml:trace>
  <inkml:trace contextRef="#ctx0" brushRef="#br0" timeOffset="539154.9591">10019 15505 0,'0'0'0,"0"17"15,0 1-15,0-1 0,0 1 16,18-18-16,-18 18 0,0-1 0,0 1 15,0 0-15,17-1 0,-17 1 0,0 0 16,0-1-16,0 19 0,0-19 0,18 1 16,-18-1-16,0 1 0,0 0 15,0-1-15,17 1 0,-17 0 0,0-1 16,0 1-16,0 0 0,0-1 0,18 1 16,-18-1-16,0 1 0,0 0 15,0-1-15,0 1 0,0 0 16,0-1-1,0 1 126,18-18-125,-18 18-1,0-1 95,0 1-63,17-18-32,-17 17 63,-17-17-78,-1 0 47,18 18 47</inkml:trace>
  <inkml:trace contextRef="#ctx0" brushRef="#br0" timeOffset="625741.4373">8326 15946 0,'-18'0'0,"0"0"16,1 0 0,-1 0 15,18 17-31,18-17 47,-1 0-47,1 0 15,0 0-15,-1-17 0,1 17 0,-1-18 16,1 18-16,0 0 0,-1-18 0,36 1 16</inkml:trace>
  <inkml:trace contextRef="#ctx0" brushRef="#br0" timeOffset="626204.1245">7885 15981 0,'17'0'62,"-17"17"-62,0 1 16,18 0-16,-18-1 16,17 1-16,-17 0 0,0-1 0,18 1 15,-18 0-15,18-1 0</inkml:trace>
  <inkml:trace contextRef="#ctx0" brushRef="#br0" timeOffset="626669.1663">8202 15628 0,'0'0'0,"0"18"0,-18-18 16,36 0 15,0 0-31,-1-18 0,1 18 15,0 0-15,-1-18 0,19 1 0,-19 17 16,18-18-16</inkml:trace>
  <inkml:trace contextRef="#ctx0" brushRef="#br0" timeOffset="627253.2317">7814 15434 0,'0'0'0,"18"-18"0,-1 18 16,1-17 0,0 17-16,-1 0 15,1 0-15,-1 0 0,1 0 16,0 0 0,-18 17-16,17-17 0,-17 18 15,0 0-15,0-1 0,0 1 16,-17 0-16,-1-1 15,18 1-15,0-1 0,-18-17 16,18 18-16,0 0 0,0-1 16,0 1-1,18-18-15,0 0 16,-1 0-16,1-18 0,0 18 0,17-17 0,-17 17 16,17-18-16,-17 0 0,17 18 0,-18-17 15,19 17-15,-19-18 0</inkml:trace>
  <inkml:trace contextRef="#ctx0" brushRef="#br0" timeOffset="643700.473">14376 13017 0,'0'-17'0,"0"-1"15,0 1 1,-18-1 15,18 0 0,0 1 16,18 17-47,-18 17 47,0 1-31,17-18-1,-17 18-15,0-1 0,0 1 0,0-1 16,0 1-16,0 17 16,18-35-16,-18 18 0,0 0 15,0-1-15,0 1 0,0 0 16,18-18-16,-18 17 0,0 1 0,0 0 16,0-1-16,0 1 15,0-1 1,0-34-1,0-1 1,0 1-16,0-1 16,0 0-16,0 1 15,0-1-15,-18 0 0,18 1 16,0-1-16,-18 0 0,18 1 16,0 34 30,0 1-30,0 0 0,0-1-16,0 1 0,0 0 15</inkml:trace>
  <inkml:trace contextRef="#ctx0" brushRef="#br0" timeOffset="645505.0963">13847 13159 0,'-18'0'47,"0"0"-31,1 0 15,-1 0-15,0 0-1,1 0 16,17 17-31,-18-17 16,18 18-16,-18-18 0,18 18 16,-17-1-16,17 1 15,-18-18-15,18 17 16,-18 1 0,18 0-1,0-1 1,0 1-1,0 0 1,18-18-16,-18 17 0,18 1 16,-1 0-1,1-1-15,0-17 16,-18 18-16,17-18 0,1 0 16,-18 17-16,18-17 0,-1 0 15,1 18-15,0-18 16,-1 0-1,1 0 1,-18-18 0,17 18-16,-17-17 15,18 17-15,-18-18 0,18 1 16,-18-1-16,17 18 0,-17-18 16,0 1-16,0-1 0,0 0 15</inkml:trace>
  <inkml:trace contextRef="#ctx0" brushRef="#br0" timeOffset="646680.5752">13511 11906 0,'0'-17'15,"0"-1"1,0 0 0,0 1 15,18 17-31,-18-18 15,18 18 1,-1-18 15,-17 36 47,0 0-78,0-1 16,0 1-16,0 0 0,0-1 16,18-17-16,-18 18 0,0 0 0,0-1 15,0 1-15,0-1 0,0 1 0,0 0 16,0-1-16,18 1 0,-18 0 16,0-1-16,0 1 0,17 0 15</inkml:trace>
  <inkml:trace contextRef="#ctx0" brushRef="#br0" timeOffset="649324.8889">14358 11959 0,'-18'0'0,"1"0"31,17-17-15,0-1 93,17 18-93,1 0-1,0-18-15,-1 18 16,1 0-16,17 0 16,-17-17-16,17 17 0,18 0 15,-35-18-15,-1 18 16,1 0-16,0 0 0,35 0 16,-36 0-16,1 0 0,-1 0 0,19-18 15,-1 18-15,-17 0 0,17 0 16,-17 0-16,-1 0 0,18 0 0,-17 0 15,0 0-15,-1 0 0,1 0 0,17 0 16,-17 0-16,0-17 0,-1 17 0,19 0 16,-19 0-16,1 0 0,-1 0 0,1 0 15,0 0-15,-1-18 0,19 18 0,-19 0 16,1 0-16,0 0 0,-1 0 16,1-18-16,-1 18 0,1 0 0,0 0 15,-1 0-15,1 0 0,0 0 0,-1 0 16,1 0-16,0-17 0,-1 17 0,1 0 15,-1 0-15,1 0 0,0 0 16,-1-18-16,1 18 0,0 0 0,-1 0 16,1 0-16,0 0 0,-1 0 15,19 0-15,-19 0 0,1 0 0,-1-18 16,1 18-16,0 0 0,-1 0 16,1 0-16,0 0 0,-1 0 15,1 0-15,-18-17 0,18 17 16,-1 0-16,1 0 15,-1 0-15,-17-18 0,18 18 0,0-17 16,-1 17 0,-17-18-16,18 18 15,0 0 1,-18-18 0,17 18 15,-17 18 0,18-18 47,0 0-47,-36 0 94,0 0-109,1 0-16,-1 0 16,0 0 15,36 0 63,-18 18-79,18-18-15,-18 17 32,17-17-32,1 0 15,0 0 1,-1 0 31,1 0 187,-1 0-218,1 0 15,0 0 0,-36 0 157,0 0-188</inkml:trace>
  <inkml:trace contextRef="#ctx0" brushRef="#br0" timeOffset="650602.095">14429 11906 0,'-18'0'0,"0"0"0,1 0 16,-1 0-16,36 0 78,-1 0-78,1 0 15,0 0-15,-1 0 0,1 0 0,0 0 16,-1 0-16,18 0 0,-17 0 0,0 0 16,17 0-16,0 0 0,-17 0 0,17 0 15,0 0-15,-17 0 0,17 0 0,1-17 16,-1 17-16,0 0 0,0 0 0,1-18 15,-1 18-15,0 0 0,-17 0 16,17 0-16,1-18 0,-19 18 0,18 0 16,1 0-16,-19 0 0,19 0 0,-19 0 15,1 0-15,17-17 0,-17 17 0,-1 0 16,1 0-16,0 0 0,-1 0 0,1 0 16,0 0-16,-1 0 0,1 0 0,0 0 15,-1 0-15,1 0 0,-1 0 0,19 0 16,-19 0-16,1 0 0,0 0 0,-1 0 15,19 0-15,-19 0 0,1 0 0,0 0 16,-1 0-16,1 0 0,-1 0 0,1 0 16,0 0-16,-1 0 0,1 0 0,0 0 15,-1 0-15,1 0 16,17 0 0,-17 0-16,-1 0 15,1 0 1,-18-18 46,-18 18-46,1 0-16</inkml:trace>
  <inkml:trace contextRef="#ctx0" brushRef="#br0" timeOffset="651804.6698">16192 11800 0,'0'-17'0,"0"-1"31,0 0-15,0 1 0,0-1 15,0 36 47,0-1-78,0 1 16,0 0-16,0-1 15,0 1-15,0 0 0,0-1 16,0 1-16,0 17 0,0-17 0,0 0 0,0-1 16,0 1-16,0 17 0,0-17 15,0-1-15,0 1 0,0 0 0,0-1 16,0 1-16,0 0 15,0-1-15,0 1 0,0-1 16,0 1-16,0 0 0,0-1 0,0 1 16,0 0-16,0-1 0,0 1 15,0 0-15,0-1 0,0 1 16,0-1-16,0 1 0,0 0 16,18-1-16,-18 1 15,0 0-15,0-1 0,0 1 16,0 0-16,0-1 15,0 1-15,0 0 16,0-1-16,0 1 0,0-1 16,0 1-16,18-18 15,-18 18-15,0-1 0,0 1 16,0 0 0,0-1-16,0 1 15,0 0-15,0-1 16,0 1-16,0-1 15,0 1 1,0 0-16,0-1 16,-18-17-16,18 18 15,0 0 1,0-1-16,0 1 16,-18-18-16,18 18 15,0-1 1,0 1-1,0-1 1,0 1 0,0 0-1,0-1 17,0-34 14,0-1-46,0 0 16,0 1-16</inkml:trace>
  <inkml:trace contextRef="#ctx0" brushRef="#br0" timeOffset="652959.9812">16157 12012 0,'0'-18'15,"0"1"1,0-1 0,0 1-1,0-1 16,0 0 16,0 1-31,18 17 0,-18-18-16,0 0 15,0 1 1,17 17-16,-17-18 0,0 0 31,0 36 0,0 0-15,18-1-16,-18 1 16,0 0-16,0-1 0,0 1 15,0 0-15,0-1 0,0 18 0,0-17 16,0 0-16,18-1 0,-18 19 0,0-19 15,0 1-15,0 17 0,17-17 0,-17 17 16,0-17-16,0-1 0,0 19 0,0-19 16,0 19-16,0-19 0,0 1 0,0 17 15,0 0-15,0 1 0,0-19 16,0 1-16,0 17 0,0-17 16,0 0-16,0-1 0,0 18 0,0-17 15,0 0-15,0-1 0,0 1 16,0 0-16,0-1 0,0 1 0,18 0 15,-18-1-15,0 1 16,0-1-16,18-17 0,-18 18 16,0 0-16,0-1 15,0 1-15,17-18 16,-17 18-16,0-1 16,0 1-1,0 0-15,0-1 16,0 1-1,0-1-15,-17 1 16,17 0 0,0-1-1,0 1 1,0 0 0,0-1-1,0 1 1,0 0-1,0-1 17,0-34 93,-18 17-110,18-18-15</inkml:trace>
  <inkml:trace contextRef="#ctx0" brushRef="#br0" timeOffset="656645.0686">16475 13070 0,'0'-17'16,"0"-1"-1,0 0 1,0 36 47,0 0-63,0-1 0,0 1 15,0 0-15,0-1 0,0 1 16,0 0-16,0-1 0,0 1 15,0 0-15,0-1 16,-18 1-16,18-1 16,0 1-16,0 0 31,-18-18-15,36 0 93,0 0-93,-1 0-1,1 0 16,0 0-15,-1 0-16,1 0 16,0 0-1,-1 0-15,-17-18 0,18 18 0,-1 0 16,1 0-16,0 0 0,-1 0 16,1 0-16,0 0 0,-1-18 15,1 18-15,0 0 0,-1 0 0,18 0 16,-17 0-16,0 0 0,17 0 0,-17 0 15,-1-17-15,1 17 0,0 0 0,17 0 16,-17 0-16,-1 0 0,1 0 16,-1 0-16,1 0 0,0 0 0,-1 0 15,1 0-15,0 0 0,-1 0 16,1 0-16,0 0 0,-1 0 16,1 0-16,-1 0 0</inkml:trace>
  <inkml:trace contextRef="#ctx0" brushRef="#br0" timeOffset="658932.6202">15275 13264 0,'0'-17'31,"0"-1"-15,0 1-16,0-1 31,0 36 0,0-1-15,0 1-16,0-1 15,0 1-15,0 0 0,0 17 16,0-17-16,0-1 0,0 19 0,0-19 16,0 18-16</inkml:trace>
  <inkml:trace contextRef="#ctx0" brushRef="#br0" timeOffset="660264.3824">15169 13741 0,'-17'0'31,"-1"0"-15,1 17-16,-1-17 0,0 18 15,1 0-15,-1-1 16,18 1-16,-18 0 16,18-1-16,0 1 0,18-18 15,-18 17-15,18-17 0,-1 18 16,1-18-16,0 0 15,-1 0-15,1-18 0,-1 1 16,1 17-16,0-18 0,-1 1 16,-17-1-16,18 0 0,-18 1 15,0-1-15,-18 0 16,1 18-16,17-17 0,-18 17 0,0-18 16,1 18-16,-1 0 0,1 0 15,17-18-15,-18 18 0</inkml:trace>
  <inkml:trace contextRef="#ctx0" brushRef="#br0" timeOffset="660467.8395">15363 13917 0,'0'0'16,"0"-18"15,0 1-31,0-1 31</inkml:trace>
  <inkml:trace contextRef="#ctx0" brushRef="#br0" timeOffset="660732.7768">15557 13794 0,'0'0'0,"0"-18"16,-17 18-16,-1 0 16,1 0-16,-1 0 15,0 0-15,18 18 16,0-1-16,0 1 15,0 0-15,18-18 16,-18 17-16,18 1 0,-1-1 16,1 1-16,-1 0 15,1-1-15,-18 1 0,18-18 16,-18 18-16,0-1 0,-18-17 16</inkml:trace>
  <inkml:trace contextRef="#ctx0" brushRef="#br0" timeOffset="660898.3377">15469 13794 0,'18'-18'0,"0"0"16,-1 18-16,-17-17 15,18 17-15,-1 0 0,1-18 0,0 18 16,-1-18-16,19 18 0,-19 0 0</inkml:trace>
  <inkml:trace contextRef="#ctx0" brushRef="#br0" timeOffset="661388.529">16422 13141 0,'0'-18'16,"-18"18"-1,18 18 1,0 0-16,0-1 16,0 1-16,0 0 0,0 17 0,0-18 15,0 19-15,0-19 0,0 19 0,0-1 16,0 0-16</inkml:trace>
  <inkml:trace contextRef="#ctx0" brushRef="#br0" timeOffset="661705.6917">16140 13882 0,'0'0'16,"0"-18"-16,0 1 0,0-1 16,0 0-1,17 18 1,-17 18-1,18 0 1,-18-1-16,0 1 0,17-1 16,-17 1-16,0 17 15,0-17-15,0 0 0</inkml:trace>
  <inkml:trace contextRef="#ctx0" brushRef="#br0" timeOffset="662813.4224">17515 13194 0,'0'-18'0,"0"1"16,0-1 0,0 36 15,0-1-16,18 1-15,-18 0 0,18-1 16,-18 1-16,0-1 0,0 19 0,0-19 16,17 19-16,-17-19 0</inkml:trace>
  <inkml:trace contextRef="#ctx0" brushRef="#br0" timeOffset="663128.6096">17216 13670 0,'0'0'0,"0"-18"15,17 18 1,-17-17-16,18 34 31,-18 1-31,0 0 16,17-1-16,-17 1 16,0 0-16,0-1 0,0 1 15,0 0-15</inkml:trace>
  <inkml:trace contextRef="#ctx0" brushRef="#br0" timeOffset="663301.1274">17374 13847 0,'0'0'15,"0"-18"-15,18 18 0,-18-18 16,18 18-1</inkml:trace>
  <inkml:trace contextRef="#ctx0" brushRef="#br0" timeOffset="663551.4681">17657 13670 0,'0'0'0,"0"-18"0,-18 1 16,0 17-1,18 17 1,0 1-16,0 0 16,0-1-16,0 1 0,18 0 15,-18-1-15,18 1 0,-1 0 16,-17-1-16,18 1 0,-18 0 0,17-1 15,-17 1-15,0-1 16,0 1-16</inkml:trace>
  <inkml:trace contextRef="#ctx0" brushRef="#br0" timeOffset="663712.0387">17586 13705 0,'0'0'0,"18"0"15,-18-17-15,17 17 0,-17-18 0,18 18 16,0-18-16,-1 18 16,1-17-16,-1 17 0,1-18 0,0 18 15,-1 0-15,1 0 0,17-17 0,-17 17 16</inkml:trace>
  <inkml:trace contextRef="#ctx0" brushRef="#br0" timeOffset="664259.9957">18521 13053 0,'0'0'0,"0"-18"16,0 0 0,0 36-1,0 0 1,0-1-16,0 1 16,0 0-16,0 17 0,0-17 0,0 17 15,0-17-15,0 17 0,-18 0 0,18-17 16</inkml:trace>
  <inkml:trace contextRef="#ctx0" brushRef="#br0" timeOffset="665656.8879">18309 13617 0,'0'-17'0,"0"-1"31,18 18-31,-18-18 16,17 18-16,1 0 15,-18-17-15,18 17 0,-1 0 16,1 0-1,0 0 1,-1 0 31,-34 0 31,34 0 188,1 0-251,-18 17-15,18-17 16,-18 18-16,17 0 16,-17-1-1,0 1-15,0-1 16,0 1-16,0 0 0,-17-18 15,17 17-15,-18-17 0,18 18 0,-18-18 16,18 18-16,-17-18 0,17 17 0,-18-17 16,18 18-16,-18-18 0,18 18 15,18-18 17,0 0-17,-1 0-15,1 0 16,0-18-16,-1 18 0,1 0 0,-1 0 15,1-18-15,0 18 0</inkml:trace>
  <inkml:trace contextRef="#ctx0" brushRef="#br0" timeOffset="666244.3299">19614 13159 0,'0'0'0,"0"-18"0,0 0 15,0 1 1,18 17 15,-18 17-15,0 1-1,18 0-15,-18 17 16,0-17-16,17-1 0,-17 18 16,0-17-16,0 17 0,0-17 0,0 17 0,0-17 15</inkml:trace>
  <inkml:trace contextRef="#ctx0" brushRef="#br0" timeOffset="666616.5771">19350 13670 0,'0'0'0,"0"-18"16,0 1-16,0-1 16,0 1-1,17 17-15,1 0 0,-18-18 16,18 18-16,-1 0 16,1 0-16,0 0 15,-1 18-15,-17-1 16,18-17-16,-18 18 0,0-1 15,0 1-15,0 0 16,0-1-16,0 1 0,-18-18 16,18 18-16,0-1 0,-17-17 15,17 18-15,0 0 16,17-18 0,1 0-16,0 0 0</inkml:trace>
  <inkml:trace contextRef="#ctx0" brushRef="#br0" timeOffset="666770.0476">19756 13758 0,'-18'0'16,"18"-17"15,18 17-15</inkml:trace>
  <inkml:trace contextRef="#ctx0" brushRef="#br0" timeOffset="667007.6208">19897 13564 0,'0'0'0,"0"-17"16,0 34 15,0 1-31,0 0 16,0-1-16,17 1 0,-17-1 15,18 1-15,0 0 0,-18-1 0,17 1 16,-17 0-16,18-1 0,-1 1 0,-17 0 16,18-18-16,-18 17 0,0 1 15,0 0-15</inkml:trace>
  <inkml:trace contextRef="#ctx0" brushRef="#br0" timeOffset="667148.2441">19826 13652 0,'0'-17'0,"0"34"0,0-52 0,18 35 16,-1-17-16,1 17 15,0-18-15,-1 18 0,1 0 0,0-18 16,-1 18-16,1 0 0,-1-17 0</inkml:trace>
  <inkml:trace contextRef="#ctx0" brushRef="#br0" timeOffset="667687.1282">20779 12965 0,'0'0'0,"0"-18"16,0 0-16,0 36 47,0 0-47,0-1 0,0 1 15,0 52 1,0-17-16,0-17 0,0-1 16,-18-17-16</inkml:trace>
  <inkml:trace contextRef="#ctx0" brushRef="#br0" timeOffset="668295.8446">20532 13547 0,'0'0'0,"0"-18"0,0 0 16,0 1-1,0-1 1,17 18-16,1 0 15,0-18-15,-1 18 0,1 0 0,-1 0 16,1 0-16,0 0 0,-1 0 16,1 0-16,-18 18 15,18-18-15,-18 18 0,0-1 16,-18-17 0,18 18-16,-18-18 0,1 18 0,-1-1 15,0 1-15,18 0 16,0-1-1,0 1 1,18-1 0,0-17-16,-18 18 0,17-18 15,1 18-15,-18-1 16,18-17-16,-18 18 0,17-18 16,-17 18-16,0-1 15,0 1 1,-17-18-16,-1 0 0,0 18 0,1-18 0,-1 0 15,0 0-15,1 0 0,-1 0 16,1 0-16,-1 0 0</inkml:trace>
  <inkml:trace contextRef="#ctx0" brushRef="#br0" timeOffset="668486.3634">20832 13670 0,'0'0'16,"17"0"-16,1 0 0,-18-18 16,17 18-16</inkml:trace>
  <inkml:trace contextRef="#ctx0" brushRef="#br0" timeOffset="671024.8659">16210 13794 0,'-18'0'0,"1"0"31,17-18 16,0 0-16,-18 18-31,18 18 110,0 0-110,0-1 15,0 1 1,0 0 0,18-1-16,-18 1 0,17-1 15,-17 1 1,0 0-16,18-1 0</inkml:trace>
  <inkml:trace contextRef="#ctx0" brushRef="#br0" timeOffset="678186.1371">15275 13212 0,'-17'0'47,"17"17"-47,0-34 78,-18 17-15,18 17-48,0 1 1,0-1-1,18-17 17,-1 0-17,-17-17-15,18-1 16,-18 1 0,18 17-16,-18-18 0,0 0 15,0 1 1,-18-1-16,0 18 15,1 0 1,-1 0 15,18 18-31,0-1 16,-18-17-16,18 18 16,0 0-16,18-1 15,0 1 1,-1-18-1,1 0-15,0 0 16,-1 0-16,1-18 16,-18 1-1,0-1 1,0 0 0,-18 18-16,18-17 0,-17 17 15,-1-18-15,0 18 16,1 0-16,-1 0 15,0 0 1,18 18-16,-17-18 16,17 17-16,0 1 15,0 0-15,0-1 0,0 1 16,0-1 0,17-17-16,1 0 15,-18 18-15,18-18 0,-1 0 16,-17-18-1,18 18-15,-18-17 0,0-1 16,0 1 0,0-1-16,-18 18 15,18-18-15,-17 18 16,-1 0-16,0 0 16,1 0-1,17 18-15,-18 0 16,18-1-1,0 1-15,0-1 16,18-17 0,-18 18-16,17-18 0,1 18 15,0-18 1,-1 0-16,1-18 16,-18 0-16,18 18 15,-18-17-15,0-1 16,0 1-16,-18 17 15,18-18-15,-18 0 16,1 18 0,17-17-16,-18 17 15,0 17 1,18 1 0,0 0-1,0-1-15,0 1 16,18-18-16,0 17 15,-1-17 1,1-17 0,-18-1-16,18 18 0,-18-17 15,17-1-15,-17 0 16,-17 18 0,-1 0-1,0 0 1,18 18 31</inkml:trace>
  <inkml:trace contextRef="#ctx0" brushRef="#br0" timeOffset="688629.5485">14570 11853 0,'0'0'0,"-18"0"0,0 0 16,1 0-1,-1 0 1,1 0 0,-1 0-1,18 18-15,-18-18 32,36 0 30,0 0-46,-1 0-16,1 0 15,-1 0 1,1 0-16,0 0 16,-18 18-16,17-18 15,1 0-15,0 0 0,-1 0 16,1 0-16,0 0 15,-1 0-15,1 0 0,-1 0 16,1 0-16,0 0 16,-18-18 31,-18 18-32</inkml:trace>
  <inkml:trace contextRef="#ctx0" brushRef="#br0" timeOffset="691029.8758">16210 13705 0,'0'-17'16,"0"-1"-1,0 0-15,0 1 16,0-1 0,0 1-1,0 34 16,0 1-15,0-1-16,0 1 0,0 0 16,0-1-16,0 1 15,0 0-15,0-1 0,0 1 16,0 0-16,0-1 0,0 1 16,0 0-16,18-18 31,-18-18-16,0 0-15,0 1 16,0-1-16,0 0 0,17-17 16,-17 17-16,0 1 0,0-1 15,0-17-15,0 17 0,0 1 0,0-1 16,0 0-16,-17-17 16,17 17-1,-18 18 1,18 18-16,0 0 15,0-1-15,0 1 0,0 0 16,0-1-16,0 1 0,0-1 0,0 1 16,0 0-16,0-1 0,0 1 0,0 17 15,0-17-15,0 0 0,0-1 16,0 1-16,0 0 0,0-1 16,0 1-16,0-36 31,0 1-16,0-1-15,0 0 16,0 1-16,0-1 0,0 0 0,0 1 16,0-19-16,0 19 0,0-1 0,-18 0 15,18 1-15,0-1 0,0 1 16,0-1-16,0 36 31,-17-1-15,17 18-1,0-17-15,0 0 0,0-1 0,0 1 16,0 0-16,0-1 0,0 1 0,0 0 16,0-1-16,0 1 0,0 0 0,17-1 15,-17 1-15,0-1 16,0-34 0,0-1-1,0 1-15,0-1 0,0 0 16,18 1-16,-18-1 0,0 0 15,0 1-15,0-1 0,0 0 16,-18 18 15,18 18-31,0 0 16,0-1-16,0 1 16,0 0-16,0-1 0,0 1 15,0 0-15,0-1 16,0 1-16,18-18 15</inkml:trace>
  <inkml:trace contextRef="#ctx0" brushRef="#br0" timeOffset="691460.7348">16087 14005 0,'-18'0'16,"36"0"-16,-54 0 15,54 0 48,0 0-63,-1 0 15,1 0-15,0 0 16,-1 0-16,1 0 0,-1 0 0,1 0 0,0 0 16,17 0-16,-17-17 0,-1 17 0,54-18 15,-53 18 1,-1 0-16,1 0 0,-1 0 0,1 0 15,-36 0 17,1 0-17,17-18-15</inkml:trace>
  <inkml:trace contextRef="#ctx0" brushRef="#br0" timeOffset="692832.8649">16334 13159 0,'0'-18'31,"0"0"-15,0 1-1,-18 17-15,0 0 16,1 0-1,17 17-15,-18-17 16,18 18-16,0 0 16,-18-18-16,18 17 0,0 1 15,0 0-15,0-1 16,18-17-16,-18 18 0,18-18 16,-1 17-16,1-17 0,0 0 15,-1 0-15,-17-17 16,18 17-16,-18-18 0,18 18 0,-18-17 0,17 17 15,-17-18-15,0 0 0,0 1 16,0-1-16,0 0 16,-17 18-16,-1-17 0,0 17 15,18-18-15,-17 18 16,-1 0-16,0 0 0,1 0 16,17 18-16,-18-18 0,18 17 15,0 1-15,0 0 16,0-1-16,0 1 15,18-18-15,-18 18 0,17-1 16,1 1 0,0-18-16,-1 0 15,1 0 1,-18-18-16,0 1 0,0-1 16,0 0-1,0 1-15,-18 17 16,18-18-16,-17 18 0,-1 0 15,0 0-15,1 0 16,-1 0-16,0 0 16,18 18-16,0-1 0,-17-17 15,17 18-15,0 0 0,0-1 16,17-17-16,-17 18 0,18-18 16,0 17-16,-1-17 15,1-17 1,-18-1-1,0 1-15,0-1 16,0 0 0,-18 18-1</inkml:trace>
  <inkml:trace contextRef="#ctx0" brushRef="#br0" timeOffset="705669.2507">15963 12330 0,'0'-18'0,"0"0"46,-17 18-46,17-17 16,17 17 47,-17 17-48,18-17-15,-18 18 0,17-18 16,1 18-16,0-1 0,-1 1 15,1-1-15,0 1 0,-1-18 16,1 18-16,-18-1 0,18 1 0,-1-18 16,1 18-16,-18-1 0,17-17 0,-17 18 15,18-18-15,-18 18 0,0-1 0,18-17 16,-18 18-16,0 0 16,0-1-1,17-17 32,1-17-16,0 17-31,-18-18 0,17 18 16,1-18-16,-18 1 0,18 17 0,-1-18 16,1 0-16,0 18 0,-1-17 0,1-1 15,-1 0-15,1 1 0,0 17 0,-1-18 16,19-17-16,-36 17 15,17 18-15,-17-17 0,18 17 16,-18-18-16,18 18 0,-18-18 16,-18 18 718</inkml:trace>
  <inkml:trace contextRef="#ctx0" brushRef="#br0" timeOffset="707521.1093">14358 12453 0,'0'18'78,"-18"-18"-78,1 17 16,-1 1-16,0 0 15,1-1-15,-1 1 0,-17 17 16,35-17-16,-18-1 0,1-17 16,17 18-16,-18 0 0,18-1 0,-18-17 15,18 18-15,0 0 0,-17-18 0,17 17 16,-18 1-16,18 0 16,-18-18-16,18-18 46,0 0-30,0 1-16,0-1 16,18 18-16,-18-18 0,0 1 15,18 17-15,-18-18 0,0 0 16,17 18-16,-17-17 0,18 17 16,-18-18-16,18 1 0,-1-1 15,-17 0-15,18 18 16,0-17-16,-1-1 0,1 18 15,-18-18-15,17 18 0,1-17 16,0-1-16,-1 18 0,-17-18 16,18 18-16,0-17 0,-1 17 15,1 0 17,-18 17-17,18 1-15,-1 0 16,1-1-16,0 1 15,-1 0-15,1-1 0,-18 1 16,17 0-16,1-1 16,0 1-16,-1-18 0,1 17 15,0-17-15,-1 0 0,1 18 16,0-18 0,-18-18 343,17 18-187</inkml:trace>
  <inkml:trace contextRef="#ctx0" brushRef="#br0" timeOffset="713204.5342">17551 13159 0,'0'-18'47,"0"36"15,17-1-46,-17 1-16,0 0 0,0-1 15,0 1 1,0-1-16,0 1 16,0 0-1,-17-18-15,17-18 31,0 0-15,0 1-16,0-1 16,0 1-16,0-1 0,0 0 15,0 1-15,0-1 16,-18 0-16,18 1 16,0-1-16,0 36 46,0-1-46,0 1 16,0 0 0,0-1-16,0 1 0,0 17 15</inkml:trace>
  <inkml:trace contextRef="#ctx0" brushRef="#br0" timeOffset="716493.2454">16316 12753 0,'0'0'0,"0"-18"31,0 1-15,-18-1 0,1 0-1,-1 1-15,18-1 16,-18 18-16,18-18 15,-17 18-15,17-17 0,0-1 16,-18 18 0,18-17-16,0-1 0,-18 18 0,18-18 15,-17 18 1,17-17-16,-18 17 16,18 17 15,0 1-31,0 0 15,0-1-15,0 1 16,0-1-16,0 1 0,0 17 0,0-17 16,0 0-16,0-1 0,18 1 0,-18 0 15,0-1-15,0 1 0,0-1 0,0 1 16,0 0-16,0-1 0,0 1 0,0 0 16,0-1-16,17 1 0,-17 0 0,0-1 15,0 1-15,0-1 0,0 1 16,0 0-16,0-1 0,0 1 15,0 0-15,0-1 16,0 1 31,18-18 0,-18 18-32,18-18 64,-1 17-17,-17 1-31,18-18-15,0 0 15,-1 0 125,1 0-140,0 0-16,-1 0 0,1 0 16,0 0-16,-1 0 0,18 0 15,-17 0-15,0-18 0,17 18 0,-17 0 16,17 0-16,18 0 0,-36 0 16,19 0-16,17 0 0,-36 0 15,1 0-15,17 0 0,-17 0 0,-1 0 16,19 0-16,-19 0 0,1 0 0,0 0 15,-1-17-15,1 17 0,35 0 16,-18 0-16,-17 0 16,-1 0-16,1 0 0,0 0 0,-1 0 0,1 0 15,0 0-15,-1 0 0,1 0 16,0 0-16,-1 0 0,1 0 0,-1 0 16,1 0-16,0 0 0,-1 0 0,1 0 15,0 0-15,-1 0 0,1 0 0,0 0 16,-1 0-16,1 0 0,-1 0 0,1 0 15,0 0-15,-1 0 0,1 0 0,0 0 16,-1 0-16,1 0 0,0 0 16,-1 0-16,1 0 0,0 0 15,-1 0-15,1 0 0,-1 0 16,1 0-16,0 0 16,-1 0-16,1 0 0,0 0 15,-1 0-15,1 0 0,0 0 16,-1 0-16,1 0 15,-1 0 1,1 0-16,0 0 0,-1 0 16,1 0-16,0 0 15,-1 0-15,1 0 0,0 0 0,-1 0 16,1 0-16,-1 0 16,1 0-16,0 0 15,-1 0-15,1 0 0,0 0 16,-1 0-1,1 0 32,0 0-31,-1 0 0,1 0-1,0 0-15,-1 0 16,1 0-16,-1 0 15,1 0 1,0 0 15,-18-18 32,0 0-16,-18 18-47,0 0 31,1 0-15,-1 0-1,1 0 1,-1 0-1,0 0-15,18 18 0,-17-18 16,-1 0 0,0 0-1,1 0 17,-1 0-17,0 0 1,1 0-1,-1 0 1,18 18 0,-18-18-16,1 0 15,-1 0 1,1 0 0,-1 0-16,0 0 15,1 0 1,34 0 78</inkml:trace>
  <inkml:trace contextRef="#ctx0" brushRef="#br0" timeOffset="719370.3498">18486 12277 0,'0'-18'15,"-18"36"48,0-1-63,1-17 16,17 18-16,-18-18 0,18 18 15,-18-1-15,1 1 0,-1-1 16,18 1-16,-18-18 0,18 18 15,0-36 32,18 18-47,-18-18 0,18 18 0,-18-17 16,17-1-16,1 1 0,-18-1 16,18 18-16,-1-18 0,-17 1 0,18 17 15,-18-18-15,18 18 0,-18-18 16,17 18-16,1 0 15,-1 0 1,1 18 0,0 0-16,-1-1 15,1 1-15,0 0 16,-18-1-16,17 1 0,1-18 0,-18 17 16,18 1-16,-18 0 0,17-1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31T08:52:33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 1693 0,'-18'0'16,"0"0"15,36 0 47,0 0-62,-1 0-16,1 0 16,0 0-16,-1 0 0,1 0 15,0-17-15,-1 17 0,1 0 0,-1 0 16,19-18-16,-19 18 0,1 0 0,17 0 16,-17-18-16,0 18 0,17 0 0,0 0 15,-17-17-15,52 17 16,-52 0-16,17 0 0,1 0 0,-19-18 15,18 18-15,1 0 0,-19 0 0,19 0 16,-1 0-16,-17 0 0,17 0 0,0 0 0,0 0 16,1 0-16,-1 0 0,0-18 15,0 18-15,-17 0 0,17 0 0,1 0 0,-1 0 16,-17 0-16,17 0 0,0 0 16,-17 0-16,17 0 0,-17 0 0,17 0 15,-17 0-15,17 0 0,0 0 0,-17 0 16,17 0-16,-17 0 0,17 0 0,0 0 15,-17 0-15,17 0 0,0 0 0,1 0 16,-1 0-16,-17 0 0,17 0 0,0 0 16,-17 0-16,17 0 0,-17 0 15,17 0-15,0 0 0,-17 0 0,17 0 0,1 0 16,-19 0-16,18 0 0,1 0 0,-1 0 16,0-17-16,-17 17 0,17 0 15,0 0-15,1 0 0,-1-18 0,0 18 16,1 0-16,-19 0 0,19 0 0,-1-17 15,0 17-15,0 0 0,1 0 0,-1 0 16,18 0-16,-18-18 0,0 18 16,1 0-16,-1 0 0,0 0 0,36 0 15,-36 0-15,53 0 0,-52 0 16,-1 0-16,0 0 0,0 0 0,1 0 16,-1 0-16,0 0 0,18 0 0,-18 0 15,1 0-15,17 0 0,-18 0 16,0 0-16,18 0 0,-18 0 0,1 0 15,-1 0-15,0 0 0,0 0 0,1 18 16,-1-18-16,0 0 0,1 0 0,-1 0 16,0 0-16,0 0 0,-17 17 0,17-17 15,1 0-15,-1 0 0,0 18 0,-17-18 16,17 0-16,0 0 0,1 17 0,-1-17 16,0 0-16,0 0 0,1 0 0,-19 18 15,54-18-15,-36 0 0,0 0 16,1 0-16,17 0 0,-18 0 0,0 0 15,36 0-15,-36 0 0,0-18 16,1 18-16,-1 0 0,0 0 0,0 0 16,1 0-16,-1 0 0,0 0 15,1 0-15,-1-17 0,18 17 0,-18 0 16,0 0-16,1 0 0,-1 0 0,35-18 16,-17 18-16,18 0 15,-36 0-15,0 0 0,1 0 0,-1 0 16,18 0-16,-18-17 0,0 17 0,1 0 15,-1 0-15,0 0 0,1 0 16,-1 0-16,18 0 0,-18-18 0,0 18 0,1 0 16,-1 0-16,0 0 0,0 0 15,1 0-15,17-18 0,-18 18 0,0 0 16,0 0-16,1 0 0,-1-17 0,0 17 16,1 0-16,-1 0 0,0 0 0,-17 0 0,17 0 15,0 0-15,-17-18 0,17 18 16,-17 0-16,0 0 0,-1 0 0,1 0 15,-1 0-15,1 0 0,0 0 16</inkml:trace>
  <inkml:trace contextRef="#ctx0" brushRef="#br0" timeOffset="8603.4276">229 3122 0,'0'-18'46,"0"1"-30,0-1 0,18 18-1,-18 18 1,18-18 0,-18 17-16,17 1 15,-17 17 1,18-35-16,-18 18 0,17 0 15,-17-1-15,0 1 16,18-18-16,-18 18 0,0-1 16,18-17-16,-18 18 15,17-18-15,1 0 16,0 0-16,-1-18 0,1 1 16,0-1-16,-1 0 0,19 1 15,-19-1-15,18 0 0,-17 1 0,17-1 16,1 0-16,-19 1 0,19-1 0,-19-17 15,18 17-15,-17 1 0,0 17 0,17-18 16,-17 0-16,-1 1 0,1 17 16,0-18-16,-1 18 0,-17-18 0,18 18 0,-1-17 15,1 17-15,-18-18 32</inkml:trace>
  <inkml:trace contextRef="#ctx0" brushRef="#br0" timeOffset="11726.8339">16827 3104 0,'0'-17'15,"0"-1"17,0 36 30,18-18-62,-18 17 0,0 1 16,0 0-16,18-18 15,-18 17-15,17 1 0,1-18 16,0 0-16,-1 0 0,1 0 16,0 0-16,17-18 0,0 18 15,36-17-15,-36-1 0,0 0 16,1 18-16,-1-17 0,-18-1 0,19 1 15,-1 17-15,0-18 0,-17 0 0,17 18 16,-17-17-16,17 17 0,-17-18 0,-1 18 16,1-18-16,0 18 0,-1-17 15,1 17-15,0 0 0,-18-18 16,17 18 0,1 18 15</inkml:trace>
  <inkml:trace contextRef="#ctx0" brushRef="#br0" timeOffset="13216.5552">16739 9790 0,'0'-18'16,"0"0"15,18 18 0,0 0-15,-18 18-1,17 0-15,-17-1 0,0 1 0,0 17 0,18-17 16,-18-1-16,0 1 0,0 0 0,0-1 16,0 1-16,0 0 0,0-1 0,17 1 15,-17 0-15,18-18 16,-18-18 0,18 18-16,-1-18 0,1 1 0,0-1 15,-1 0-15,1 1 0,0-1 0,-1 0 16,19 1-16,-19-1 0,18 0 0,1 1 15,-1-18-15,0 17 0,1 0 0,-1 1 16,0-1-16,0 0 0,1 1 0,-1-1 16,0 0-16,0 1 0,1-1 0,-19 1 15,19-1-15,-19 18 0,1-18 0,0 18 16,-1 0-16,-17-17 0,18 17 0,0 0 16,-18-18-1</inkml:trace>
  <inkml:trace contextRef="#ctx0" brushRef="#br0" timeOffset="14939.312">141 9860 0,'0'-18'0,"0"1"15,18 17 32,-18 17-31,17-17-16,-17 18 16,18 17-16,0-17 15,-18 0-15,17-1 0,-17 1 16,18 0-16,-18-1 0,18-17 15,-18 18-15,17-18 0,1 0 16,-1-18-16,1 18 0,0-17 16,17-1-16,-17 0 0,17 1 15,-17-1-15,17 0 0,0 1 0,-17-19 16,17 19-16,36-18 0,-54 17 16,19-17-16,-1 17 0,-18 0 0,19 1 15,-19-1-15,19 0 0,-19 18 0,1-17 16,0-1-16,-1 1 0,1 17 0,-1-18 15,1 18-15,-18-18 0,18 18 16</inkml:trace>
  <inkml:trace contextRef="#ctx0" brushRef="#br0" timeOffset="22411.4229">4145 4463 0,'-18'0'31,"1"0"31,-1 0-62,1 0 16,-1 0 0,0 0-16,18 17 15,-17-17-15,34 0 78,1 0-78,0 0 16,-1 0-16,1 0 0,17 0 16,-17 0-16,-1 0 15,1 0-15,0 0 0,-1 0 16,1 0-16,0 0 0,-1 0 0,1 0 15,17 0-15,-17 0 0,-1 0 0,1 0 16,0 0-16,17 0 0,-17 0 16,-1 0-16,1 0 0,17 0 0,-17 0 15,-1 0-15,1 0 0,17 0 0,-17 0 0,0 0 16,-1 0-16,19 0 0,-19 0 16,1 0-16,17 0 0,-17 0 0,-1 0 15,19 0-15,-19 0 0,19-17 0,-19 17 16,19 0-16,-19 0 0,1 0 0,17 0 15,-17 0-15,-1 0 0,19 0 16,-19 0-16,19 0 0,-19 0 0,1 0 16,17 0-16,-17 0 0,17 0 0,-17 0 15,17 0-15,-17 0 0,17 0 0,-18 0 16,1 0-16,17 0 0,-17 0 0,35 0 16,-35 0-16,17 0 0,-17 0 15,17 0-15,-18 0 0,1 0 0,17 0 16,-17-18-16,0 18 0,17 0 0,-17 0 15,17 0-15,-18 0 0,36 0 16,-35 0-16,0-18 0,-1 18 16,1 0-16,0 0 0,-1 0 0,1 0 15,-1 0-15,19 0 0,-19 0 0,1 0 16,0 0-16,-1 0 0,1 0 16,0 0-16,-1 0 0,1 0 0,0 0 15,-1 0-15,1 0 0,-1 0 0,1 0 16,0 0-16,-1 0 0,1 0 0,0 0 15,-1 0-15,1 0 0,0 0 16,17 0-16,-18 0 0,1 0 0,0 0 16,17 0-16,-17 0 0,-1 0 15,19 0-15,-19 0 0,1 0 0,17 0 0,-17 0 16,-1 0-16,19 0 0,-19 0 16,1 0-16,0 0 0,17 0 0,-17 0 0,-1 0 15,1 0-15,-1 0 0,1 0 0,0 0 16,-1 0-16,1 0 0,0 0 0,-1 0 15,1 0-15,0 0 0,-1 0 16,1 0-16,-1 0 0,1 0 16,0 0-16,-1 0 15,1-17-15,17 17 16,-17 0-16,17 0 16,-17 0-16,-1 0 0,1 0 15,0 0-15,-1 0 16,-17-18-16,18 18 0,0 0 15,-1 0-15,1 0 16,0 0-16,-1 0 16,1 0-16</inkml:trace>
  <inkml:trace contextRef="#ctx0" brushRef="#br0" timeOffset="34239.4884">6015 6350 0,'17'0'94,"1"0"-94,0 0 15,-1 0-15,1 0 0,0 0 16,17-18-16,-17 18 0,17-17 0,0 17 15,-17-18-15</inkml:trace>
  <inkml:trace contextRef="#ctx0" brushRef="#br0" timeOffset="34713.9625">6773 6421 0,'0'0'16,"18"0"15,0 0-15,-1-18-16,1 18 15,0 0-15,17-18 0,-18 18 0,1-17 16</inkml:trace>
  <inkml:trace contextRef="#ctx0" brushRef="#br0" timeOffset="35075.4336">7320 6385 0,'-18'0'16,"36"0"31,0 0-47,-1 0 16,1 0-16,0 0 15,-1 0-15,1-17 0</inkml:trace>
  <inkml:trace contextRef="#ctx0" brushRef="#br0" timeOffset="35480.7645">8008 6332 0,'-18'0'16,"18"18"-1,18-18 1,0 0 0,-1 0-1,19 0-15,-19-18 0,1 18 16,17-17-16,-17 17 0,-1 0 15</inkml:trace>
  <inkml:trace contextRef="#ctx0" brushRef="#br0" timeOffset="35955.9328">8590 6315 0,'0'0'0,"0"17"16,-18-17-16,36 0 31,0 0-15,-1-17-16,1 17 0,0 0 15,-1-18-15,1 18 0</inkml:trace>
  <inkml:trace contextRef="#ctx0" brushRef="#br0" timeOffset="36402.7842">9102 6368 0,'-18'0'0,"0"0"16,36 0 30,-18-18-46,18 18 0,-1 0 16,1 0-16,0-18 16,-1 18-16,18 0 0,-17 0 0,0 0 15,-1-17-15</inkml:trace>
  <inkml:trace contextRef="#ctx0" brushRef="#br0" timeOffset="36755.663">9772 6315 0,'18'0'31,"-1"0"-31,1 0 15,35 0-15,0-18 16,35 0 0</inkml:trace>
  <inkml:trace contextRef="#ctx0" brushRef="#br0" timeOffset="37109.045">10530 6315 0,'0'17'16,"0"-34"-16,-17 34 0,-1-17 15,36 0 17,-1 0-17,1 0-15,0 0 16,-1 0-16,1 0 0,0-17 15</inkml:trace>
  <inkml:trace contextRef="#ctx0" brushRef="#br0" timeOffset="37623.2493">10936 6385 0,'18'0'32,"-1"0"-1,1 0-16,0 0-15,-1 0 16</inkml:trace>
  <inkml:trace contextRef="#ctx0" brushRef="#br0" timeOffset="38107.1392">11412 6368 0,'0'0'15,"0"17"-15,-17-17 0,34 0 47,1 0-47,0-17 0,-1 17 16,19 0-1,-1 0-15,-18 0 0</inkml:trace>
  <inkml:trace contextRef="#ctx0" brushRef="#br0" timeOffset="48820.1923">12682 4533 0,'0'0'0,"18"0"0,0 0 16,-36 0 47,0 0-48,1 0-15,-1 0 16,0 18-16,1-18 0,-1 0 15,-17 0-15,0 0 16,17 0-16,0 0 16,1 0-16,-1 0 15,18 17 17,18-17-17,-1 0-15,1 18 0,0-18 16,17 0-16,-17 18 15,-1-18-15,36 0 16,-35 0-16,17 17 0,-17-17 0,17 0 0,0 0 16,0 0-16,1 0 0,-1 0 15,0 0-15,36 0 0,-18 0 16,-18 0-16,0 0 0,18 0 0,-17 0 16,-1 0-16,18 0 0,0 0 0,-18 0 15,18 0-15,-18 0 0,0 0 0,18 0 16,-17 0-16,-1 0 0,0 0 0,0 0 15,1 0-15,-1 0 0,0 0 0,1 0 16,-19 0-16,18 0 0,1 0 0,-1 0 16,-17 0-16,17 0 0,0 0 0,-17 0 15,17 0-15,0 0 0,1 0 0,-19 0 16,19 0-16,-19 0 0,18 0 0,-17 0 16,17 0-16,1 0 0,17 0 15,-36 0-15,19 0 0,-19 0 16,18 0-16,1 0 0,-1 0 0,-17 0 15,17 0-15,0 0 0,0 0 0,-17 0 16,17 18-16,1-18 0,-19 0 0,19 0 16,-1 0-16,-18 0 0,19 0 0,-1 0 15,-17 0-15,17 0 0,18 0 16,-35 0-16,-1 0 0,18 0 16,-17 0-16,0-18 0,-1 18 0,1 0 0,17 0 15,-17 0-15,0 0 0,-1 0 16,1 0-16,-1 0 0,1 0 0,0 0 0,-1 0 15,36 0 1,-17 0-16,-19 0 0,1 0 16,-1 0-16,1-17 0,0 17 0,-1 0 15,1 0-15,0 0 0,-1 0 16,1 0-16,0 0 16,-1 0-16,1 0 15,0 0-15,-1 0 16,-17-18 15</inkml:trace>
  <inkml:trace contextRef="#ctx0" brushRef="#br0" timeOffset="50271.5796">15311 3492 0,'0'-17'16,"-18"17"-16,18-18 15,-18 18-15,1 0 0,17-17 16,-18 17-16,0 0 16,1 0-16,-1-18 15,0 18-15,1 0 0,-1 0 16,1 0-16,-1 0 0,0 0 15,-17 18-15,17-1 16,1-17-16,-1 18 0,0-18 0,1 17 16,-1-17-16,0 18 0,-17 0 0,18-18 15,-1 17-15,0 1 0,1 0 0,-1-1 16,0 1-16,1 0 0,-1-1 16,-17 19-16,17-1 0,1-18 15,17 1-15,-18 17 0,18 1 0,-18-19 16,1 19-16,17-1 0,0 0 0,-18 0 15,18 1-15,0-1 0,0 0 0,0-17 16,0 17-16,18 0 0,-18-17 0,17 17 16,-17 1-16,18-19 0,0 36 15,-18-35-15,17 17 16,-17-17-16,18-1 0,-1 1 0,1 17 0,0-17 16,-1-18-16,1 18 0,0-1 0,17 1 15,-17-18-15,17 17 0,-18 1 0,19-18 16,-1 18-16,0-18 0,-17 17 0,17-17 15,1 0-15,-19 18 0,18-18 0,-17 0 16,17 0-16,-17 18 0,17-18 0,-17 0 16,17 0-16,-17 0 0,17 0 0,0-18 15,18 0-15,-17 1 0,-19 17 16,36-36-16,-18 19 16,1-18-16,-1 17 0,-17 0 15,-1-17-15,1 17 0,-18 1 0,18-19 16,-1 19-16,-17-18 0,18 17 0,-18-17 15,17 17-15,-17-17 0,18-1 0,-18 19 16,0-19-16,0 1 0,18 18 0,-18-19 16,0 19-16,0-19 0,0 19 15,0-19-15,0 19 0,0-1 0,0 1 16,-18-19-16,18 19 0,0-1 0,0-35 16,-18 35-16,18 1 0,0-1 15,-17 1-15,17-19 0,-18 19 16,18-1-16,-17 18 0,-1-18 0,18 1 15,-18-1-15,1 18 0,-1-18 0,0 18 16,1-17-16,-1 17 0,-17-18 0,-1 0 16,19 18-16,-1 0 0,-17 0 15,17-17-15,1 17 0,-1 0 0,0 0 16,1 0-16,-1 0 0,0 0 0,1 0 16,-1 0-16,1 0 0,-1 0 15,0 0-15,1 0 16,-1 17-1,18 1 1,-18-18-16,18 18 31</inkml:trace>
  <inkml:trace contextRef="#ctx0" brushRef="#br0" timeOffset="54315.224">11589 1552 0,'-18'0'0,"18"-17"16,0-1 0,18 18-16,-18-18 0,17 18 15,-17-17-15,18 17 0,0 0 16,-1 0-16,1 0 15,0 0-15,-1 0 0,1 0 16,-1 0-16,1 0 0,0 17 16,-1-17-16,-17 18 0,0 0 15,0-1-15,0 1 16,-17-1-16,17 1 0,-18-18 16,0 18-16,1-1 0,-1 1 0,-17-18 15,17 18-15,1-1 0,-1-17 0,0 18 16,1-18-16,-1 18 0,0-18 0,1 0 15,17 17-15,35-17 32,-17 0-17,-1 0-15,1 0 0,17-17 0,-17 17 16,17 0-16,-17 0 0,17-18 0,-17 18 16,-1 0-16,19-18 0,-19 18 0</inkml:trace>
  <inkml:trace contextRef="#ctx0" brushRef="#br0" timeOffset="54644.7951">12100 1464 0,'0'-18'31,"0"36"0,0 0-15,0-1-16,0 1 15,0 0-15,18-1 0,-18 1 16,0 35-16,0-36 0,18 36 16,-18-35-16,0 0 0</inkml:trace>
  <inkml:trace contextRef="#ctx0" brushRef="#br0" timeOffset="55031.4333">12294 1464 0,'0'0'16,"-17"0"0,17 18 15,0-1-31,0 1 16,17 0-16,-17-1 0,18 1 15,0-1-15,-18 1 0,17-18 0,1 18 16,-18-1-16,17 1 0,1 0 0,0-1 15,-18 1-15,0 0 16,0-1-16,0 1 16,-18-18-16,0 0 0,1 0 15,-1 0-15,1 0 0</inkml:trace>
  <inkml:trace contextRef="#ctx0" brushRef="#br0" timeOffset="55191.3694">12259 1482 0,'0'-18'0,"18"18"16,-1-18-16,1 1 15,0 17-15,-1-18 0,1 0 16,-1 18-16,1-17 0,17 17 0,-17-18 0,0 1 16,17 17-16,-17 0 0,-1-18 0</inkml:trace>
  <inkml:trace contextRef="#ctx0" brushRef="#br0" timeOffset="55719.9901">13053 1376 0,'0'0'0,"0"-18"0,0 1 16,0-1 0,-18 18-16,0 0 0,1 0 15,-1 0-15,1 0 0,-1 0 16,0 18-16,1-1 0,-1 1 0,0-1 16,1 1-16,-1 0 0,0 35 15,1-18-15,-1 18 16,18-18-16,0 0 0,0-17 0,0 17 15,18-17-15,-18 0 0,17-1 0,1 1 0,0 0 16,-1-1-16,1-17 16,0 18-16,-1-18 0,1 0 0,0 0 15,-1-18-15,-17 1 0,0-1 16,0 0-16,-17 1 16,-1-1-16,-17 0 0,17 18 15,-17 0-15,-36-17 0,36 17 16,0 0-16,17 0 0</inkml:trace>
  <inkml:trace contextRef="#ctx0" brushRef="#br0" timeOffset="75767.5919">10672 7408 0,'-18'0'16,"36"0"-16,-54 0 0,19 0 15,34 0 17,1 0-17,0 0 1,-1 0-16,1 0 15,-1 0-15,1 0 0,17 0 16,1 0-16,-19 0 0,19 0 0,-19 0 16,18 0-16,1 0 0,-1 0 0,0 0 15,1 0-15,-1-17 0,18 17 0,-18 0 16,18 0-16,-18 0 0,18 0 0,53-18 16,-53 18-16,53-18 15,-53 18-15,0 0 0,-1-17 16,1 17-16,-17 0 0,17 0 0,0 0 0,-1 0 15,1 0-15,-17 0 0,17-18 0,-1 18 16,-16 0-16,17 0 0,0 0 0,-18 0 16,0 0-16,0 0 0,18 0 15,-17 0-15,-1 0 0,0 0 0,0 0 16,-17 0-16,17 0 0,1 0 0,-1 0 16,0 0-16,0 0 0,1 0 0,-19 0 15,19 0-15,-1 0 0,0 0 0,0 0 16,1 0-16,-1 0 0,0 0 0,-17 0 15,17 0-15,1 0 0,-1 0 16,0 0-16,-17 0 0,17-18 0,0 18 0,1 0 16,-19 0-16,18 0 0,18 0 15,-17 0-15,-19 0 0,19 0 16,-19 0-16,18 0 0,-17 0 0,17 0 16,-17 0-16,17 0 0,-17 0 0,53 0 15,-54 0-15,18 0 0,-17 18 16,17-18-16,-17 0 0,17 0 0,-17 0 15,17 0-15,18 0 16,0 0-16,-18 0 0,-17 0 0,17 0 16,-17 0-16,17 0 0,-17 0 0,17 0 15,-17-18-15,17 18 0,-17 0 0,17 0 16,-17-17-16,17 17 0,-18 0 0,19 0 16,-19 0-16,19-18 0,-19 18 0,1 0 15,17 0-15,-17 0 0,-1 0 0,1 0 16,0-17-16,17 17 0,-17 0 0,-1 0 15,1 0-15,0 0 0,-1 0 16,1 0-16,-1 0 0,1-18 0,0 18 16,-1 0-16,1 0 0,0 0 0,-1 0 15,1 0-15,0 0 0,-1 0 0,1 0 16,0 0-16,-1 0 0,1 18 16,-1-18-16,1 0 0,0 0 0,-1 0 15,1 0-15,0 0 0,-1 0 0,1 0 16,0 17-16,-1-17 0,1 0 0,-1 0 15,1 0-15,0 0 0,-1 0 0,1 0 16,0 18-16,-1-18 0,1 0 0,0 0 16,-1 0-16</inkml:trace>
  <inkml:trace contextRef="#ctx0" brushRef="#br0" timeOffset="77012.0835">2611 8202 0,'0'0'0,"-18"18"0,0-18 16,36 0 46,0 17-62,-1-17 16,1 0-16,17 0 0,-17 0 0,17 0 15,0 0-15,1 0 0,-1 0 16,0 0-16,18 0 0,0 0 0,-18 0 0,18 0 16,0 0-16,0-17 0,18 17 0,-19 0 15,1-18-15,0 18 16,53-18-16,-53 18 0,0-17 0,0 17 16,-18 0-16,18-18 0,-18 18 0,1 0 15,17 0-15,-18-17 0,0 17 0,0 0 16,1 0-16,-1 0 0,0-18 0,-17 18 15,17 0-15,-17 0 0,17 0 0,-17 0 16,-1 0-16,19 0 0,-19 0 0,1 0 16,0 0-16,-1 0 0,1 0 0,-1 0 15,1 0-15,0 0 0,-1 0 16,1 0-16,0 0 0,-1 0 16,1 0-16,0 0 0,-18-18 0,17 18 15,1 0-15,-1 0 0,1-17 0,0 17 16,-1 0-16,1 0 0,-18-18 15</inkml:trace>
  <inkml:trace contextRef="#ctx0" brushRef="#br0" timeOffset="220148.4609">20549 4410 0,'0'0'0,"18"17"203,0-17-188,-18 18-15,17-18 16,54 0 0,-18 0-1,-18 0-15,-17 0 0,-1 0 16,19 0-16,-19 0 0,18 0 0,-17 0 16,0 0-16,17 0 0,-17 0 0,-1 0 15,1 0-15,0 0 0,-1 0 0,1 0 16,-1 0-16,1 0 15,0 0 142</inkml:trace>
  <inkml:trace contextRef="#ctx0" brushRef="#br0" timeOffset="227773.2527">22631 6332 0,'-18'0'47,"36"0"-16,-1 0-15,1 0 0,0 0-16,-1 0 0,1 0 15,0 0-15,-1 0 0,1 0 16,-1 0-16,36 0 16,-17 0-16,-19 0 15,1 0-15,0 0 16,-1 0-16,1 0 31,-1 0-15</inkml:trace>
  <inkml:trace contextRef="#ctx0" brushRef="#br0" timeOffset="228361.576">23389 6385 0,'-17'0'16,"-1"0"0,36 18 62,-1-18-63,1 0-15,-1 0 16,1 0-16,0 0 16,-1 0-16,19 0 15,-19 0-15,1-18 0,0 18 16,-1 0-16,1-17 0,-1 17 0,1 0 15,0 0-15</inkml:trace>
  <inkml:trace contextRef="#ctx0" brushRef="#br0" timeOffset="228893.4219">23865 6438 0,'18'0'63,"0"0"-63,-1 0 15,1 0-15,0 0 0,17-17 16,-17 17-16,-1 0 16,1 0-16,-1 0 0</inkml:trace>
  <inkml:trace contextRef="#ctx0" brushRef="#br0" timeOffset="229373.702">24465 6473 0,'-18'0'16,"1"0"-1,34 0 32,1 0-31,0 0-16,-1-17 15,1 17-15,17 0 0,-17 0 0,0-18 16</inkml:trace>
  <inkml:trace contextRef="#ctx0" brushRef="#br0" timeOffset="229830.0403">25100 6438 0,'-18'0'0,"1"0"31,34 0 16,1 0-47,0 0 16,-1 0-16,1 0 0,17 0 0,-17-17 15,17 17-15,-17 0 0</inkml:trace>
  <inkml:trace contextRef="#ctx0" brushRef="#br0" timeOffset="230229.4841">25735 6438 0,'-18'0'0,"36"0"62,0 0-62,-1 0 16,1 0-16,0 0 0,-1 0 0,1 0 15</inkml:trace>
  <inkml:trace contextRef="#ctx0" brushRef="#br0" timeOffset="230615.2849">26300 6438 0,'0'0'0,"-18"0"15,0 0-15,36 0 47,0 0-31,-1 0-16,1 0 0,-1 0 0,1 0 15,0 0-15,17 0 0,0 0 0</inkml:trace>
  <inkml:trace contextRef="#ctx0" brushRef="#br0" timeOffset="230973.3276">26882 6456 0,'0'0'15,"-18"0"-15,36 0 32,-1 0-17,1 0-15,0-18 0,-1 18 0,1 0 16,17 0-16,-17 0 0,17-17 0</inkml:trace>
  <inkml:trace contextRef="#ctx0" brushRef="#br0" timeOffset="234768.611">28257 4586 0,'-17'0'16,"34"0"-16,-52 0 0,18 0 0,-1 0 15,0 0-15,1 0 0,-1 0 16,0 0-16,1 0 0,-1 0 16,0-18-16,36 18 31,0 0-31,-1 0 15,19 0-15,-19 0 0,19 0 0,-1 0 16,0 0-16,0 0 0,18 0 0,106 0 16,-106 0-16,0 0 15,0 0-15,0 0 0,0 0 0,0 0 16,-1 0-16,1 0 0,0 0 0,-17 0 16,-1 0-16,0-17 0,0 17 0,-17 0 15,17 0-15,-17 0 0,0-18 0,-1 18 16,1 0-16,0 0 15,-36 0 17,0 0-32</inkml:trace>
  <inkml:trace contextRef="#ctx0" brushRef="#br0" timeOffset="235215.1039">27799 4727 0,'18'0'16,"-1"0"-1,1 18-15,-1-18 0,1 0 0,17 0 16,1 0-16,-1 0 0,0 0 16,0 0-16,36 0 0,-18 0 0,-18 0 15,18 0-15,-18 0 0,18 0 0,-17 0 16,17 0-1,88 0-15,-88 0 0,-1 0 16,-16 0-16,17 0 0,-18 0 0,0 0 0,0 0 16,-17 0-16,17 0 0,-17 0 0,0 0 15,-1 0-15,1 0 0,0 0 0,-1 0 16,1 0 0</inkml:trace>
  <inkml:trace contextRef="#ctx0" brushRef="#br0" timeOffset="243128.5053">25206 5362 0,'0'0'0,"18"0"47,-1 0-31,1 0-16,0 0 0,-1 0 0,1 0 16,17 0-16,-17 0 0,17 0 15,0 0-15,18 0 0,-18 0 16,1 0-16,-1-17 0,0 17 0,1 0 15,-1 0-15,-18 0 0,19 0 16,-19 0-16,19 0 0,-19-18 0,1 18 0,0 0 16,-1 0-16,1 0 0,0 0 0,-1 0 15,1 0 1</inkml:trace>
  <inkml:trace contextRef="#ctx0" brushRef="#br0" timeOffset="248788.4028">26882 6421 0,'-18'0'15,"0"0"-15,1 0 16,-1 0 0,36 0 46,-1 0-62,1 0 16,0 0-16,17-18 15,-17 18-15,-1 0 0,1 0 0,-1 0 16,1-18-16,0 18 0,17 0 16,-17 0-16,-1 0 0,19 0 15,-19-17-15,1 17 0,0 0 16,-1 0-16,-34 0 47,-1 0-47,-17 0 15,17 0 1,0 0-16,1 0 0,-1 0 0,0 0 16,1 0-16,-1 0 0,0 0 15,1 0-15,-1 0 16,36 0 15,-1 0-15,1 0-16,0 0 0,-1 0 15,1 0-15,0 0 0,-1 0 16,1-18-16,0 18 0,-1 0 16,1 0-16,0-18 0,-1 18 15,1 0-15,-36 0 31,1 0-15,-1 0-16,0 0 0,-17 0 16,17 0-16,1 0 0,-1 0 0,0 0 15,1 0-15,-1 0 0,0 0 16,1 0-16,-1 0 16,1 0-1,34 0 1,1 0-1,-1 0-15,1 0 16,0 0-16,-1 0 0,1 0 16,0 0-16,-1 0 0,1-17 0,0 17 15,-1 0-15,1 0 16</inkml:trace>
  <inkml:trace contextRef="#ctx0" brushRef="#br0" timeOffset="259610.6555">18133 6932 0,'17'0'62,"1"0"-46,0 18-1,-1-18 1,1 0-16,0 0 16,-1 0-16,1 0 0,0 0 0,-1-18 15,1 18-15,-1-18 0,19 18 0,-19-17 16,19-1-16,-19 18 0,1-17 16,17-1-16,0 0 0,-17 1 0,17-1 0,1 0 15,-19 1-15,19-1 0,-1 0 0,0 18 16,-17-17-16,17-1 0,-17 0 0,17 18 15,-17-17-15</inkml:trace>
  <inkml:trace contextRef="#ctx0" brushRef="#br0" timeOffset="261540.919">21643 7214 0,'18'0'31,"-1"0"-15,1 0-16,-1 0 15,1 0-15,0 0 16,-1 0-16,1 0 0,0 0 16,17 0-16,0 0 0,-17 0 15,17 0-15,-17 0 0,17 0 0,-17 0 16,17 0-16,0 0 0,1 0 0,-19 0 16,18 0-16,1 0 0,17 0 0,-18 0 15,0 0-15,53-17 0,-52 17 16,-1 0-16,0 0 0,0 0 15,18-18-15,-17 18 0,-19 0 0,19 0 16,-1 0-16,0 0 0,-17 0 0,17 0 16,0 0-16,18 0 15,-35 0-15,52 18 0,-52-18 0,17 0 16,1 0-16,-1 0 0,-17 0 0,17 0 16,0 0-16,0 0 0,1 0 0,-1 0 15,18 0-15,-18 0 0,0 0 0,1 0 16,-1 0-16,18 0 0,-18 0 0,0 0 15,1 0-15,-1 0 0,0 0 0,1 0 16,-1 0-16,0 0 0,0 0 0,1 0 16,-1 0-16,-17 0 0,17 0 0,0 0 15,-17 0-15,17 0 0,-17 0 0,-1 0 16,1 0-16,17 0 0,-17 0 0,0 0 16,-1 17-16,1-17 0,-1 0 15,19 0-15,-19 0 0,1 0 0,0 0 16,-1 0-16,1 0 0,17 18 0,-17-18 15,-1 0-15,19 0 0,-19 0 16,1 0-16,0 0 0,17 0 0,-17 0 0,-1 18 16,1-18-16,0 0 0,17 0 0,-18 0 15,1 0-15,0 17 0,-1-17 0,1 0 16,0 0-16,-1 0 0,1 0 16,52 0-16,-34 0 15,-1 18-15,-17-18 16,-1 0-16,1 0 0,0 0 0,-1 0 15,1 0-15,17 0 0,-17 0 0,-1 0 0,1 0 16,0 0-16,-1 0 16,1 0-16,0 0 0,-1 0 0,1 0 15,17 0-15,-17 0 0,-1 0 0,1 0 16,17 0-16,-17 0 0,0 0 0,17 0 16,-17 0-16,34 0 0,-34 0 15,0 0-15,17 0 0,-17 0 0,-1 0 16,1-18-16,17 18 0,-17 0 15,-1 0-15,19 0 0,-19 0 0,1 0 16,0 0-16,17 0 0,-17 0 0,-1 0 16,19 0-16,-19 0 0,1-17 0,17 17 15,-17 0-15,-1 0 0,1 0 16,0 0-16,-1 0 0,1 0 0,0 0 16,-1 0-16,1-18 0,-1 18 0,1 0 15,0 0-15,-1 0 0,1 0 0,0 0 16,-1 0-16,1 0 0,0-18 0,-1 18 15,1 0-15,-1 0 0,1 0 0,0 0 16,17 0-16,0 0 0,-17 0 16,0 0-16,-1 0 0,1 0 0,0 0 15,17 0-15,0 0 16,-17 0-16,17 0 16,-17 0-16,-1 0 0,1 0 0,0 0 0,-1 0 15,1 0-15,-1 0 0,1 0 16,0 18-16,-1-18 0,1 0 0,0 0 15,-1 0-15,1 0 0,0 0 16,-1 0-16,1 0 0,-1 0 16,1 0-16,0 0 15</inkml:trace>
  <inkml:trace contextRef="#ctx0" brushRef="#br0" timeOffset="263776.7124">19297 8079 0,'0'0'0,"-18"0"0,1 0 15,-1 0-15,0 0 0,1 0 0,-1 0 16,0 0-16,1 0 0,-1 0 16,1 17-16,-1-17 0,0 0 0,1 0 15,-1 0-15,0 18 0,1-18 16,-1 0-16,0 0 16,36 0-1,0 0 1,-1 0-16,1 0 0,0 0 0,-1 0 15,19 0-15,-19 0 0,18 0 0,1 0 16,-1 0-16,0 0 0,1 0 0,-1 0 16,18 0-16,-18 0 0,18 0 0,-18 0 15,18 0-15,0 0 0,-18 18 0,18-18 16,0 0-16,-18 17 0,18-17 0,0 0 16,-17 0-16,16 18 0,1-18 15,-17 0-15,17 0 0,-18 17 0,18-17 16,-18 0-16,0 0 0,1 0 0,-1 0 15,0 0-15,0 0 0,1 0 0,-1 0 16,0 0-16,-17-17 0,17 17 0,-17 0 16,17 0-16,-17 0 0,-1 0 0,1 0 15,0 0-15,-1 0 0,1 0 16,0 0-16,-1 0 0,1 0 0,0-18 16,-1 18-1,1 0-15,-1 0 16,1 0-1,0 0 1,-18-17-16,0 34 94,-18-17-79,0 0 32</inkml:trace>
  <inkml:trace contextRef="#ctx0" brushRef="#br0" timeOffset="319876.7891">19262 8167 0,'17'0'47,"1"0"-16,-18 17-31,18-17 0,-1 0 16,-17 18-16,18-18 0,-1 0 16,1 0-16,0 0 0,-1 0 0,1 0 15,17 0-15,-17 0 0,17 0 0,-17 0 16,70 0-16,-17 0 15,-36 0-15,0-18 16,0 18-16,1 0 0,-1 0 0,0-17 0,1 17 16,-1 0-16,0 0 0,0 0 0,1-18 15,-1 18-15,-17 0 0,17 0 0,0 0 16,0 0-16,1-17 0,-1 17 0,0 0 16,1 0-16,-1-18 0,0 18 0,-17 0 15,17 0-15,0 0 0,1 0 0,-1-18 16,-18 18-16,19 0 0,-19 0 0,1 0 15,17 0-15,-17 0 0,0 0 0,-1 0 16,1 0-16,0 0 0,-1 0 0,1 0 16,-1 18-16,1-18 0,0 0 15,-1 0-15,1 0 16,0 0-16,-1 0 16,1 0-1,0 0 1</inkml:trace>
  <inkml:trace contextRef="#ctx0" brushRef="#br0" timeOffset="321382.8917">16827 9737 0,'0'-18'16,"0"0"15,0 1-15,18 17-1,-18-18-15,18 18 16,-1 0 0,1 0-1,-18 18 1,0-1-16,18 1 16,-18 0-16,0-1 15,17 1-15,-17 0 0,0-1 16,18-17-16,-18 18 0,0-1 0,18 1 15,-18 0-15,17-18 0,-17 17 16,0 1-16,18-18 0,-18 18 16,18-18-16,-1 0 15,1 0 1,17-36-16,0 19 16,-17-1-16,0 0 0,17 18 15,-17-17-15,17-1 0,0 1 0,0-1 16,1 0-16,-1 1 0,0-1 0,18 0 15,-18 1-15,18-1 0,-17 0 0,17 1 16,-18-1-16,0 18 0,18-17 0,-18-1 16,1 0-16,-1 18 0,-18-17 15,19 17-15,-19-18 0,1 18 0,0 0 16,-1 0-16,1-18 0,-36 18 31,18 18-15,-17-18-16,-1 0 15,18 18-15,-18-18 16,1 0-16</inkml:trace>
  <inkml:trace contextRef="#ctx0" brushRef="#br0" timeOffset="324754.5341">18362 10795 0,'0'18'16,"0"-1"-16,0 1 15,18 0-15,-18-1 16,0 1-16,17-18 15,-17 17-15,0 1 16,18-18-16,0 0 0,-1 0 16,1 0-16,0 0 15,-1-18-15,1 1 0,17-1 16,-17 1-16,-1-1 0,19 0 0,17-35 16,-36 36-16,18-1 0,18-17 15,-35 17-15,17-17 16,-17 17-16,0 1 0,-1 17 0,1-18 15,0 18-15,-1 0 0,1 0 16,-1 0-16</inkml:trace>
  <inkml:trace contextRef="#ctx0" brushRef="#br0" timeOffset="326466.822">20602 11201 0,'-17'0'16,"-1"0"-16,0 0 15,1 0 1,-1 0-16,0 0 15,1 0 1,17 17-16,-18-17 16,18 18-1,18-18 17,-18 18-17,17-18-15,1 0 16,0 0-16,-1 0 0,-17 17 15,18-17-15,0 0 0,-1 0 16,1 0-16,-1 0 0,1 0 0,0 0 16,-1 0-16,1 0 0,0 0 0,17 0 15,-17 0-15,-1 0 0,19 0 0,-19 0 16,18 0-16,-17 0 0,17-17 16,-17 17-16,17 0 0,-17 0 0,17-18 15,0 18-15,-17 0 0,17-18 0,1 18 16,-19 0-16,19 0 0,-1-17 0,0 17 15,0 0-15,-17 0 0,17-18 0,1 18 16,-1 0-16,0 0 0,0 0 0,18 0 16,-17-18-16,-1 18 0,18 0 0,-18 0 15,0 0-15,18 0 0,0 0 0,-18 0 16,18-17-16,-17 17 0,17 0 0,0 0 16,-18 0-16,18-18 0,0 18 0,-18 0 15,18-18-15,0 18 0,-18 0 16,18 0-16,35-17 0,-53 17 15,54-18-15,-36 18 16,-18 0-16,18 0 0,-36 0 16,19 0-16,-19 0 0,1 0 0,17 0 15,-17 0-15,-1 0 0,1 0 0,0 0 16,-1 0-16,19 0 0,-19 0 16,1 0-16,0 0 0,17 0 0,-18 0 0,1 0 15,0 0-15,17 0 0,-17 0 0,17 0 16,-17 0-16,17 0 0,-17 0 0,17 0 15,0 0-15,-17 0 0,17 0 0,0 0 16,-17 0-16,17 0 0,0 0 0,-17 0 16,17 0-16,1 0 0,-1 0 15,-17 0-15,17 0 0,0 0 0,0 0 16,1 0-16,-19 0 0,19 0 0,-1 0 16,0 0-16,0 0 0,-17-17 0,17 17 15,1 0-15,-1 0 0,0 0 0,0 0 16,-17 0-16,53 0 0,-36 0 15,0 0-15,-17 0 0,17 0 0,-17 0 16,17 0-16,-17 0 0,-1 0 0,1 0 16,0 0-16,-1 0 0,1 0 15,17 0-15,-17 0 0,-1 0 16,1 0-16,0 0 0,-1 0 16,1 0-16,0 0 0,-1 0 15,1 0-15,0-18 16</inkml:trace>
  <inkml:trace contextRef="#ctx0" brushRef="#br0" timeOffset="328955.5743">22719 13159 0,'-18'0'16,"18"-18"-1,-17 18 1,17-18-1,-18 18-15,0 0 16,1 0 0,-1 0-16,0 0 15,1 0-15,-1 0 16,0 0-16,1 0 16,-1 0-1,36 0 1,-1 0-16,1 0 15,0 0-15,17 0 0,0 0 0,1 0 16,-1 0-16,0 0 0,0 0 0,1 0 0,-1 0 16,0 0-16,1 0 0,-1 0 15,0 0-15,0 0 0,1-17 0,-1 17 16,0 0-16,-17 0 0,17 0 0,-17-18 16,17 18-16,-17 0 0,-1 0 0,1 0 15,0-18-15,-1 18 0,1 0 16,0 0-16,-18-17 15,0 34 79</inkml:trace>
  <inkml:trace contextRef="#ctx0" brushRef="#br0" timeOffset="338302.2682">26088 11201 0,'0'0'16,"18"0"62,-1 0-63,1 0 1,-1 0-16,1 17 16,0-17-16,17 0 0,-17 0 15,-1 0-15,1 0 0,17 0 16,-17 0-16,17 0 0,18 18 15,-35-18-15,17 0 0,-17 0 0,17 0 16,-17 0-16,17 0 0,0 0 0,18 0 16,-18 0-1,53 0-15,-70 0 0,17 0 16,18 0-16,-17 0 0,-19 18 0,18-18 16,-17 0-16,17 0 0,-17 17 15,17-17-15,-17 0 0,0 18 0,17-18 16,-17 0-16,-1 0 0,18 18 0,-17-18 15,0 0-15,17 0 0,-17 0 0,-1 0 16,19 0-16,-19 0 0,18 0 0,-17 17 16,17-17-16,-17 0 0,17 0 0,1 0 15,-1 0-15,-18 0 0,19 0 0,-1 0 16,0 0-16,1 0 0,-1 0 16,0 0-16,0 0 0,1 0 0,-1 0 15,0 0-15,1 0 0,-1 0 0,18 0 16,-18 0-16,0 0 0,1 0 15,-19 0-15,18 0 0,-17 0 0,17 0 16,-17 0-16,17 0 0,-17 0 0,17 0 16,-17 0-16,0 0 0,17 0 0,-18 0 15,1 0-15,17 0 0,-17 0 0,17 0 16,-17 0-16,0 0 0,17 0 0,-18 0 16,36 0-16,-35 0 0,0 0 15,17 0-15,-17 0 0,17 0 0,-18 0 16,1-17-16,17 17 0,-17 0 0,17 0 15,-17 0-15,0 0 0,17-18 0,-17 18 16,-1 0-16,1 0 0,-1 0 16,19 0-16,-19 0 0,1-18 0,0 18 15,-1 0-15,1 0 0,0 0 16,-1 0-16,1 0 0,-1 0 16,1 0-16,0 0 15,-1 0-15,1 0 31,-36 0 173,18-17-189,-17 17 1,-1 0-1,18-18-15,-18 18 16,1 0-16,-1 0 0,1 0 16,-1 0-16,0 0 0,-17 0 0,0 0 15,-18 0-15,18 0 0,-18 18 0,-18-18 16,18 0-16,-17 17 0,-1-17 0,0 0 16,-87 18-16,87 0 0,1-18 15,-72 0-15,90 0 0,-19 17 16,-35-17-16,53 0 0,0 0 15,18 0-15,-18 0 0,18 0 0,0 18 16,-18-18-16,17 0 0,1 0 16,17 0-16,-17 0 0,18 0 15,-36 0-15,35 0 0,0 0 0,1 0 16,-1 0-16</inkml:trace>
  <inkml:trace contextRef="#ctx0" brushRef="#br0" timeOffset="344714.0543">23583 13952 0,'0'0'0,"-17"0"0,-1 0 15,0 0 1,1 0 0,-1 0-1,0 0 1,1 0 15,17 18-31,0 0 16,0-1-1,0 1 1,17-18-16,1 0 16,0 18-16,-1-18 15,1 0-15,0 0 16,-1 0-16,1 0 0,-1 0 0,19 0 16,-19 0-16,1 0 0,17 17 0,-17-17 15,17 0-15,-17 0 0,17 0 0,-17 18 16,17-18-16,0 0 0,1 0 0,-1 17 15,0-17-15,0 0 0,1 0 0,-1 0 16,18 0-16,-18 0 0,18 0 0,-18 0 16,124 0-16,-106-17 15,0 17-15,53-18 0,-53 18 16,0-17-16,0 17 0,-1 0 0,1-18 16,0 18-16,18 0 0,-18 0 0,0 0 15,0 0-15,0 0 0,-1 0 0,19 0 16,-18 0-16,0 0 0,0 0 0,0 0 15,0 0-15,-18 0 0,18 0 16,0 0-16,-18 0 0,18 0 0,-18 0 16,0 0-16,18 0 0,-17 0 0,-1 0 15,-17 0-15,17 0 0,0 0 0,-17 0 16,-1 0-16,1 0 0,0 0 0,-1 0 16,1 0-16,0 0 0,-1 0 0,1 0 15,-1 0-15</inkml:trace>
  <inkml:trace contextRef="#ctx0" brushRef="#br0" timeOffset="345665.3633">29192 14129 0,'-17'-18'0,"-1"18"15,0-18-15,1 18 16,-1 0-16,-17 0 0,17-17 16,1 17-16,-1 0 0,0 0 0,1 0 15,-1 0-15,0-18 0,1 18 16,-1 0-16,0 0 0,18-17 16,-17 17-16,34 0 15,1 0 1,0 0-16,-1 0 0,1 17 0,17-17 15,1 0-15,-1 0 0,0 0 0,0 0 16,54 18-16,-36-18 0,52 0 16,-52 0-16,18 0 0,-18 0 15,0 17-15,17-17 0,-17 0 0,18 0 16,-18 0-16,17 0 0,-17 0 0,18 18 16,-1-18-16,-17 0 0,0 0 0,18 0 15,-18 18-15,-1-18 0,1 0 0,0 0 16,0 17-16,0-17 0,0 0 15,-18 18-15,18-18 0,-18 0 0,18 0 16,-17 0-16,-1 0 0,0 0 0,-17 0 16,17 0-16,-17 0 0,17 0 0,-17 0 15,-1 0-15,1 0 16</inkml:trace>
  <inkml:trace contextRef="#ctx0" brushRef="#br0" timeOffset="347322.3662">18891 14817 0,'18'0'0,"0"0"31,-18-18-31,17 18 16,1 0-16,-1 0 16,1 0-16,0 0 15,-1 0-15,1 0 16,0 0-16,-1 0 0,1 0 16,0 0-16,-1-18 0,18 18 0,-17 0 15,0 0-15,17 0 0,-17 0 0,17 0 16,-17 0-16,17-17 0,-18 17 0,19 0 15,-1 0-15,-17 0 0,17 0 0,-17 0 16,17 0-16,0 0 0,-17 0 0,17 0 16,36 0-16,-54 0 0,19 0 15,-1 0-15,0 0 0,-17 0 16,17 0-16,0 0 0,1 0 0,-19 0 0,18 0 16,-17 0-16,17 0 0,-17 0 0,17 0 15,-17 0-15,0 0 0,-1 0 0,19 0 16,-19 0-16,1 0 0,-1 0 15,19 0-15,-19 0 0,19 0 0,-19 0 0,1 0 16,17 0-16,0 0 0,-17 0 16,17 0-16,-17 0 0,17 0 0,-17 0 15,17 0-15,-17 0 0,17 0 0,-17 0 16,17 0-16,-17 0 0,-1 0 16,19 0-16,-19 0 0,1 17 0,0-17 0,17 0 15,-18 0-15,1 0 0,0 0 16,-1 0-16,19 0 0,-19 0 0,1 0 15,0 0-15,-1 0 0,1 0 0,-1 0 16,1-17-16,0 17 0,-1 0 16,1 0-16,0 0 31,-18-18-15</inkml:trace>
  <inkml:trace contextRef="#ctx0" brushRef="#br0" timeOffset="445668.9753">18186 15346 0,'0'-18'16,"-18"18"-16,18-17 0,-18 17 16,18-18-16,0 36 62,18-1-62,-18 1 0,0-1 16,0 1-16,0 0 0,18-1 0,-18 1 15,0 0-15,0-1 0,17-17 16,1 0-16,0 0 16,-1 0-16,1 0 0,0-17 15,-1-1-15,89-35 16,-71 35-16,-17 1 0,17-18 15,-17 17-15,17 0 0,-17 1 0,17-1 16,-17-17-16,17 17 0,0 0 0,18 1 16,-35-1-16,-1 1 0,1 17 15,0 0-15,-1 0 0,1 0 0</inkml:trace>
  <inkml:trace contextRef="#ctx0" brushRef="#br0" timeOffset="450217.9647">25188 16669 0,'0'0'0,"18"0"31,0 0-31,-1 0 16,19-18-16,-19 18 0,1-18 16,-1 18-16,1 0 0,17 0 0,-17 0 15,0-17-15,17 17 0,0 0 0,-17 0 16,52 0-16,-17-18 0,-17 18 16,-1 0-16,53 0 0,-53 0 15,1 0-15,34-17 16,-35 17-16,1 0 0,-1 0 0,0 0 0,1 0 15,-19 0-15,1 0 16,17 0-16,-17 0 0,-1 0 0,-17-18 0,18 18 16,0 0-16,-36 0 31,18-18-31,-18 18 0,1 0 16,-1 0-16,-17 0 0,17-17 0,-17 17 15,17 0-15,-17 0 0,0 0 0,17 0 16,-88 0-16,53 0 15,18 0-15,0 0 16,-1 0-16,1 0 0,0 0 0,17 0 16,-17 0-16,0 0 0,17 0 0,-17 0 0,17 0 15,1 0-15,-19 0 0,19 0 16,-1 17-16,-17-17 0,17 0 0,0 0 16,1 0-16,-1 0 0,1 0 0,-1 0 15,0 0-15,1 0 0,-1 0 16,0 0-16,36 0 31,0 0-31,-1 0 16,1 0-16,0 0 0,-1 0 15,1 0-15,-1 0 0,1 0 0,17 0 16,-17 0-16,17 0 0,1 0 0,-1 0 16,0 0-16,0 0 0,1 0 0,17 0 15,-18 18-15,0-18 0,18 0 0,-18 0 16,1 18-16,-19-18 0,19 0 0,-19 0 15,1 0-15,-1 17 0,1-17 0,0 0 16,-1 0-16,-34 0 31,-1 0-31,0 0 0,1 0 16,-1 0-16,1 0 0,-1 0 0,-17 0 16,-1 0-16,19 0 0,-19 0 0,1 0 15,-18 0-15,18 0 0,0 0 0,-1 0 16,1 0-16,0 0 0,0 0 15,-1 0-15,19 0 0,-19 0 0,19 0 16,-1 0-16,0 0 0,36 0 31,0 18-31,-1-18 16,1 0-16,17 0 0,18 0 0,-18 0 16,18 0-16,0 0 0,0 0 0,35 0 15,-35 0-15,-17 17 16,-1-17-16</inkml:trace>
  <inkml:trace contextRef="#ctx0" brushRef="#br0" timeOffset="456039.377">30692 10513 0,'0'0'0,"17"-18"0,-17 0 15,18 18-15,-18-17 0,0-1 16,-18 18 0,1 0-16,-1 0 15,0 0-15,1 0 16,-1 18-16,0-1 0,1 1 15,-1 0-15,1 17 0,17-17 0,-18 17 16,18-17-16,0 17 0,0-17 0,0 17 16,0-18-16,0 1 0,18 0 0,-1-1 15,1 1-15,-1 0 0,1-18 16,17 17-16,-17-17 0,88-17 16,-71-1-1,-17 0-15,-1 1 0,19-1 0,-19 0 0,-17 1 16,18-18-16,-18 17 0,0-17 0,0 17 15,0 0-15,0-17 0,-18 17 0,1 1 16,-1-1-16,-17 0 0,17 1 0,0-1 16,-17 18-16,18-17 0,-1 17 0,0 0 15,1 0-15,-1 0 0,18 17 0</inkml:trace>
  <inkml:trace contextRef="#ctx0" brushRef="#br0" timeOffset="456278.4671">31133 10848 0,'17'-18'0,"-34"36"0,34-53 0,1 35 15,-18-18-15,0 36 31,-18-1-31,18 1 16,-17 0-16,-1-1 0,18 1 16,-18 17-16,1-17 0,17-1 0,-18 19 15,0-19-15</inkml:trace>
  <inkml:trace contextRef="#ctx0" brushRef="#br0" timeOffset="457302.0028">31715 10477 0,'0'0'0,"0"-17"0,0-1 0,0 1 15,0 34 32,0 1-47,0-1 16,0 1-16,0 0 0,0-1 0,-18 1 15,18 17-15,0-17 0,-18 0 0,18-1 16,-17 1-16,17 17 0,0-17 16,-18-1-16,18 1 0,-17 0 15,-1-1-15,0-17 16,18 18-16,-17-18 0,-1 0 16,0 0-16,1 0 15,-1 0-15,0 0 0,1 0 16,34 0 15,1 0-15,17 0-16,-17 0 15,0 0-15,17 0 0,0 0 0,-17 0 16,17 0-16,0 0 0,-17 0 0</inkml:trace>
  <inkml:trace contextRef="#ctx0" brushRef="#br0" timeOffset="458530.9252">31697 10442 0,'0'-17'0,"0"-1"15,18 18 1,-18-18-16,0 1 16,17 17-16,-17-18 15,0 0-15,18 18 16,-18-17-1,0-1 1,0 36 31,0-1-47,0 1 0,-18 17 16,18-17-16,0 0 0,0-1 15,0 1-15,-17-1 0,17 1 16,0 0-16,0-1 0,0 1 0,0 0 0,0-1 15,0 1-15,0 0 0,17-1 16,-17 1-16,0 0 0,0-1 16,0 1-16,0-1 15,0 1 1,-17-18 46,-1 0-46,0 0-16,1 0 16,-1 0-1,18 18-15,-17-18 0,-1 0 16,0 0 0,18 17-16,18-17 78,0 18-78,-1-18 0,1 0 15,-1 0-15,1 0 0,0 0 0,-1 0 16,19 0-16,-19 18 0,19-18 0,-19 0 16,18 0-16,-17 0 0,17 17 0,-17-17 15,0 0-15,17 0 0,-17 0 16,-1 0-16,1 18 0,-1-18 15,1 0-15,-18-18 47,-18 18-47</inkml:trace>
  <inkml:trace contextRef="#ctx0" brushRef="#br0" timeOffset="460075.1831">31732 10389 0,'0'-17'15,"0"-1"-15,0 0 16,0 1 0,0-1-1,0 36 63,0-1-78,0 1 0,0 0 16,0-1-16,0 1 16,0 0-16,0-1 0,0 1 15,0-1-15,0 1 0,0 0 16,0-1-16,0 1 0,0 0 16,0-1-16,0 1 15,0 0-15,0-1 16,18-17-16,-18 18 15,0 0 1,0-1 31,-18-17 125,1 0-157,-1 0 1,0 0 0,1 0-16,-1 0 15,1 0 1,-1 0-16,0 0 16,18 18 15,18-1-16,0-17 1,-1 0-16,-17 18 0,18-18 16,-1 0-16,1 0 0,0 0 0,-1 0 15,1 0-15,0 0 0,-1 0 0,1 0 16,0 0-16,-1 0 0,1 0 16,-1 0-16,1 0 0,0 0 15</inkml:trace>
  <inkml:trace contextRef="#ctx0" brushRef="#br0" timeOffset="478655.4053">24430 1464 0,'0'0'0,"0"18"125,0-1-110,17 1-15,-17 0 16,0 17-16,0-18 16,0 1-16,0 0 0,0-1 15</inkml:trace>
  <inkml:trace contextRef="#ctx0" brushRef="#br0" timeOffset="478992.1166">24500 1182 0,'0'0'0,"0"-18"16,18 1-16,-18-1 15,-18 18 1,1 0-16,-1 0 15,0 18-15,1-18 16,17 17-16,-18-17 0,18 18 16,18-18-1,-1 0 1,1 0-16,-18-18 16,18 18-16,-18-17 15,0-1 1</inkml:trace>
  <inkml:trace contextRef="#ctx0" brushRef="#br0" timeOffset="479447.8826">24571 1517 0,'0'0'0,"0"-18"0,18 18 0,-18-17 16,17 17-16,-17 17 31,18 1-31,-18 0 0,18-1 16,-18 1-1,0-1-15,17 1 0,-17 0 0,0-1 16,18-17-16,-1 0 31,-17-17-31,18 17 16,-18-18-16,18 0 0,-1 1 0,-17-1 16,18 18-16,-18-17 0,18-1 0,-18 0 15,17 18-15,-17-17 0,18 17 0,-18-18 16,18 18-16,-1 0 15,1 18 1,-1-1-16,1 1 16,0 0-16,-18-1 0,17 1 15,-17-1-15,18-17 0,0 18 0,-1 0 16,1-1-16,0-17 0,-1 18 16,1-18-16,-1 0 0,1 0 0</inkml:trace>
  <inkml:trace contextRef="#ctx0" brushRef="#br0" timeOffset="479690.2352">25241 1411 0,'0'0'0,"0"-35"16,0 17-16,0-17 0,0-53 15,0 35 1,0 35-16,0 1 0,0-1 0,0 0 16,0 1-16,0 34 31,0 1-31,0 0 0,0-1 15,0 1-15,0-1 0,0 19 0,0-1 16,0-17-16,0 17 0,0 0 0,0 0 16,0 1-16,0-1 0,0-17 0,0 17 15,0-17-15,0 17 0,0-18 0,0 1 16,0 0-16,18-1 0,-18 1 0,0 0 16</inkml:trace>
  <inkml:trace contextRef="#ctx0" brushRef="#br0" timeOffset="479875.1804">25135 1464 0,'-17'0'0,"34"0"47,1 0-47,0 0 15,-1 0-15,19 0 0,-1 0 0,-17 0 16,17 0-16</inkml:trace>
  <inkml:trace contextRef="#ctx0" brushRef="#br0" timeOffset="480154.1341">25559 1605 0,'0'0'0,"17"0"31,1 0-31,0 0 16,-1 0-16,1 0 0,0 0 0,-1 0 15</inkml:trace>
  <inkml:trace contextRef="#ctx0" brushRef="#br0" timeOffset="480346.9515">25629 1746 0,'0'0'15,"-17"0"-15,17 18 0,17-18 32,1 0-32,0-18 0,-1 18 0,1-17 15,17 17-15,-17 0 0,17 0 0,0-18 16,1 18-16,-19 0 0</inkml:trace>
  <inkml:trace contextRef="#ctx0" brushRef="#br0" timeOffset="486270.0702">25629 1587 0,'18'0'93,"0"0"-77,-1 0-16,1 0 16,-1 0-16,1 0 0,0 0 15,17 0-15,-17 0 0,-1 0 16,1 0-16,0 0 0,-1 0 15,1 0-15,0 0 16</inkml:trace>
  <inkml:trace contextRef="#ctx0" brushRef="#br0" timeOffset="489031.0634">27481 1764 0,'-17'0'0,"17"-18"47,0 36-31,0 0-1,0-1-15,-18 1 0,-17 35 16,17-18 0,-35 0-16,36-35 0,-1 18 15</inkml:trace>
  <inkml:trace contextRef="#ctx0" brushRef="#br0" timeOffset="490111.0108">28540 1640 0,'0'-17'0,"0"-1"15,0 0 16,-18 18-31,0 0 16,1 0-16,-1 0 16,1 0-16,-1 0 0,-17 18 15,17 0-15,18-1 16,-35 19-16,35-19 0,0 1 0,0 0 16,0-1-16,0 1 0,0 0 15,0-1-15,17-17 0,1 18 0,0-18 16,-1 0-16,19 0 0,-19 0 15,1 0-15</inkml:trace>
  <inkml:trace contextRef="#ctx0" brushRef="#br0" timeOffset="490534.2698">28840 1358 0,'0'0'0,"17"-17"0,-17-1 0,0 0 15,0 1-15,0-1 0,0 0 0,0 1 16,0 34 15,0 1-31,0 0 16,0 17-16,0-17 0,0 17 0,0 0 16,0 0-16,0 1 0,-17-1 0,17-17 15,0 17-15,-18-18 0,18 19 16,0-19-16,-18 19 0,18-19 15,-17 1-15,17 0 16,17-36 0,1 0-1,-18 1-15,18-1 0,-18 0 16,17 18-16,-17-17 0,18-1 16,-1 18-16,-17-18 0,18 18 15,0 0-15,-1 0 16,-17 18-16,18-18 15,-18 18-15,0-1 0,18-17 0,-18 18 16,0 0-16,17-18 0,-17 17 0,18 1 16,-18 0-16,18-1 0,-1 1 15,1-18-15,-18 18 0</inkml:trace>
  <inkml:trace contextRef="#ctx0" brushRef="#br0" timeOffset="490904.3551">29316 1658 0,'0'-18'0,"0"36"0,0-53 16,0 17-16,0 0 16,-18 18-16,1-17 0,-1 17 15,0 0-15,1 0 0,-1 17 16,18 1-16,-18 0 0,1-18 0,17 17 16,-18 1-16,18 0 0,-18-1 0,18 1 15,0 0-15,0-1 0,0 1 0,0 0 16,18-1-16,0-17 15,-1 0 1,1 0-16,-18-17 0,18 17 16,-18-18-16,17 18 0,1-18 0,-18 1 15,18-1-15,-18 0 0,0 1 16,0-1-16,0 0 0,0 1 16,0-1-1,0 36 1,0-1-16,0 1 15,0 0-15,0-1 0,0 1 0,0 0 16,0-1-16,0 1 0,0 0 16,0-1-16,0 1 0</inkml:trace>
  <inkml:trace contextRef="#ctx0" brushRef="#br0" timeOffset="491311.8469">29386 1605 0,'0'0'16,"18"0"-16,-18-18 0,18 18 15,-1 0-15,1 0 16,0 0-1,-1 18-15,1 0 16,-1-1-16,-17 1 16,18-18-16,-18 18 0,18-1 0,-18 1 15,0 0-15,17-1 0,-17 1 16,0 0-16,0-1 0,0 1 16,-17-18-16,-1 0 0,18 17 15,-18-17-15,1 0 16,17-17-1,0-1-15,0 1 0,0-1 16,17 18-16,-17-18 0,18 1 16,-18-1-16,18 0 0,-1 1 0,1-1 15,0 18-15,-1-18 0,-17 1 0,18 17 16,0-18-16,-1 18 0,1 0 0,0 0 16,-1-18-16</inkml:trace>
  <inkml:trace contextRef="#ctx0" brushRef="#br0" timeOffset="491547.9814">29951 1676 0,'0'17'0,"17"-17"0,1 0 15,0 0-15,-1 0 16,1 0-16,0 0 0</inkml:trace>
  <inkml:trace contextRef="#ctx0" brushRef="#br0" timeOffset="491769.9189">29968 1746 0,'0'18'15,"18"-18"-15,0 0 16,-1 0-16,1 0 0,17 0 15,-17 0-15,0 0 0,17 0 0,-18-18 16,1 18-16,0 0 0,-1 0 0,1 0 16</inkml:trace>
  <inkml:trace contextRef="#ctx0" brushRef="#br0" timeOffset="496878.4878">26370 1323 0,'18'0'16,"-18"-18"15,0 36 47,0 0-78,-18-1 16,18 1-16,-18-1 0,1 1 15,-1 0-15,1-1 0,-1 1 16,0 0-16,1-1 0,-19 19 16,19-19-16,-1 1 15,0-18-15,18 17 0,-17-17 0,17 18 16,-18-18-16,36 0 47,-1 0-47,1 0 15,0 0-15,-1 0 0,1 0 16,0 0-16,-1 0 16,1 18-16,0-18 0,-1 0 15,1 0-15,-1 0 0,1 0 16,0 0-16,-1 0 16,-17-18-1,0 0 1,0 1 15,0 34 32,0 1-63,0 0 0,0-1 15,0 1-15,0 0 0,0-1 0,0 1 16,0 0-16,0-1 0,0 1 15,0 0-15,0-1 0,0 1 16,18-1-16</inkml:trace>
  <inkml:trace contextRef="#ctx0" brushRef="#br0" timeOffset="498059.6664">26741 1411 0,'0'-18'16,"0"36"-1,0 0 1,0-1-16,0 1 0,0 0 16,0-1-16,0 1 0,0 0 15,0-1-15,0 1 0,0 17 0,0-17 16,-18-18-16,18 17 0,0 1 0,0 0 16,0-1-1,0-34 1,0-1-1,18 0-15,-18 1 16,17 17-16,-17-18 0,0 0 16,18 18-16,-18-17 15,17 17-15,1 0 16,0 0-16,-1 0 16,1 0-16,-18 17 0,18-17 15,-1 18-15,1 0 16,-18-1-1,0 1-15,0 0 16,-18-1-16,1 1 16,-1-18-16,0 18 15,1-18-15,-1 0 0,0 17 16,18-34 0</inkml:trace>
  <inkml:trace contextRef="#ctx0" brushRef="#br0" timeOffset="498415.7202">26987 1623 0,'0'0'16,"18"0"-16,0 0 16,-18 17-16,17-17 15,1 0 1,0 0-16,-18-17 16,17 17-1,-17-18-15,18 18 0,-18-18 0,18 18 16,-18-17-16,0-1 15,0 1-15,-18 34 47,18 1-31,-18-1-16,18 1 0,0 0 0,-17-1 16,17 1-16,0 0 0,0-1 0,-18 19 15,18-19-15,0 1 0,-18 0 0,18 17 16,0-18-16,0 1 0,0 0 0,-17-1 15,17 1-15,0 0 0,0-1 0,-18 1 16,18 0-16,-18-18 0,18 17 0,0 1 16,-17-18-16,-1 17 0,1 1 15,-1-18-15</inkml:trace>
  <inkml:trace contextRef="#ctx0" brushRef="#br0" timeOffset="498679.0145">27270 1288 0,'0'0'0,"0"-18"0,0 0 16,17 18-16,-17 18 15,0 0-15,0-1 16,18 1-16,-18 0 0,0 17 16,0-18-16,18 19 0,-18-19 0,0 19 15,0-1-15,0-17 0,0 17 0,0-18 16,17 19-16,-17-19 0,0 1 0</inkml:trace>
  <inkml:trace contextRef="#ctx0" brushRef="#br0" timeOffset="499389.2342">27252 1587 0,'0'0'0,"18"0"31,-18-17-31,17 17 0,1 0 16,0 0-16,-1 0 0,1 0 0,0 0 15,-1 0-15,1 0 0,-1 0 16,1-18-16,0 18 0,-1 0 0,1 0 16,0-17-16,-1 17 0,1 0 15,-18-18-15,18 18 16,-18-18-16,17 1 0,-17-1 16,0 0-1,0 1-15,0-1 16,0 0-1,-17 18 1,-1 18-16,18 0 0,-18-1 16,1 1-16,17 0 15,0-1-15,0 1 16,0 0 0,17-18-1,1 0 1,0 0-16,-18-18 0,17 18 15,1-18-15,-1 18 0,-17-17 16,18 17-16,-18-18 0,0 0 16,18 1-16,-18-1 15,0 0-15,-18 1 16,0 17 0,1 0-1,-1 0-15,1 0 16,-1 17-16,0 1 0,18 0 15,-17-18-15,17 17 0,0 1 0,0 0 16,0-1-16,0 1 0,0 0 16,0-1-16,0 1 15,17-1-15,1 1 0,0 0 16,-18-1-16,17-17 0,-17 18 16,18-18-16,-18 18 15,0-1-15,0 1 16,-18 0-1,1-18-15,-1 17 16,0-17-16,1 0 0,-1 0 16</inkml:trace>
  <inkml:trace contextRef="#ctx0" brushRef="#br0" timeOffset="504103.2002">29968 1676 0,'18'0'79,"0"0"-79,-1 0 15,1 0 1,0 0-16,-1 0 0,1 0 0</inkml:trace>
  <inkml:trace contextRef="#ctx0" brushRef="#br0" timeOffset="510650.053">30762 1376 0,'0'-18'31,"0"1"-15,0 34 62,0 1-78,0-1 0,0 1 15,0 0-15,0-1 16,-17 1-16,17 0 0,0-1 0,-18 36 16,18-35-16,0-1 0,-18 1 15,18 0-15,0 17 0,0-17 0,0-1 0,0 1 16,0 0-16,0-1 15,0 1-15,0 0 0,0-1 16,18-17 0,-36 0 62,1 0-78,17-17 15,-18 17-15,0 0 0,1 0 16,-1 0-16,0 0 0,18-18 16,-17 18-16,-1 0 15,36 0 48,-1 0-48,1 0-15,0 0 16,-1 0-16,1 0 16,0 0-16,-1 0 0,1 0 15,0 0-15,-1 0 0,1 0 0,-1 0 0,1 0 16,0 0-16,-1 0 0,1 0 16,0 0-16,-1 0 15,1 0-15,0 0 16,-1 0-1</inkml:trace>
  <inkml:trace contextRef="#ctx0" brushRef="#br0" timeOffset="515111.0524">31362 1411 0,'0'-18'0,"0"36"0,0-53 15,0 17 1,-18 18-16,18-17 16,0 34 15,0 1-31,0-1 16,0 19-16,0-19 0,0 1 15,0 17-15,-17-17 0,17 17 0,0-17 16,0 17-16,-18-17 0,18-1 0,0 19 15,0-19-15,0 1 16,0 0-16,0-36 31,18 0-15,-1 1-16,1-1 16,-18 0-16,18 18 0,-1-17 0,1-1 15,-1 0 1,1 18-16,0 0 15,-1 0-15,1 0 16,-18 18 0,18-18-16,-18 18 0,0-1 15,17 1-15,-17 0 16,0-1-16,0 1 16,-17-18-16,17 18 0,-18-18 15,0 0-15,18 17 0,-17-17 0,-1 0 16,0 18-16,1-18 0</inkml:trace>
  <inkml:trace contextRef="#ctx0" brushRef="#br0" timeOffset="515448.0462">31750 1623 0,'18'0'0,"-1"0"0,1 0 15,0 0 1,-1 0 15,1 0 1,-1 0-17,-34 0 95</inkml:trace>
  <inkml:trace contextRef="#ctx0" brushRef="#br0" timeOffset="521458.2708">31732 1640 0,'0'-17'46,"0"-1"-14,0 36 77,18-18-93,0 17-16,-1-17 15,1 0-15,-18 18 16,18-18-16,-1 0 0,1 0 16,-18 18-16,17-18 0,1 0 0,0 0 15,-1 0-15,1 0 16,0 0-16,-18-18 15,17 18 1,-17-18-16,0 1 16,0-1-16,0 0 15,0 1 1,-17 17-16,-1 0 47,18 17-47,-18 1 15,18 0-15,0-1 0,-17 1 0,17 0 16,-18-1-16,18 19 0,-18-19 16,18 1-16,-17 17 0,17-17 0,0-1 15,-18 19-15,18-19 0,-17 1 0,17 0 16,0-1-16,0 1 0,-18-18 0,18 18 16,0-1-16,0 1 0</inkml:trace>
  <inkml:trace contextRef="#ctx0" brushRef="#br0" timeOffset="521718.8614">32244 1270 0,'0'0'0,"0"-18"0,18 1 15,-18-1-15,0 0 0,0 1 16,0 34 15,0 1-31,0 0 0,-18-1 16,18 1-16,0 0 0,0 17 0,-18 0 16,18-17-16,0 17 0,0 0 0,0 1 15,-17-1-15,17-17 0,0 17 0,0 0 16,0-17-16</inkml:trace>
  <inkml:trace contextRef="#ctx0" brushRef="#br0" timeOffset="522123.1354">32156 1640 0,'0'0'0,"0"-17"16,17 17 15,1 0-31,-18-18 0,18 18 16,-1 0-16,1 0 0,0 0 0,17 0 15,-18 0-15,1 0 0,0 0 16,-1 0-16,1 0 0,0 0 0,-1 0 16,1 0-16,0 0 0,-1-18 0,1 18 15,-1-17-15,1 17 0,-18-18 16,18 18-16,-18-17 0,17-1 0,-17 0 15,18 18-15,-18-17 16,-18-1 0,1 18-1,-1 18-15,0-1 16,18 1-16,-17-18 0,17 18 16,-18-1-16,18 1 15,-17-1-15,17 1 0,0 0 0,0-1 16,0 1-16,17-18 0,-17 18 15,18-18-15,-1 0 16</inkml:trace>
  <inkml:trace contextRef="#ctx0" brushRef="#br0" timeOffset="564261.4227">3810 11060 0,'-18'0'31,"1"0"-15,17 17-1,-18-17-15,0 0 16,18 18-1,18-18 17,-18 17-17,18-17-15,-1 0 16,1 0-16,0 0 16,-1 18-16,19-18 15,-19 0-15,1 0 0,35 0 16,-36 0-16,19-18 15,-1 18-15,-17 0 0,17-17 16,0 17-16,-17 0 0,17-18 16,-17 18-16,17 0 0,-17 0 0,-1 0 15,1 0-15,17 0 0,-17 0 0,-1 0 16,1 0-16,0 0 0,-1 0 0,19 0 16,-19 0-16,1 0 0,0 0 0,17 0 15,-18 0-15,1 0 0,17 0 0,-17-17 16,0 17-16,17 0 0,-17 0 0,-1-18 15,18 18-15,-17 0 0,0 0 0,-1 0 16,1 0-16,17 0 0,-17 0 16,0 0-16,-1 0 0,1 0 0,0 0 15,17 0-15,-18 0 0,1 0 16,17 0-16,-17 0 0,0 0 16,-1 0-16,19 0 0,-19 0 15,1 0-15,-1-18 0,1 18 16,0 0-16,-1 0 0,1 0 0,0 0 0,-1 0 15,1 0-15,0 0 0,-1 0 16,1 0-16,-1 0 0,1 0 0,35 0 16,18 0-1,-54 0-15,19 0 16,-19 0-16,1 0 0,-1 0 0,1 18 16,0-18-16,-1 0 0,1 18 15,0-18-15,-1 0 0,1 17 16,0-17-16,-1 0 0,1 0 0,-1 0 15,1 18-15,0-18 0,-1 0 16,1 0-16,0 0 0,-1 0 16,1 0-16,0 0 0,-1 0 0,1 0 15,-1 0-15,1 0 0,0 0 0,-1 0 16,-17-18-16,18 18 0,0 0 16,-1 0-16,1 0 0,0-17 0,-1 17 0,1 0 15,0 0-15,-1 0 0,1 0 16,-1 0-16,1 0 0,0-18 15,-1 18-15,1 0 16,0 0-16,-1 0 0,1 0 16,0 0-16,-1 0 0,1 0 15,-1 0-15,1 0 0,0 0 16,-1 0-16,1 0 0,0 0 16,-1 0-16,19 0 15,-19 0-15,1 0 0,-1 0 0,1 0 16,0 0-16,-1 0 0,1 0 0,0 0 15,-1 0-15,1 0 0,0 0 16,-1 0-16,1 0 0,0 0 16,-1 0-16,1 0 0,-1 0 0,1 0 15,0 0-15,-1 0 0,1 0 16,0 0-16,-1 0 0,1 0 0,0 0 16,-1 0-16,1 0 0,-1 18 15,1-18-15,0 0 0,-1 0 0,1 0 16,0 0-16,-1 0 15,1 0-15,0 0 0,-1 0 16,1 0-16,-1 0 0</inkml:trace>
  <inkml:trace contextRef="#ctx0" brushRef="#br0" timeOffset="566323.322">10142 11112 0,'0'0'0,"-17"0"0,-1 0 0,0 0 15,18 18-15,-17-18 0,-1 0 16,1 0-16,-1 0 16,0 0-1,36 0 17,-18 18-17,18-18-15,-1 0 0,1 0 16,-1 0-16,1 0 0,0 0 0,-1 0 15,1 0-15,0 0 0,-1 0 0,19 0 16,-19 0-16,18 0 0,1 0 16,-19 0-16,19 0 0,-1 0 0,0 0 15,0 0-15,1 0 0,-19 0 0,19 0 16,-1 0-16,0 0 0,1 0 0,34 17 16,-35-17-16,1 0 0,-1 0 15,0 0-15,0 0 0,1 0 0,-1 0 16,0 0-16,18 18 15,18-18-15,-54 0 0,19 18 0,-1-18 16,-17 0-16,17 0 0,-17 17 0,17-17 16,-18 0-16,19 0 0,-19 18 0,1-18 15,17 0-15,-17 0 0,0 18 0,17-18 16,-18 0-16,19 0 0,-19 0 16,19 0-16,-19 0 0,1 0 0,17 0 0,-17 0 15,17 0-15,-17 0 0,-1 0 16,19 0-16,-19 0 0,19 0 0,-19 0 15,19 0-15,-19 0 0,1 0 0,17 0 16,-17 0-16,17 0 0,-17 0 0,-1 0 16,19 0-16,-19 0 0,1 0 15,17 0-15,-17 0 0,-1-18 0,1 18 0,17 0 16,-17 0-16,0 0 0,-1 0 0,18 0 16,-17 0-16,0 0 0,35-18 15,-36 18-15,1 0 0,0 0 16,-1 0-16,19 0 0,-19 0 0,1 0 15,-1 0-15,1 0 0,0 0 0,-1 0 16,1 0-16,0 0 0,-1 0 16,19 0-16,-1 0 15,18-17-15,-36 17 16,19-18-16,-19 18 16,1 0-16,0 0 0,-1-18 0,1 18 15,-1 0-15,1 0 0,0 0 16,-1 0-16,1 0 0,-18-17 15,18 17-15,-1 0 0,1 0 16,0 0-16,-1 0 16,1 0-16</inkml:trace>
  <inkml:trace contextRef="#ctx0" brushRef="#br0" timeOffset="576236.6764">6015 13000 0,'-18'0'16,"36"0"31,-1 0-32,1 0-15,0 0 0,17-18 16,-17 18-16,17-17 0,0 17 0,1-18 15,-1 18-15</inkml:trace>
  <inkml:trace contextRef="#ctx0" brushRef="#br0" timeOffset="576808.8456">6685 13053 0,'18'0'63,"-1"-18"-63,1 18 15,0 0-15,-1 0 0,1-18 16,0 18-16,-1 0 0,1 0 0,17-17 16</inkml:trace>
  <inkml:trace contextRef="#ctx0" brushRef="#br0" timeOffset="577255.5067">7267 13070 0,'0'0'0,"-17"0"0,34 0 47,1 0-47,-1 0 15,1 0-15,0 0 0,-1-17 16,1 17-16,0 0 0,17-18 0</inkml:trace>
  <inkml:trace contextRef="#ctx0" brushRef="#br0" timeOffset="577667.2992">7832 13035 0,'17'0'47,"1"0"-47,0-18 0,-1 18 15,1 0-15,-1 0 0,19-17 16</inkml:trace>
  <inkml:trace contextRef="#ctx0" brushRef="#br0" timeOffset="578014.9313">8378 13070 0,'0'18'0,"-17"-18"15,34 0 1,1 0-1,0 0-15,-1-18 16,1 18-16,0 0 0,17 0 0,-17 0 16,-1 0-16</inkml:trace>
  <inkml:trace contextRef="#ctx0" brushRef="#br0" timeOffset="578503.3719">9190 12982 0,'-18'0'16,"36"-17"31,-1 17-47,1 0 15,0 0-15,-1 0 0,1-18 0,0 18 16,-1 0-16,1 0 0</inkml:trace>
  <inkml:trace contextRef="#ctx0" brushRef="#br0" timeOffset="578789.5905">9719 13053 0,'0'17'0,"-18"-17"0,36 0 32,0 0-17,-1 0-15,19-17 0</inkml:trace>
  <inkml:trace contextRef="#ctx0" brushRef="#br0" timeOffset="579087.7949">10248 13035 0,'0'0'0,"-17"0"31,34 0 1,1 0-32,-1 0 15,1 0-15</inkml:trace>
  <inkml:trace contextRef="#ctx0" brushRef="#br0" timeOffset="579585.0501">10848 13106 0,'-18'0'0,"18"-18"32,0 0-17,18 18 1,0 0-16,-1-17 16,1 17-16,-1 0 0,1 0 15,0 0-15,-1 0 0</inkml:trace>
  <inkml:trace contextRef="#ctx0" brushRef="#br0" timeOffset="579889.1472">11430 13123 0,'0'0'0,"-18"0"16,36 0-1,0 0-15,-1 0 16,1 0-16,17 0 0,-17 0 0,17-17 16</inkml:trace>
  <inkml:trace contextRef="#ctx0" brushRef="#br0" timeOffset="584267.4504">11994 13035 0,'-17'0'16,"17"18"46,17-18-46,1 0-1,0 0-15,-1 0 0,1 0 16,17 0-16,-17 0 0,0 0 0,17-18 16,-18 18-16</inkml:trace>
  <inkml:trace contextRef="#ctx0" brushRef="#br0" timeOffset="584805.2923">12700 13053 0,'-18'0'16,"36"0"31,0 0-32,-1 0-15,1 0 16,0 0-16,17 0 0,-18-18 0</inkml:trace>
  <inkml:trace contextRef="#ctx0" brushRef="#br0" timeOffset="585173.9893">13300 13053 0,'0'0'0,"-18"0"15,36 0 17,-1 0-17,1 0-15,0 0 0,17-18 16,-17 18-16</inkml:trace>
  <inkml:trace contextRef="#ctx0" brushRef="#br0" timeOffset="585556.7628">14005 13088 0,'0'0'0,"18"0"16,0 0-16,-1 0 15,1 0-15,17 0 0,-17 0 16,-1-18-16,19 18 0,-1 0 0</inkml:trace>
  <inkml:trace contextRef="#ctx0" brushRef="#br0" timeOffset="585947.5409">14958 13035 0,'0'0'16,"17"0"15,1 0-15,0 0-16,17 0 0,-17 0 0,-1 0 16,19 0-16,-19 0 0,18 0 0</inkml:trace>
  <inkml:trace contextRef="#ctx0" brushRef="#br0" timeOffset="586417.6291">15557 13070 0,'-17'0'0,"34"0"31,1 0-31,0-17 16,-1 17-16,1 0 0,17 0 15,1 0-15,-19-18 16</inkml:trace>
  <inkml:trace contextRef="#ctx0" brushRef="#br0" timeOffset="592782.9329">7250 14517 0,'0'-18'16,"-18"18"15,18 18-16,-18-1-15,18 1 0,-17 0 16,-1-1-16,18 1 0,0 0 16,-18-1-16,18 1 0,-17-18 0,17 18 15,-18-1-15,18 1 0,-18-18 16,18 17-16,0-34 31,18 17-31,-18-18 0,18 1 0,-1-1 16,1 0-16,-18 1 15,18-1-15,-1 0 0,-17 1 0,18-1 16,-18 0-16,18 1 0,-1-1 0,-17 1 16,18 17-16,-18-18 0,17 0 0,1 18 15,-18-17-15,18 17 0,-1 0 16,1 0-16,0 17 16,-1 1-1,-17 0-15,18-1 0,0 18 16,-18-17-16,0 0 15,17-1-15,-17 1 0,18 0 0,-18 17 16,0-17-16,18-1 0,-18 1 0,17-1 0,-17 1 16,18 17-16,-18-17 0,17 0 0,-17-1 15</inkml:trace>
  <inkml:trace contextRef="#ctx0" brushRef="#br0" timeOffset="593043.477">7126 14711 0,'0'0'0,"-18"0"0,1-18 0,-1 18 16,1 0-16,17-17 15,17 17 16,1 0-31,-1-18 0,1 18 0,0 0 16,17 0-16,0 0 0,1 0 0,-1 0 16,0-18-16,0 18 0,18 0 0,-17 0 15,17 0-15,70-17 16</inkml:trace>
  <inkml:trace contextRef="#ctx0" brushRef="#br0" timeOffset="593216.24">7902 14570 0,'0'0'16,"-17"0"-16,-1 0 0,0 17 15,1-17-15,34 0 32,1 0-17,0 0-15,17 0 0,-18 0 0</inkml:trace>
  <inkml:trace contextRef="#ctx0" brushRef="#br0" timeOffset="593377.2641">7937 14676 0,'0'0'0,"-17"17"0,-1-17 16,1 0-16,-1 18 0,0-18 0,1 0 15,17 17-15,17-17 16,1 0-1,17 0-15,-17 0 0,-1 0 0,19 0 16,-1-17-16</inkml:trace>
  <inkml:trace contextRef="#ctx0" brushRef="#br0" timeOffset="593698.132">8608 14446 0,'0'0'0,"0"-17"31,0 34 1,0 1-17,0 0-15,0-1 16,0 1-16,0-1 0,0 1 0,0 0 16,17-1-16,-17 1 0,0 0 0</inkml:trace>
  <inkml:trace contextRef="#ctx0" brushRef="#br0" timeOffset="594059.4479">8996 14446 0,'-18'0'16,"1"0"-1,-1 18-15,0 0 16,1-1-16,-1 1 0,18-1 16,-18 1-16,18 0 0,-17-1 0,17 1 15,0 0-15,-18 17 0,18-17 0,0-1 16,0 1-16,0-1 0,18 1 16,-1 0-16,1-1 0,0-17 15,-1 0-15,1 0 0,0 0 16,-1 0-16,1 0 0,17-17 0,-17-1 15,-1 18-15,1-18 0,0 1 0,-1-1 16,-17 1-16,18-1 0,-18 0 0,18 1 16,-18-1-16,0 0 0,0-17 0,-18 35 15,0-18-15,18 1 0,-17-1 0,-1 1 16,0 17-16,1-18 0,-1 18 0,0-18 16</inkml:trace>
  <inkml:trace contextRef="#ctx0" brushRef="#br0" timeOffset="595538.7437">7214 15258 0,'0'17'15,"0"1"1,0 0 0,0-1-16,0 1 15,18-1-15,-18 1 0,0 0 16,0-1-16,18 1 0,-18 0 0,0-1 15,0 1 1,0-36 15,0 1-15,0-1-16,0 0 16,0 1-16,0-1 0,17 0 15,-17 1-15,0-1 0,0 1 0,18-1 16,-18 0-16,0 1 0,0-1 0,17 18 15,-17-18-15,18 1 0,0 17 16,-18-18-16,17 18 0,1 0 16,0 0-16,-1 0 15,-17 18-15,0-1 16,0 1 0,-17 0-16,-1-1 0,0-17 15,18 18-15,-17 0 0,-1-18 0,18 17 16,-18-17-16,18 18 0,-17-18 0,17 17 15,0 1 1,17-18-16,-17 18 16,18-18-16,0 0 0,-1 0 0,1 17 15,0-17-15,-1 0 0,1 18 0,0-18 16,-1 0-16,1 0 0,0 18 16,-1-18-16,1 0 0,-1 17 15,1-17-15,-18 18 16,-18 0-1,1-18-15,-1 17 0,1-17 16,-1 0-16,0 0 0,1 18 16,-1-18-16,0 0 0,1 0 15,-1 0-15,18-18 0</inkml:trace>
  <inkml:trace contextRef="#ctx0" brushRef="#br0" timeOffset="595767.5155">7796 15434 0,'0'0'0,"18"0"31,0 0-16,-1 0-15,1 0 0,17 0 0,-17 0 16,-1-18-16,19 18 0,-1 0 16,-17 0-16,-1 0 0</inkml:trace>
  <inkml:trace contextRef="#ctx0" brushRef="#br0" timeOffset="595919.505">7990 15469 0,'0'0'0,"-17"0"0,-1 0 16,0 18-16,1-18 0,-1 0 0,1 18 15,-1-18-15,0 17 16,36-17 0,0 0-16,-1 0 0,1 0 15,17 0-15,-17 0 0,17 0 0,0 0 16</inkml:trace>
  <inkml:trace contextRef="#ctx0" brushRef="#br0" timeOffset="596651.1813">8731 15205 0,'18'0'0,"-18"-18"0,0 0 15,0 1 1,0-1 0,18 18-1,-18 18 17,0-1-17,0 1-15,0 0 0,0-1 16,0 1-16,0 0 0,17-1 0,-17 1 15,0 17-15,0-17 0,0-1 16,0 19-16,0-19 0,0 1 0,0 17 16,0-17-16,0 0 0,0-1 15</inkml:trace>
  <inkml:trace contextRef="#ctx0" brushRef="#br0" timeOffset="596971.5735">8978 15187 0,'0'0'0,"0"-18"0,18 18 16,-18-17-16,0-1 15,0 1 1,17 17 0,-17 17-1,0 1-15,0-1 16,18 1-16,-18 0 0,0-1 0,18 1 16,-18 17-16,17-17 0,-17 17 0,0-17 15,18 17-15,-18 0 0,0 1 0,0 34 16</inkml:trace>
  <inkml:trace contextRef="#ctx0" brushRef="#br0" timeOffset="597798.5992">7355 15946 0,'0'0'0,"0"-18"16,0 0 0,-17 18-1,17-17-15,-18 17 0,0 0 16,1 0-16,-1 17 16,1 1-16,-1-18 0,0 18 0,1-1 15,-1-17-15,0 18 0,1-1 0,-1 1 16,18 0-16,-18-1 0,18 1 0,-17 35 15,17-35-15,-18-1 0,18 1 16,0-1-16,18 1 0,-18 0 16,17-18-16,1 17 0,0 1 15,-1-18-15,19 0 0,-19 0 0,19 0 16,-1 0-16</inkml:trace>
  <inkml:trace contextRef="#ctx0" brushRef="#br0" timeOffset="598067.5664">7902 16140 0,'-17'0'0,"-1"0"15,36 0 32,-1 0-47,1 0 0,-1 0 16,1 0-16,0 0 0,-1 0 16,1 0-16,0 0 0</inkml:trace>
  <inkml:trace contextRef="#ctx0" brushRef="#br0" timeOffset="598231.9018">7867 16263 0,'0'0'0,"-18"0"0,1 18 0,-1-18 0,0 0 16,1 17-16,-1-17 16,36 0-1,-1 0-15,1 0 0,0 0 0,-1 0 16,19 0-16,-1 0 0,0 0 0,0-17 15</inkml:trace>
  <inkml:trace contextRef="#ctx0" brushRef="#br0" timeOffset="598779.5966">8643 15963 0,'0'-17'16,"18"17"-1,-18 17 16,0 1-15,0-1-16,0 1 0,0 0 16,0-1-16,0 1 0,0 17 0,0-17 15,0 17-15</inkml:trace>
  <inkml:trace contextRef="#ctx0" brushRef="#br0" timeOffset="599164.8706">8908 16034 0,'17'-36'15,"-34"72"-15,52-72 0,-17 19 16,-1 17-16,1 0 0,-18-18 15,35 18-15,-17 0 0,-1 0 0,1 0 16,0 0-16,-18 18 0,17-18 16,-17 17-16,0 1 15,0 0-15,-17-1 0,-1-17 16,0 18-16,1 0 0,-1-1 0,0-17 16,1 18-16,-1 0 0,1-18 15,17 17-15,-18-17 0,18 18 16,18-1-1,-1-17 1,1 0-16,35 0 0,-36 18 16,19-18-16,17 0 0,-18 0 15,0 0-15,0 0 0,-17 0 0</inkml:trace>
  <inkml:trace contextRef="#ctx0" brushRef="#br0" timeOffset="600260.4915">7214 16704 0,'0'18'32,"0"-1"-17,0 1-15,0 0 16,0-1-16,0 1 0,0-1 15,18 1-15,-18 0 0,0-1 16,18-17-16,-18 18 0</inkml:trace>
  <inkml:trace contextRef="#ctx0" brushRef="#br0" timeOffset="600563.93">7126 16722 0,'0'0'0,"0"-18"0,0 0 16,18 18 0,-1-17-16,1 17 15,0 0-15,-1 0 0,1 0 0,0 0 16,-1 17-16,1-17 0,17 18 0,-17-18 16,-1 0-16,1 18 0,17-1 15,-17-17-15,0 18 0,-1 0 0,1-1 16,0 1-16,-18-1 0,17 1 15,-17 0-15,0-1 0,0 1 16,0 0-16,-17-1 0,17 1 0,-18 0 16,0-18-16,1 17 0,-19 1 0,1 0 15,17-18-15,-17 17 0,0-17 16,17 0-16,-17 18 0,17-18 0,-17 0 16,17 0-16,1-18 0</inkml:trace>
  <inkml:trace contextRef="#ctx0" brushRef="#br0" timeOffset="600836.4706">7743 16845 0,'18'0'15,"0"0"1,-1 0-16,1 0 0,0 0 16,17 0-16,-17-18 0,17 18 0,-18 0 15,1 0-15,17 0 0,-17 0 0</inkml:trace>
  <inkml:trace contextRef="#ctx0" brushRef="#br0" timeOffset="600993.9619">7902 16951 0,'-17'18'0,"34"-36"0,-52 36 0,17-1 0,1-17 16,-1 0-16,0 0 0,18 18 15,18-18 1,0 0-16,-1 0 0,1 0 15,17 0-15,0-18 0,-17 18 0</inkml:trace>
  <inkml:trace contextRef="#ctx0" brushRef="#br0" timeOffset="601361.3031">8749 16739 0,'0'-17'0,"0"-1"16,0 36 31,0-1-47,0 1 15,0 0-15,0-1 0,0 1 0,0-1 16,0 1-16,0 0 0,0-1 0,0 1 15,0 0-15</inkml:trace>
  <inkml:trace contextRef="#ctx0" brushRef="#br0" timeOffset="601807.8747">8961 16792 0,'0'-17'16,"17"-1"0,1 18-16,-1-18 15,1 18-15,0 0 0,17 0 0,-17-17 16,-1 17-16,1 0 0,0 0 0,-1 0 16,1 0-16,-1 0 0,-17 17 31,-17-17-31,-1 18 0,1-18 15,-1 18-15,0-18 0,1 17 0,-1 1 0,0-18 16,1 17-16,-19-17 0,36 18 16,-17-18-16,-1 0 0,18 18 0,0-1 15,18-17 1,-1 18-16,1-18 16,0 0-16,-1 0 0,1 18 15,0-18-15,-1 0 0,1 0 0,0 0 16,-1 17-16,1-17 15,-18 18 1,0 0 0,-18-18-16,1 17 15,-1-17-15,0 0 16,1 18-16,-1-18 0,0 0 0,1 0 16</inkml:trace>
  <inkml:trace contextRef="#ctx0" brushRef="#br0" timeOffset="603158.2103">10954 14482 0,'0'17'31,"0"1"-15,0-1-16,0 1 15,0 0-15,0-1 0,0 1 16,0 0-16,0-1 0,0 1 16,0 0-16,0-1 0,0 1 0,0-1 15,0 1-15</inkml:trace>
  <inkml:trace contextRef="#ctx0" brushRef="#br0" timeOffset="603387.6012">10901 14517 0,'0'-18'16,"0"36"-16,0-53 0,17 35 16,1 0-16,-18-18 0,18 18 15,-1 0-15,1 0 0,0 0 16,-1 0-16,1 0 0,0 0 0,-1 0 15,1 0-15,-1 0 0,1 0 16,0 0-16,-1 0 0,-17 18 16</inkml:trace>
  <inkml:trace contextRef="#ctx0" brushRef="#br0" timeOffset="603564.1269">10954 14623 0,'0'0'0,"-18"0"15,18 17 1,18-17 0,-1 0-16,1 0 15,0 0-15,-1 0 0,1 0 16,0 0-16,-1 0 0,1 0 16,-1 0-16,1 0 0</inkml:trace>
  <inkml:trace contextRef="#ctx0" brushRef="#br0" timeOffset="603752.632">10866 14852 0,'0'0'0,"-18"0"0,18 18 16,18-18-1,-1 0-15,1 0 16,-1 0-16,1 0 0,0 0 0,17 0 15,-17 0-15,17 0 0,-17 0 0,17-18 16,-18 18-16</inkml:trace>
  <inkml:trace contextRef="#ctx0" brushRef="#br0" timeOffset="604179.4954">11606 14658 0,'18'0'32,"0"0"-32,-1 0 15,1 0-15,0 0 0,-1 0 16,1 0-16,-1 0 0,1 0 0</inkml:trace>
  <inkml:trace contextRef="#ctx0" brushRef="#br0" timeOffset="604339.7188">11677 14764 0,'0'0'0,"-18"0"0,18 17 0,-17-17 0,-1 0 15,18 18 1,18-18 0,-1 0-16,1 0 15,17 0-15,-17 0 0,-1 0 0,19 0 16</inkml:trace>
  <inkml:trace contextRef="#ctx0" brushRef="#br0" timeOffset="604800.4621">12206 14482 0,'0'17'62,"0"1"-62,0-1 0,0 1 16,18 0-16,-18-1 0,0 1 16,0 17-16,0-17 0,0 0 15,0-1-15,0 1 0,0 17 0,0-17 16,0-1-16</inkml:trace>
  <inkml:trace contextRef="#ctx0" brushRef="#br0" timeOffset="605346.9997">12471 14482 0,'0'0'0,"17"0"15,-17-18-15,18 18 0,0 0 16,-18 18 15,0-1-31,0 1 0,0-1 16,-18 1-16,0 0 0,18-1 15,-17 1-15,-1 0 0,18-1 0,-18-17 16,1 18-16,-1 0 0,18-1 16,-18-17-16,18 18 0,-17-18 0,17 17 15,0 1 1,17-18-16,1 18 15,0-18-15,-1 0 16,-17 17-16,18-17 0,0 0 16,-1 0-16,1 0 15,0 0-15,-1 0 16,1-17 0,0-1-1,-1 0 1,-17 1-16,18 17 15,-18-18-15,0 36 47,0-1-31,0 1-16,0 0 0,0-1 16,0 1-16,0 0 0,17 17 0,-17-17 15,0 17-15,0 0 0,0-17 0,0 17 16,0 0-16,0-17 0</inkml:trace>
  <inkml:trace contextRef="#ctx0" brushRef="#br0" timeOffset="606143.5256">10936 15469 0,'0'-17'0,"0"-1"16,0 36 15,0-1-31,18-17 0,-18 18 16,0 0-16,0-1 0,17 1 15,-17-1-15,0 1 0,0 0 16,0-1-16,0 1 0,0 17 0,0-17 15,0 0-15,0-1 0,0 1 0,0 0 16,0-1-16,0 1 0,0-1 0,0 1 16</inkml:trace>
  <inkml:trace contextRef="#ctx0" brushRef="#br0" timeOffset="606354.0161">10936 15487 0,'0'0'16,"0"-18"-16,0 1 15,18 17-15,-18-18 0,17 18 16,1 0-16,0-18 0,-1 18 16,1 0-16,0-17 0,17 17 0,-18 0 15,19 0-15,-19 0 0,1 0 16,0 0-16,17 0 0,-17 0 0</inkml:trace>
  <inkml:trace contextRef="#ctx0" brushRef="#br0" timeOffset="606536.1448">11007 15610 0,'0'0'0,"-18"0"16,36 18-1,-1-18 1,1 0-16,0 0 0,-1 0 16,1 0-16,-1 0 0,19 0 0,-1 0 15,-17 0-15,17 0 0</inkml:trace>
  <inkml:trace contextRef="#ctx0" brushRef="#br0" timeOffset="606739.1938">11624 15610 0,'-18'0'16,"36"0"15,0 0-15,-1 0-16,1 0 0,0 0 0,-1 0 15,18 0-15,-17 0 0</inkml:trace>
  <inkml:trace contextRef="#ctx0" brushRef="#br0" timeOffset="606902.7547">11606 15734 0,'-17'0'0,"34"0"0,-52 18 16,17-18-16,1 17 0,34-17 31,1 0-31,0 0 0,-1 0 16,19 0-16,-19 0 0,19 0 0</inkml:trace>
  <inkml:trace contextRef="#ctx0" brushRef="#br0" timeOffset="607335.6076">12241 15469 0,'0'-17'0,"0"-1"15,0 36 32,0-1-31,0 1-16,18 0 0,-18-1 15,0 1-15,0-1 0,0 1 16,0 0-16,0 17 0,0-17 0,0-1 16,0 19-16,0-19 0,0 1 0,0 0 15,0-1-15,0 1 0</inkml:trace>
  <inkml:trace contextRef="#ctx0" brushRef="#br0" timeOffset="607662.7261">12488 15522 0,'0'-17'15,"0"34"17,0 1-17,0-1-15,0 1 0,0 0 16,0-1-16,18-17 0,0 18 16,-18 0-16,17-1 0,-17 1 0,18 0 15,-18-1-15,18-17 0,-18 18 16,17 0-16,-17-1 0,0 1 15,0-1 1,0 1-16,-17-18 0,-1 0 16,18 18-16,-18-18 0,1 0 0,-1 0 15,0 0-15,1 0 0,-1 0 0</inkml:trace>
  <inkml:trace contextRef="#ctx0" brushRef="#br0" timeOffset="607842.8126">12435 15522 0,'18'-17'0,"0"17"15,-1-18 1,19 18-16,-19 0 16,19-18-16,-19 18 0,18 0 0,-17 0 15,17 0-15,1 0 0,-19 0 0,19 0 16,-19 0-16</inkml:trace>
  <inkml:trace contextRef="#ctx0" brushRef="#br0" timeOffset="636058.6525">10636 16104 0,'-17'-17'16,"34"17"30,1 0-30,0 17-16,-1-17 0,1 0 16,-1 0-16,19 0 0,-1 0 0,0 0 15,1 0-15,-1 0 0,18 0 0,0 0 16,0 0-16,-1 0 0,19 0 0,-18 0 16,18 0-16,-1 0 0,1 0 0,-1 0 15,1 0-15,17-17 0,-18 17 0,19 0 16,-1 0-16,88 0 15,-17 0-15,-71 0 0,0 0 0,1 0 16,-1 0-16,-18 0 0,19 0 0,-19 0 16,-17 0-16,18 0 0,-19 0 0,1 0 15,0 0-15,-17 0 0,-1 0 0,0 0 16,-17 0-16,17 0 0,-17 0 0,-1 0 16,1 0-16,0 0 0,-18-18 15,17 18-15,-17-18 16</inkml:trace>
  <inkml:trace contextRef="#ctx0" brushRef="#br0" timeOffset="642826.893">4427 13882 0,'0'0'0,"-17"0"16,-1 0 0,36 0 31,-1 0-32,1 0-15,0 0 0,-1 0 16,1 0-16,0 17 0,-1-17 15,1 0-15,-1 0 0,1 18 0,0-18 16,-1 0-16,1 0 0,17 0 0,-17 0 16,17 18-16,-17-18 0,17 0 15,-17 0-15,17 0 0,0 0 0,-17 0 16,17 0-16,1 0 0,-19 0 0,18 0 16,1 0-16,-19 0 0,19 0 0,-1 0 15,0 0-15,-17 0 0,17 0 16,-17 0-16,17 0 0,0 0 0,-17 0 0,17 0 15,-17 17-15,17-17 0,-17 0 16,17 0-16,-17 0 0,-1 0 0,19 18 0,-19-18 16,19 0-16,-1 0 0,-18 0 0,19 0 15,-19 0-15,19 18 0,-1-18 0,-17 0 16,17 0-16,-18 0 0,19 17 0,-19-17 16,19 0-16,-19 0 0,19 0 0,-19 18 15,18-18-15,-17 0 0,17 0 16,-17 0-16,53 18 15,-54-18-15,19 0 0,-1 0 0,0 0 0,0 0 16,1 0-16,-1 0 0,-17 0 0,17 0 16,0 17-16,-17-17 0,17 0 0,-17 0 15,-1 0-15,19 0 0,-19 0 0,1 18 16,-1-18-16,19 0 0,-19 0 0,1 0 16,17 0-16,-17 17 0,17-17 0,-17 0 15,0 0-15,-1 0 0,18 0 0,-17 0 16,0 0-16,-1 0 0,1 0 15,0 0-15,17 0 0,-17 0 0,-1 0 16,1 0-16,-1 0 0,1 0 0,0 0 16,-1 0-16,1 0 0,0 0 0,-1 0 15,1 0-15,17 0 0,-17-17 0,-1 17 16,1 0-16,17 0 0,-17 0 0,0 0 16,-1-18-16,19 18 0,-19 0 0,1 0 15,0 0-15,-1 0 0,1 0 0,-1 0 16,1 0-16,0 0 0,-1 0 0,1 0 15,0 0-15,-1 0 0,1 0 16,0 0-16,-18-17 0,17 17 16,1 0-16,-1 0 15,1-18 1</inkml:trace>
  <inkml:trace contextRef="#ctx0" brushRef="#br0" timeOffset="643984.1059">2787 14728 0,'0'0'0,"-18"0"0,1 0 16,-1 0-16,0 0 16,1 0-16,-1 0 15,0 0-15,1 0 16,34 0 15,1 0-31,0-17 16,-1 17-16,1 0 0,0 0 15,-1 0-15,19 0 0,-19 0 0,18 0 16,18 0-16,-17 0 0,-19 0 16,19 0-16,-1 0 0,18 0 0,-18 0 15,0 0-15,18 0 0,-17 0 16,16 0-16,54 0 0,-70 0 16,16 0-16,1 0 0,0 0 0,0-18 15,-17 18-15,16 0 0,1 0 0,0 0 16,-17 0-16,16-17 0,1 17 0,0 0 15,-17 0-15,16 0 0,1 0 16,-17 0-16,52-18 0,-53 18 16,0 0-16,18 0 0,-17 0 0,-1 0 15,-17 0-15,17 0 0,0-18 0,-17 18 16,17 0-16,-17 0 0,-1 0 0,1 0 0,0-17 16,-1 17-1,-34 0 16</inkml:trace>
  <inkml:trace contextRef="#ctx0" brushRef="#br0" timeOffset="644416.6034">2646 14975 0,'0'-17'0</inkml:trace>
  <inkml:trace contextRef="#ctx0" brushRef="#br0" timeOffset="645102.7603">2734 14870 0,'0'0'0,"-18"0"15,36 0 17,-18 17-32,18-17 15,-1 0-15,1 0 16,17 0-16,-17 0 16,17 0-16,-17 0 0,17 0 0,0 0 15,-17 0-15,17 0 0,1 0 0,16 0 16,-16 0-16,-1 0 0,0 0 15,1 0-15,16 18 0,19-18 16,17 0-16,0 17 16,-52-17-16,-1 0 0,18 0 0,35 0 15,-35 0-15,-18 0 0,53 0 16,-52 0-16,17 0 0,17 0 16,-35-17-16,1 17 0,-1 0 15,36-18-15,-54 18 0,19 0 16,-1-17-16,-18 17 0,1 0 0,17 0 15,-17-18-15,0 18 0,-1 0 0,1 0 16,0 0-16,-1 0 0,-17-18 0,18 18 16,-1 0-16,-17-17 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31T09:08:08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12065 2946 0,'-18'0'0,"1"0"16,-1 0-1,0 0 1,1 0-16,-1 0 15,1 0 1,-1 0-16,0 0 0,1 0 16,-1 17-16,0-17 15,1 0-15,-1 0 16,18 18-16,-18-18 16,36 0-1,0 0 1,-1 0-1,19 0-15,17 0 0,-36 0 16,18 0-16,1 0 0,-1 0 16,0 0-16,18 0 0,-18-18 0,1 18 15,17 0-15,-18 0 0,18 0 0,0-17 16,-18 17-16,18 0 0,0 0 16,-18 0-16,18 0 0,0 0 0,-18-18 0,18 18 15,0 0-15,-18 0 0,18 0 16,35 0-16,-52 0 0,-1 0 15,18 0-15,-18 0 0,1 0 0,-1 0 0,0 0 16,-17 0-16,17 0 0,0-18 16,-17 18-16,0 0 0,17 0 0,-18 0 0,1 0 15,0 0-15,-1 0 0,1 0 16,0 0-16,-1 0 0,1 0 16,0-17-16,-1 17 0,1 0 15,-1 0 1</inkml:trace>
  <inkml:trace contextRef="#ctx0" brushRef="#br0" timeOffset="1254.5668">19050 3122 0,'-18'0'0,"18"-18"63,18 18-63,0 0 0,-1 0 16,1 0-16,0-17 0,52 17 15,-17 0-15,-18 0 16,18 0-16,0-18 0,0 18 0,0 0 0,0 0 15,0 0-15,-18-17 0,18 17 0,0 0 16,0 0-16,-18 0 0,0-18 0,18 18 16,-17 0-16,-1 0 0,-18-18 0,19 18 15,-19 0-15,19-17 0,-19 17 0,1 0 16,0 0-16,-1-18 0,1 18 16,-18-18-16,18 18 15</inkml:trace>
  <inkml:trace contextRef="#ctx0" brushRef="#br0" timeOffset="3437.6135">24430 2981 0,'-18'0'94,"36"0"-32,-1 0-62,1 0 16,0 0-1,-1 0-15,1 0 0,0 0 16,17 0 0,0 0-16,1 0 0,-19 0 15,18 0-15,-17 0 0,0 0 0,-1 0 16,19 0-16,-19 0 0,1 0 0,17 0 16,-17 0-16,-1 0 0,19 0 0,-19 0 15,19 0-15,-19 0 0,19 0 16,-1 0-16,-18 0 0,19 0 0,-1 0 15,-17 0-15,17 0 0,0 0 0,1 18 16,16-18-16,37 0 16,-72 0-16,19 0 0,-1 0 15,-18 0-15,19 0 0,-19 17 0,19-17 16,-1 0-16,-17 0 0,17 0 0,0 0 16,-17 0-16,17 0 0,0 0 0,1 0 15,-1 0-15,0 0 0,0 0 0,1 0 16,-1 0-16,-17 0 0,17 0 0,0 0 15,0 18-15,-17-18 0,17 0 0,1 0 16,-19 0-16,36 0 16,-18 0-16,1 0 0,17 0 0,-18 0 15,0 0-15,1 18 0,-19-18 0,18 0 16,-17 0-16,17 0 0,1 0 16,-19 0-16,19 0 0,-19 0 0,1 0 0,17 0 15,-17 0-15,17 0 0,-17 17 0,-1-17 16,19 0-16,-19 0 0,1 0 15,17 0-15,-17 0 0,17 0 0,-17 0 16,17 0-16,-17 0 0,17 0 0,-17 0 16,17 0-16,-18 0 0,19 0 0,-1 0 15,0 0-15,-17 0 0,0 0 16,-1 0-16,18 0 0,-17 0 0,0 0 16,-1 18-16,19-18 0,-19 0 0,1 0 15,0 0-15,-1 17 0,18-17 0,-17 0 16,0 0-16,-1 0 0,19 0 0,-19 0 15,1 0-15,0 0 0,17 0 16,-17 0-16,-1 0 0,1 0 0,17 0 0,-17 0 16,-1 0-16,1 0 0,17 0 0,-17 0 15,0 0-15,52 0 16,-35 0-16,-17-17 16,0 17-16,-1 0 0,1 0 0,0 0 15,-1-18-15,1 18 0,-1 0 16,1 0-16,0 0 0,-1 0 0,1 0 15,0 0 1,-1 0-16,1 0 16,0 0-1</inkml:trace>
  <inkml:trace contextRef="#ctx0" brushRef="#br0" timeOffset="5179.6676">4904 3052 0,'0'0'16,"-18"0"-16,0 0 31,36 0 0,0 0-15,-1 0 0,1 0-16,0 0 0,-1 0 15,1 0-15,-1-18 0,1 18 0,0 0 16,-1 0-16,1-18 0,17 18 0,-17 0 15,17 0-15,-17-17 0,17 17 16,0 0-16,1 0 0,-1 0 0,0 0 16,0-18-16,1 18 0,-1 0 0,53 0 15,-52 0-15,34 0 16,-17 0-16,-18 0 0,1 0 0,-1 0 16,18 0-16,-18 0 0,0 18 0,1-18 15,-1 0-15,0 0 0,0 0 0,1 0 16,-1 17-16,-17-17 0,17 0 0,0 0 15,0 0-15,1 18 0,-1-18 0,0 0 16,1 0-16,-19 0 0,18 18 0,1-18 16,-1 0-16,0 0 0,-17 0 0,17 0 15,18 0-15,-18 0 16,-17 17-16,17-17 0,1 0 0,-19 0 0,19 0 16,-19 0-16,18 0 0,1 0 0,-19 0 15,19 0-15,-19 0 0,19 0 0,-19 0 16,1 0-16,17 0 0,-17 0 15,-1 0-15,1 0 0,0 0 16,-1 0-16,1 0 0,0 0 16,-1 0-1</inkml:trace>
  <inkml:trace contextRef="#ctx0" brushRef="#br0" timeOffset="7272.1684">6350 7655 0,'0'0'0,"0"-17"16,-18-1 0,18 0-1,-17 1-15,-1-1 16,0 18-16,1-18 16,-1 18-1,18-17-15,-17 17 0,-1 0 0,0 0 16,1 0-16,-1 0 0,0 0 0,1 0 0,-1 0 15,0 0-15,1 0 0,-1 17 16,-17-17-16,17 18 0,1-18 0,-1 18 16,0-1-16,1-17 0,-19 18 0,19 0 0,-1-1 15,0 1-15,1 0 0,-1-1 16,-17 1-16,-18 52 16,35-52-16,1 0 0,-1-1 0,18 1 15,-18 17-15,18-17 0,-17-1 0,17 1 16,0 17-16,0-17 0,0 0 0,0-1 15,17 19-15,-17-19 0,18 1 0,0 0 16,-1 17-16,1-18 0,0 1 0,-1 0 16,1-1-16,0 1 0,-1-18 0,1 18 15,17-1-15,-17-17 0,52 36 16,-52-19-16,17-17 16,-17 18-16,-1-18 0,19 0 0,-19 17 15,1-17-15,17 0 0,-17 0 0,17 0 16,-17 0-16,17 0 0,-17-17 0,17 17 15,0-18-15,-17 1 0,17 17 0,1-18 16,-1 0-16,-18 1 0,19-1 0,-1-17 16,-17 17-16,17 0 0,-17 1 0,-1-18 15,18-18-15,-17 35 16,0 0-16,-1-35 0,-17 36 0,18-19 16,-18 19-16,0-1 0,0 1 0,0-1 15,-18 0-15,1 1 0,17-1 0,-18 0 16,0-17-16,1 17 0,-1 1 0,1-1 15,-1 1-15,0-1 0,1 0 16,-19 18-16,19-17 0,-1-1 0,0 18 16,1-18-16,-18 18 0,-36-17 15,36-1 1,17 18-16,0 0 0,1 0 16,-1-18-16,1 18 15,-1 0-15,18 18 31,-18-18-31</inkml:trace>
  <inkml:trace contextRef="#ctx0" brushRef="#br0" timeOffset="12139.3094">12030 8290 0</inkml:trace>
  <inkml:trace contextRef="#ctx0" brushRef="#br0" timeOffset="13212.2315">11994 8308 0,'-17'0'16,"34"0"234,1 0-235,-18-18 1,18 18 0,-1 0 15,-17-17-15</inkml:trace>
  <inkml:trace contextRef="#ctx0" brushRef="#br0" timeOffset="14303.7019">11977 8273 0,'-18'0'15,"1"0"32,17 17-16,17-17 1,-17 18-17,18-18-15,-1 0 16,1 0 0,0 0-16,-1 18 15,1-18-15,0 0 16,-1 0-16,1 0 15,0 0-15,-1 0 16,1 0-16,-1 0 16,1 0-16,0 0 0,-1 0 15,1 0-15,0 0 0,-1 0 16,1 0-16,0 0 0,-1 0 0,1 0 16,-1 0-16,19 0 15,-19 0-15,1 0 0,0 0 16,-1 0-16,1 0 15,0 0-15,-1 0 16,1 0-16,0 0 0,-1 0 16,1 0-16,-1 0 15,1 0-15,0 0 0,-1 0 16,1 0-16,0 0 0,-1 0 16,19 0-16,-1 0 15,-18 0-15,1 0 0,0 0 0,-1 0 16,1 0-16,0 0 0,-1 0 15,1 0-15,0-18 0,-1 18 0,1 0 16,-1 0-16,1 0 0,0 0 16,-1 0-16,1 0 0,0-18 15,-1 18-15,1 0 16,0 0-16,17 0 16,-17 0-16,-1 0 0,1 0 15,-1 0-15,1-17 0,0 17 16,-1 0-16,1 0 0,0 0 15,-1 0-15,1 0 16,0 0-16,-1 0 16,1 0-16,-1 0 0,1 0 15,0 0 1,-1 0-16,1 0 16,0 0-1,-1 17-15,1-17 16,0 0-16,-1 0 15,1 0-15,-1 0 16,1 0-16,0 18 16,-1-18-16,1 0 15,0 0-15,-1 0 16,1 0-16,0 0 16,-1 0-16,1 0 15,0 0 1,-1 0-1,-17-18 17</inkml:trace>
  <inkml:trace contextRef="#ctx0" brushRef="#br0" timeOffset="24248.5277">19262 8273 0,'-18'0'15,"0"0"16,1 0-15,17-18 0,17 18 77,1 0-93,0 0 16,-1 0-16,1 0 0,0 0 0,-1 0 16,54 0-16,-54 0 15,19 0-15,-1 0 0,0 0 0,1 0 0,16 0 16,-16 0-16,-1 0 0,0 0 0,18 0 16,-18 0-16,1 0 0,-1 0 0,0 18 15,1-18-15,-1 0 0,0 0 0,-17 0 16,17 0-16,-17 0 0,-1 0 15,1 0-15,0 0 0,-1 0 0,1 0 16,0 0-16,-1 0 0,1 0 16,-1 0-1,1 0-15,0 0 16,-18-18-16,17 18 16,1 0-1</inkml:trace>
  <inkml:trace contextRef="#ctx0" brushRef="#br0" timeOffset="27282.8528">26670 8290 0,'0'0'0,"-18"0"0,1 0 15,34 0 32,1-17-47,0 17 16,-1 0-16,1 0 0,0 0 16,17 0-16,18 0 15,0 0-15,-36 0 16,19 0-16,-1 0 0,0 0 0,-17 0 15,17 0-15,0 0 0,1 0 0,-19 0 16,19 0-16,-19 0 0,18 0 0,-17 0 16,0 0-16,-1 0 0,1 0 0,0 0 15,-1 0-15,1 0 0,0 0 0,-1 0 16,1 0-16,-18-18 47</inkml:trace>
  <inkml:trace contextRef="#ctx0" brushRef="#br0" timeOffset="32348.3524">5786 14411 0,'-18'0'0,"0"0"16,18 18-1,-17-18-15,-1 0 16,0 0-16,1 0 16,-1 0-16,0 0 15,1 0 1,34 0 15,1 0-15,0 0-1,-1 0-15,1 0 0,0 0 16,-1 0-16,1 0 0,0-18 16,-1 18-16,1 0 0,17 0 15,-17 0 1,17 0-16,-17 0 0,-1 0 0,1 0 15,0 0-15,-1 0 0,1 0 16,-1 0-16,1 0 0,0 0 16,-1 0-16,1 18 0,0-18 15,17 0-15,-17 0 0,-1 0 0,1 0 16,0 0-16,-1 0 0,1 0 16,-1 0-16,19 0 0,-1 17 15,-17-17-15,-1 0 0,1 0 16,0 0-16,-1 0 0,1 0 15,-1 0-15,1 0 0,0 0 16,-1 0-16,1-17 0,0 17 16,-1 0-16,1 0 0,0 0 15,-1 0-15,1 0 0,-1 0 16,1 0-16,0 0 0,-1 0 16,1 0-16,0 0 15,-1 0-15,1 0 0,0 0 16,-1 0-16,1 0 15,-18-18-15,18 18 0,-1 0 0,1 0 16,-1-18-16,1 18 16,0 0-16,-1 0 0,-17-17 15,18 17-15,0 0 16,-36 0 15,18-18-15,-18 18-1,18-18 17</inkml:trace>
  <inkml:trace contextRef="#ctx0" brushRef="#br0" timeOffset="37536.5731">12188 14393 0,'-17'0'63,"-1"0"-48,18-17 1,-17 17-1,34 0 79,1 0-78,-18 17-16,17-17 15,1 0-15,0 0 16,-1 18 0,1-18-1,0 0-15,-1 0 16,1 0 0,0 0-1,-18 18-15,17-18 16,1 0-1,-1 0-15,-17 17 16,18-17-16,0 0 16,-1 0-16,1 0 15,-18 18-15,18-18 16,-1 0-16,1 0 16,0 0-16,-1 0 15,-17 18-15,18-18 0,0 0 16,-1 0-16,1 0 0,-1 0 15,1 0-15,0 0 16,17 0-16,-17 0 16,-1 0-16,1 0 15,0 0-15,-1 0 16,1 0-16,-1 0 16,1 0-1,0 0-15,-1 0 16,1 0-16,0 0 15,-1 0-15,1-18 16,0 18-16,-1 0 16,1 0-16,-18-18 15,17 18-15,1 0 0,0 0 16,-1 0-16,1 0 0,0 0 16,-1 0-16,1 0 15,0 0-15,-1 0 0,1 0 16,0 0-16,17 0 15,-18 0-15,1 0 16,0 0 0,-1 0-16,1 0 0,0 0 15,-1 0-15,1 0 0,0 0 16,-18 18-16,17-18 16,1 0-16,-1 0 0,1 0 15,0 0-15,-18 18 0,17-18 16,1 0-16,0 0 15,-1 0-15,-17 17 16,18-17-16,0 0 16,-1 0-16,1 0 15,-1 0-15,1 0 0,0 0 16,-1 0-16,1 0 16,0 0-16,-1 0 15,1 0 1,0 0-1,-1 0-15,1 0 16</inkml:trace>
  <inkml:trace contextRef="#ctx0" brushRef="#br0" timeOffset="40883.4982">19262 14358 0,'0'0'16,"-18"0"-16,0 0 0,1 0 15,-1 0 1,18-18 0,18 18 62,-1 0-63,1 0 1,0 0-16,-1 0 0,1 0 16,0 0-16,17 0 0,-18 18 0,1-18 15,0 0-15,17 0 0,-17 0 0,-1 0 16,1 0-16,0 0 0,-1 0 0,1 0 15,35 0-15,-18 0 16,-17 0-16,-1 0 0,1 0 0,17 0 16,-17 0-16,0 0 0,17 0 0,-18 0 15,1 0-15,17 0 0,-17 0 0,0 0 16,17 0-16,-17 0 0,-1 0 0,1 0 16,17 0-16,-17 0 0,-1 0 0,1-18 15,0 18-15,-1 0 0,1 0 16,0 0-1,-1 0-15,1 0 16,0 0-16,-1 0 16,1 0 15,-1 0 0,1 0-15,0 0 15,-1 0-15,-17-17 15,18 17-31</inkml:trace>
  <inkml:trace contextRef="#ctx0" brushRef="#br0" timeOffset="45684.9889">26194 14446 0,'-18'0'15,"0"0"-15,1 0 32,-1 0-17,18-17-15,-17 17 16,-1 0-1,18-18 1,-18 18-16,1 0 31,34 0 16,1 0-31,0 0-16,-1 0 0,1 18 15,-1-18-15,1 0 0,0 0 16,17 0-16,-17 0 0,-1 0 16,1 17-16,17-17 0,-17 0 0,-1 0 15,19 0-15,17 0 0,-36 0 16,19 0-16,-19 0 0,19 0 0,-19 0 16,1 18-16,-1-18 0,1 0 0,0 0 15,-1 0-15,1 0 0,0 0 0,-1 0 16,1 0-16,0 0 0,-1 0 0,1 0 15,-1 0-15,1 0 0,0 0 16,-1 0-16,1 0 16,0 0-1,-1 0-15,1 0 16,0 0 0,-36 0 77,18 18-93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31T09:09:43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7761 1711 0,'35'0'0,"-88"0"0,71 0 0,-53 0 16,17 0-16,36 0 47,-1 0-32,1 0-15,0 0 16,-1 0-16,1 0 0,0 0 16,-1 0-16,1 0 0,0 0 0,34 0 15,-34 0-15,17 0 16,-17 0-16,17 0 0,1 0 0,-1 0 0,0-18 16,0 18-16,-17 0 0,17 0 15,1 0-15,-1-17 0,0 17 0,0 0 0,1 0 16,-19-18-16,19 18 0,-1 0 15,0 0-15,0 0 0,1-18 16,-1 18-16,0 0 0,1 0 0,-1 0 0,0 0 16,0 0-16,1 0 0,-1 0 15,0 0-15,1 0 0,16 0 0,19-17 16,-18 17-16,-18 0 0,0 0 0,1 0 16,17 0-16,-18 0 0,0 0 15,18 0-15,-18 0 0,1 0 0,-1 0 0,18 0 16,-18 0-16,18 0 0,-18 0 0,18 0 15,-17 17-15,16-17 0,-16 0 16,-1 0-16,18 0 0,-18 18 0,18-18 0,-18 0 16,1 18-16,17-18 0,-18 0 15,35 17-15,-34-17 0,17 0 16,17 18-16,-35-18 0,1 0 16,-1 18-16,0-18 0,1 0 0,-1 0 15,0 17-15,0-17 0,1 0 0,-1 0 16,0 0-16,-17 0 0,17 0 0,0 0 15,-17 0-15,17 0 0,-17 18 0,17-18 16,-17 0-16,0 0 0,-1 0 0,1 0 16,-1 0-16,1 0 0,0 0 15,-1 0-15,1 0 16</inkml:trace>
  <inkml:trace contextRef="#ctx0" brushRef="#br0" timeOffset="9483.5512">564 3440 0,'18'0'0,"-36"0"0,36 17 0,0-17 15,-1-17 1,-17-1-16,18 18 0,-18-18 0,18 1 16,-1-1-16,1 0 0,0-17 0,17 17 15,-18 1-15,1-18 0,0 17 0,-1-17 16,19 17-16,-19-17 0,1 17 15,35-35-15,-36 36 0,1-1 16,17-17-16,-17 17 0,0 0 0,-1 1 16,1-1-16,0 18 0,-1-18 0,1 1 15,0 17-15,-18-18 16,17 18 0,1 0-1</inkml:trace>
  <inkml:trace contextRef="#ctx0" brushRef="#br0" timeOffset="12923.0094">7003 3634 0,'17'0'32,"1"0"-17,0 0 1,-1 0-1,-17-18-15,18 18 16,-1 0 0,1 0-16,0 0 0,-1 0 15,1 0 1,0 0-16,-1 0 16,1 0-16,0 0 0,-1 0 15,1 0-15,17 0 16,0 0-16,-17 0 15,0 0-15,-1 0 0,1 0 0,0 0 0,-1 0 16,1 0-16,0 0 0,-1 0 0,18 0 16,-17 0-16,17-18 0,-17 18 15,17 0-15,1 0 16,-19 0-16,18 0 0,-17 0 0,17-17 16,-17 17-16,17 0 0,1 0 0,34 0 15,-35 0-15,1 0 16,17-18-16,-36 18 0,19 0 15,-1 0-15,-18 0 0,19 0 0,-19 0 16,19 0-16,-1 0 0,-17 0 0,17 0 16,-18 0-16,19 0 0,-19 0 0,19 0 15,-19 0-15,19 0 0,-19 0 0,18 0 16,-17 0-16,17 0 0,-17 0 0,17 0 16,36 0-16,-18 0 15,-18 0-15,-17 0 16,-1 0-16,19 0 0,-19 0 0,1 0 0,17 0 15,-17 0-15,-1 0 0,19 0 0,-19 0 16,36 0-16,-35 0 16,0 0-16,-1 0 0,18 0 0,-17 0 15,0 0-15,-1-18 0,1 18 0,0 0 16,-1 0-16,1 0 0,35 0 16,-18 0-1,-17 0-15,-1 0 0,19 0 16,-19 0-16,1 0 15,0 0-15,-1 0 0,1 0 0,0 0 0,-1 0 16,1 0-16,-1 0 0,1 0 16,0 0-16,17 0 0,-17 0 0,-1 0 15,1 0-15,0 0 0,17 0 0,0 0 16,0-17-16,-17 17 0,0 0 16,70 0-16,-35-18 15,-18 18-15,0 0 16,1 0-16,-19 0 0,1 0 15,0 0-15,-1 0 0,1 0 0,-1 0 16,19 0-16,-19 0 0,1 0 0,0 0 16,-1 0-16,1 0 0,17 0 0,-17 0 15,-1 0-15,19 0 16,-19 0-16,1 0 0,0 0 0,-1 0 16,1 0-16,0 0 0,-1 0 15,19 0-15,-19 0 0,1 0 16,-1 0-16,1 0 0,0 0 15,-1 0-15,19 0 0,-19 0 0,1 0 0,0 0 16,-1 0-16,18 0 0,-17 0 0,17 0 16,-17 0-16,17 0 0,1 0 0,-1 0 15,0 0-15,0 0 0,1 0 0,-1 0 16,18 0-16,-18 0 0,0 0 0,18 0 16,-17 0-16,17 0 0,-18 0 0,0 18 15,18-18-15,70 0 16,-87 0-16,-1 0 0,0 17 0,1-17 15,-1 0-15,0 0 0,-17 0 0,17 0 16,-17 18-16,17-18 0,0 0 0,-17 0 16,0 0-16,17 0 0,-18 0 15,1 18-15,0-18 0,17 0 0,-17 0 16,-1 0-16,1 0 0,0 0 0,-1 0 16,1 0-16,-1 0 0,36 0 15,-35 0 1,0 0-16,-1 0 0,1 0 0,0 0 0,-1 0 15,1 0-15,0 0 0,-1 0 16,1 0-16,-1 0 0,19 0 16,-19 0-16,1 0 0,0-18 0,-1 18 15,19 0-15,-19 0 0,1 0 16,35 0-16,-18 0 0,-17 0 16,17-18-16,0 18 0,-17 0 0,17 0 15,0 0-15,71 0 16,-18 0-16,-52 0 0,-1 0 15,18-17-15,-18 17 0,0 0 0,1 0 16,-1 0-16,0 0 0,1 0 0,-1 0 16,0 0-16,0 0 0,1 0 0,-1 17 15,0-17-15,1 0 0,-1 0 0,0 0 16,0 0-16,1 18 0,-1-18 16,0 0-16,0 0 0,1 0 0,-1 0 15,36 0-15,-36 0 0,-18 18 16,19-18-16,-1 0 0,0 0 0,1 0 15,-19 0-15,19 0 0,-1 0 0,-18 0 16,19 0-16,-1 0 0,-17 0 0,17 0 16,0 17-16,-17-17 0,17 0 0,0 0 15,-17 0-15,17 0 0,-17 0 0,35 0 16,-18 0-16,0 0 0,-17 0 16,106 0-1,-72 0-15,-34 0 16,17 0-16,-17-17 0,17 17 0,-17 0 0,17 0 15,-17 0-15,17 0 0,-17 0 0,17 0 16,0 0-16,-17 0 0,17 0 16,-17 0-16,17 0 0,-17 0 0,17 0 15,-17 0-15,17 0 0,-17 0 0,17 0 16,-17 0-16,-1 0 0,54 0 16,-18 0-1,-36 0-15,19 0 0,-19 0 0,1 0 0,-1 0 16,1 0-16,17 0 0,-17 0 15,0 0-15,-1 0 0,1 0 0,0 0 0,-1 0 16,1 0-16,-1 0 16,1 0-16,0 0 0,-1 0 15</inkml:trace>
  <inkml:trace contextRef="#ctx0" brushRef="#br0" timeOffset="37414.8371">1446 4339 0,'-17'18'0,"34"-36"0,-52 36 16,17-18-1,1 0-15,17-18 16,-18 18-16,18 18 62,0-1-62,0 1 16,0 0 0,18-18-16,-1 0 15,1 0-15,-18-18 16,18 18-16,17-18 0,-17 1 0,17-1 16,-17 1-16,52-19 15,-35 1-15,-17 17 0,17 1 0,1-19 0,-1 19 16,0-19-16,0 19 0,-17-1 15,17 1-15,1-19 0,-1 19 0,-17 17 16,-1-18-16,1 18 0,-1 0 16,1 0-16</inkml:trace>
  <inkml:trace contextRef="#ctx0" brushRef="#br0" timeOffset="41710.1998">18415 4798 0,'-18'0'63,"1"0"-47,17-18-1,-18 18-15,0 0 31,1-18 1</inkml:trace>
  <inkml:trace contextRef="#ctx0" brushRef="#br0" timeOffset="42363.7644">18203 4692 0,'-17'0'16,"34"0"46,1 0-62,0 0 16,17 0-16,-17 0 0,-1 0 15,1 0-15,17 0 0,-17 0 0,17 0 0,-17 0 16,17 0-16,0-18 0,0 18 16,1 0-16,-1 0 0,0-17 0,1 17 15,-1 0-15,35 0 0,-34-18 16,-1 18-16,36 0 0,-36 0 16,18 0-16,-36 0 0,19 0 15,-19-18-15,1 18 16,0 0-16,17 0 0,-18 0 0,1 0 15,0 0-15,-1 0 16,1 0-16,0 0 16,-1 0-1,-17-17-15,18 17 16,0 0 0,-1 0-1</inkml:trace>
  <inkml:trace contextRef="#ctx0" brushRef="#br0" timeOffset="66658.7739">6068 6491 0,'-18'0'16,"0"0"0,1 0-1,17-18 1,0 1 0,-18 17 15,36 0 109,-1 0-124,1 0-16,0 0 16,-1 0-16,1 0 0,0 0 15,-1 0-15,1 0 16,17 0-16,1 0 16,16 0-16,-34 0 15,17 0-15,-17 0 0,17 0 0,1 0 16,-1 0-16,0 0 0,0-18 0,1 18 15,-1 0-15,0 0 0,0 0 0,1 0 16,-1 0-16,0 0 0,1 0 0,-19 0 16,19 0-16,16 0 0,-16 0 15,-19 0-15,1 0 0,0 0 0,17 0 16,-17 0-16,-1 0 0,1 0 16,-1 0-16,1 18 0,0-18 0,17 0 15,-17 0-15,17 0 16,-17 0-16,-1 17 0,1-17 0,-1 0 0,1 0 15,0 0-15,-1 18 0,1-18 0,0 0 16,-1 0-16,1 0 0,0 18 0,-1-18 16,1 0-16,0 0 0,-1 0 0,1 17 15,-1-17-15,1 0 0,0 0 0,-1 0 16,19 0-16,-19 0 0,1 0 0,0 18 16,-1-18-16,1 0 0,-1 0 0,1 0 15,35 0-15,-35 0 16,-1 0-16,1 0 0,0 0 0,-1 0 15,1 0-15,-1 0 0,1 0 16,0 0-16,-1 0 0,1 0 0,0 0 16,-1 0-16,1 0 0,0 0 15,-1 0-15,1 0 16,0 0-16,-1 0 16,1 0-16,-1 0 15,1 0-15,0 0 16,-1 0-1,1 0-15,0 0 16,-18-18-16,17 18 16,1 0-1,0 0 1,-1 0 46,1 0-46,-1 0 0,1 0 15,0 0-15,-1 0-16,1 0 15,0 18-15,-1-18 16,1 0-16,0 0 15,-1 0 1,1 0-16,-1-18 0,1 18 16,0-17-16</inkml:trace>
  <inkml:trace contextRef="#ctx0" brushRef="#br0" timeOffset="69556.1203">5909 8202 0,'-18'0'0,"1"-18"16,-1 18-16,18-17 0,-18 17 15,1 0 1,34 0 46,1 0-46,0 0 0,-1 0-16,1 0 0,0 17 0,-1-17 15,19 0-15,16 0 0,-16 0 16,-1 0-16,0 0 0,18 0 15,0 0-15,-18 0 16,230 0-16,-212 0 0,0 0 16,-18 0-16,18 0 0,53 0 15,70 0 1,-123-17-16,-18 17 0,1 0 16,-1 0-16,-17 0 0,17 0 0,0-18 15,-17 18-15,-1 0 16,-34 0 31</inkml:trace>
  <inkml:trace contextRef="#ctx0" brushRef="#br0" timeOffset="88031.7795">16581 10460 0,'0'-18'31,"0"1"-15,0-1-1,17 18-15,-17-18 16,0 36 31,0 0-47,0-1 15,0 1-15,18-1 16,-18 1-16,0 0 0,0-1 16,0 1-16,0 0 0,0-1 0,17 1 15,-17 17-15,0-17 16,0 0-16,18-36 31,-18 0-31,0 1 16</inkml:trace>
  <inkml:trace contextRef="#ctx0" brushRef="#br0" timeOffset="88400.8416">16581 10213 0,'-18'-18'16,"36"36"-16,-54-53 0,19 17 0,-1 18 15,0-18-15,1 18 0,-1 0 0,0 0 16,-17 0-16,18 18 0,-1-18 0,-17 18 16,17-1-16,-17 1 0,17 0 0,-17-1 15,17 18-15,0 1 0,1-1 0,-1 0 16,1 1-16,17-1 0,-18 18 16,36 88-16,-1-106 15,18 53-15,1-52 0,-19-19 16,19 19-16,-1-19 0,0 1 0,18-1 0,-18 1 15,18-18-15,-17 0 0,17 0 0,-18 0 16,18-18-16,0 1 0,-18-1 16,18 1-16,-18-19 0,0 1 0,1 17 15,-1-17-15,0 0 0,-17 0 0,0-1 16,-18 1-16,-18-124 16,-17 106-1,-1 18-15,19 0 0,-19 17 0,-17 0 0,18 1 16,0-1-16,-18 1 0,18 17 0,-18-18 15,18 18-15,-1-18 0,19 18 16,-19 0-16,19 0 0,-1 0 0</inkml:trace>
  <inkml:trace contextRef="#ctx0" brushRef="#br0" timeOffset="90898.4317">17251 10830 0,'0'0'0,"-18"0"15,1 0-15,-1 0 16,18-17 15,-18 17-31,36 0 63,-18 17-48,18-17-15,-1 0 16,-17 18-16,18-18 0,-1 0 16,1 0-16,0 0 0,-1 18 15,1-18-15,17 0 0,-17 0 16,0 0-16,-1 0 0,1 0 0,35 0 15,17 0 1,-52 0-16,17 0 0,-17 0 0,0 0 16,17 0-16,-18 0 0,1 0 15,17 0-15,-17 0 0,0 0 0,-1 0 16,19 0-16,-19 17 0,1-17 0,-1 0 16,1 0-16,0 0 0,-1 0 15,1 0-15,17 0 0,-17 18 16,0-18-16,-1 0 0,1 0 15,-1 0-15,1 0 0,0 0 16,17 0-16,-17 0 0,17 0 16,-17 0-16,17 17 0,-17-17 15,-1 0-15,18 0 16,-17 0-16,0 0 0,-1 18 0,1-18 16,0 0-16,-1 0 0,1 0 0,17 0 15,-17 18-15,-1-18 0,19 0 16,-19 0-16,1 0 0,17 0 15,-17 0-15,0 0 16,-1 17-16,18-17 0,-17 0 0,0 0 16,17 0-1,-17 0-15,17 0 0,-17 0 0,-1 0 16,19 0-16,-19 0 0,1 0 16,-1 0-16,1 0 0,0 0 0,-1 0 15,1 0-15,0 0 0,-1 0 0,1 0 16,17 0-16,-17 0 15,-1 0-15,1 0 0,0 0 16,-1 0-16,1 0 0,0 0 0,-1 0 16,1 0-16,0 0 15,-1 0-15,18 0 0,-17 0 16,0 0-16,-1 0 0,1 0 0,0 0 16,-1 0-16,1 0 0,0-17 0,-1 17 0,1 0 15,0 0-15,-1 0 0,1 0 16,-1 0-16,1 0 0,0-18 0,-1 18 15,19 0-15,-19 0 0,19 0 16,-19 0-16,1 0 0,-1 0 0,1 0 16,0 0-16,-1-18 0,1 18 0,0 0 15,17 0-15,-17 0 0,17 0 16,0 0-16,-17 0 16,17 0-16,-17 0 0,-1 0 15,1 0-15,0 0 0,-1 0 0,1-17 16,0 17-16,-1 0 0,1 0 0,-1 0 15,1 0-15,0 0 0,-1 0 16,1 0-16,17 0 0,-17 0 31,52-18-31,-52 18 0,0 0 0,-1-17 16,1 17-16,35 0 16,-35 0-16,17-18 15,-18 18-15,1 0 16,0 0-16,-1 0 0,1 0 0,17 0 15,-17 0-15,0 0 0,35 0 16,-36 0-16,1 0 0,35 0 16,-36 0-16,19 0 15,-19 0-15,1 0 0,52 0 32,-17 18-32,-35-18 15,35 0-15,-35 0 0,-1 0 16,36 0-16,-35 0 0,-1 0 15,19 0-15,-19 0 0,1 0 0,17 0 16,-17 0-16,0 0 0,17 0 0,-18 0 16,1 0-16,0 0 0,35 0 15,-36 0-15,1 0 0,0 0 16,17 0-16,-18 0 0,1 0 0,17 0 16,18 0-16,-17 0 15,-19 0-15,18 17 16,-17-17-16,0 0 15,-1 0-15,1 0 0,0 0 0,-1 0 16,1 0-16,0 0 0,17 0 16,0 0-16,-17 0 15,-1 0-15,1 0 0,0 0 16,-1 0-16,1 0 0,17 0 16,-17 0-1,0 0-15,-1 18 0,1-18 0,-1 0 16,1 0-16,0 0 15,-1 0-15</inkml:trace>
  <inkml:trace contextRef="#ctx0" brushRef="#br0" timeOffset="465856.3521">1870 10248 0,'0'-17'16,"0"-1"15,0 0-15,17 18-1,1-17-15,0 17 16,-1-18-16,1 18 15,0 0-15,-1 0 0,1-18 16,-1 18-16,1 0 16,-18 18-16,18 0 0,-18-1 15,0 1-15,-18 0 16,18-1-16,-18 1 0,18-1 0,-17 1 16,-1 0-16,1-1 0,-1 19 15,0-36-15,1 17 0,17 1 16,-18-18-16,18 18 0,-18-18 0,18 17 15,18-17 1,0 0 0,-1 0-16,1 0 0,0-17 15,-1 17-15,-17-18 0,18 18 0,-1-18 16,1 1-16,0 17 0,-18-18 16,17 18-1,-17-18-15,0 1 16</inkml:trace>
  <inkml:trace contextRef="#ctx0" brushRef="#br0" timeOffset="466333.3883">1976 9931 0,'0'0'0,"0"-18"0,0 0 15,0 1-15,0-1 0,-18 0 16,0 1-16,1 17 15,-1 0-15,0 0 0,1 0 16,-1 0-16,0 0 0,1 17 0,-36 1 16,35 0-16,1-1 0,-1 19 15,-17-19-15,17 1 0,0 17 0,1-17 16,-1 17-16,18-17 0,-18 17 0,18 0 16,-17 1-16,17-1 0,0-17 0,0 17 15,0 0-15,17 0 0,-17-17 0,18 17 16,0-17-16,-1 17 0,1-17 15,0-1-15,17 36 0,0-35 16,-17-18-16,17 18 0,0-1 0,-17-17 16,17 0-16,1 18 0,-1-18 0,-17 0 15,17 0-15,0-18 0,-17 1 0,17-1 16,0 18-16,-17-18 0,17-17 0,-17 17 16,17 1-16,-17-18 0,17 17 15,-17-17-15,-1-1 0,1 1 0,-18 17 16,18-17-16,-18 0 0,0 0 0,0-1 15,0 1-15,0 0 0,-18 0 0,0-1 16,1 19-16,-1-19 0,-17 19 0,-36-19 16,54 19-16,-19-1 0,1 18 15,0 0-15,-1-18 0,1 18 0,18 0 16,-36 0-16,35 18 0,0-18 16,1 18-16</inkml:trace>
  <inkml:trace contextRef="#ctx0" brushRef="#br0" timeOffset="472200.9355">2611 11553 0,'-18'0'31,"18"18"-31,-18-18 15,1 0 17,17 18-32,-18-18 15,36 0 79,-1 0-63,1 0-15,0 17 0,-1-17-16,1 0 15,-1 0 1,1 0-16,0 0 15,-1 0-15,1 0 0,0 0 16,-1 0-16,1 0 0,0 0 16,-1 0-16,1 0 0,-1-17 15,1 17-15,0 0 0,-1 0 0,1 0 16,0 0-16,-18-18 16,17 18-16,1 0 0,0 0 15,-1 0-15,1 0 0,0 0 16,-1 0-16,1-18 15,-1 18-15,1 0 0,0 0 0,-1 0 16,1 0-16,0 0 0,-1-17 16,1 17-16,0 0 0,-1 0 15,1-18-15,-1 18 0,1 0 16,0-17-16,-1 17 0,1 0 16,0 0-16,-1-18 0,1 18 15,0 0-15,-1 0 0,-17-18 16,18 18-16,-1 0 0,1 0 15,0 0-15,-1 0 16,1 0 0,0 0-16,-1 0 15,1 0-15,0 0 16,-18 18-16,17-18 0,1 0 16,0 0-16,-1 0 15,1 0-15,-1 0 0,1 18 16,0-18-16,-1 0 15,1 0-15,0 0 16,-1 0-16,1 17 16,0-17-16,-1 0 0,1 0 15,-1 0-15,1 0 0,0 0 16,-1 18-16,1-18 0,0 0 16,-1 0-16,1 0 0,0 0 15,-1 17-15,1-17 0,-1 0 16,1 0-16,0 0 0,-18 18 15,17-18-15,1 0 0,0 0 0,-1 0 16,1 0-16,0 0 16,-1 18-16,1-18 0,0 0 15,-1 0-15,1 0 0,-1 0 16,1 0-16,0 17 16,-1-17-16,1 0 0,0 0 15,-1 18-15,1-18 16,0 0-16,-1 0 15,1 0-15,-1 0 16,1 0-16,0 0 0,-1 0 16,1 0-16,-18-18 0,18 18 15,-1 0-15,1 0 16,0 0-16,-1 0 16,1 0-16,-1 0 0,1 0 15,0 0 1,-1 0-1,1 0 17,0 0-1</inkml:trace>
  <inkml:trace contextRef="#ctx0" brushRef="#br0" timeOffset="735621.958">2064 14252 0,'0'-17'31,"0"34"16,0 1-47,0-1 15,0 1-15,17 0 0,-17-1 16,0 1-16,0 0 0,0-1 16,0 1-16,18-18 15,-18-18 1,0 1-16,0-1 0</inkml:trace>
  <inkml:trace contextRef="#ctx0" brushRef="#br0" timeOffset="735953.1839">2028 14129 0,'0'0'15,"0"-18"-15,-17 0 0,-1 1 0,1 17 16,-1 0-16,0 0 0,1 0 0,-1 0 16,0 17-16,1 1 15,-1 0-15,0-1 0,1 1 0,17 0 16,-35 35-16,35-18 0,0 35 15,0-34-15,0-1 0,17 0 16,-17-17-16,18 17 0,17 0 0,-17-17 16,-1 17-16,19-17 0,-1 0 0,0-1 15,-17 1-15,35-18 0,-18 18 0,0-18 16,1 0-16,-1 0 0,0-18 0,0 0 16,1 1-16,-19-1 0,1 0 0,17-35 15,-17 36-15,-18-18 0,18 17 16,-18-53-16,-18 54 0,0-19 15,18 1-15,-35 0 0,17 17 0,-17-17 16,-18-18-16,18 35 0,0 1 16,-1-1-16,1 18 0,0-18 0,17 1 15,-17 17-15,17 0 0,1 0 0,-1 0 16,0-18-16,1 18 0,-1 0 16</inkml:trace>
  <inkml:trace contextRef="#ctx0" brushRef="#br0" timeOffset="736760.7614">1817 14340 0,'17'0'31,"-17"-17"-31,18 17 16,0-18-16,-1 0 16,1 18-16,0 0 0,-18-17 15,17 17-15,1 0 0,0 0 0,-1-18 16,1 18-16,-1 0 0,19 0 15,-19 0 1,-17 18-16,0-1 16,-17 1-16,-1 0 15,18-1-15,-18-17 0,1 18 16,-1 0-16,1-18 16,17 17-16,17-17 31,1 0-31,-1-17 15,19 17-15,-19-18 0,1 18 16,0 0-16,-1 0 0,1 0 0,0 0 16,-1 0-16,1 0 0,-1 0 15,-17 18-15,18-18 16,-18 17-16,0 1 0,0 0 16,-18-18-16,18 17 0,-17-17 15,-1 18-15,1 0 0,-36-1 16,35 1-16,-35-1 15,35-17-15,-17 18 0</inkml:trace>
  <inkml:trace contextRef="#ctx0" brushRef="#br0" timeOffset="771342.8479">2946 15716 0,'-18'0'0,"0"0"16,1 0-1,-1 0 1,0 0-1,1 0 17,-1 0-32,1 0 31,17 18-31,17-18 78,1 0-62,-1 0-16,1 0 15,0 0-15,-1 0 0,-17 18 16,18-18-16,0 0 0,-1 0 16,1 17-16,0-17 0,-1 0 15,1 0-15,0 0 16,17 18-16,-18-18 0,1 0 15,0 0 1,-1 0-16,36 0 0,-35-18 0,0 18 16,17 0-16,0 0 0,-17-17 15,-1 17-15,1 0 0,0 0 16,-1-18-16,1 18 0,0 0 0,-1-18 16,1 18-16,-1 0 0,1 0 15,0 0-15,-1 0 0,1 0 16,0 0-16,-1 0 15,1 0-15,0 0 16,-1 0-16,1 0 16,0 0-1,-1 0-15,1 0 16,-1 0 0,1 0-16,0 0 0,-1-17 15,1 17-15,0 0 16,-1 0-16,1 0 15,0 0-15,-1 0 0,1 0 16,-1 0 0,1 0-1,0 0 17,-18 17-17,17-17-15,1 0 31,0 0-15,-1 0 0,1 0-1,0 0-15,-1 0 16,1 0 0,-1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31T09:25:55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6809 3739 0,'17'0'63,"1"0"-32,0 0-15,-1 0-1,1 0 1,-1 0-16,1 0 0,0 0 16,-1 0-16,1 0 0,0 0 15,-1 0-15,1 0 0,17 0 0,-17 0 0,17-17 16,-17 17-16,-1 0 0,54 0 15,-53-18-15,17 18 0,-18 0 0,19 0 16,-1 0-16,0 0 0,18-17 16,-17 17-16,-19 0 0,18 0 15,1 0-15,-19 0 0,19 0 0,-1-18 16,-17 18-16,17 0 0,-18 0 0,19 0 16,-19 0-16,19 0 0,-19 0 0,1 0 15,17 0-15,0 0 0,-17 0 16,17 0-16,-17 0 0,0 0 15,-1 0-15,1 0 0,17 0 0,-17-18 0,0 18 16,17 0-16,-18 0 0,54 0 16,-36 0-1,1-17-15,-19 17 0,36 0 16,-35 0-16,-1 0 0,1 0 0,0 0 16,17 0-16,-17 0 0,-1 0 0,1 0 15,-1 0-15,1 0 0,0 0 0,-1 0 16,1 0-16,0 0 0,-1 0 0,19 0 15,-19 0-15,1 0 0,0 0 0,-1 0 16,18 0-16,-17 0 0,17 0 0,-17 0 16,35 0-16,-18 0 0,-17 0 15,-1 0-15,19 0 0,-19 0 0,19 0 16,-1 0-16,-17 0 0,17 0 0,-18 0 16,19 0-16,-1 0 0,-17 0 0,17 0 15,-17 0-15,17 0 0,-17 0 0,17 0 16,-18 0-16,19 0 0,-19 0 15,1 0-15,17 0 0,-17 0 0,17 0 16,-17 0-16,17 0 0,-17 0 0,17 0 16,-17 0-16,-1 0 0,54 0 15,-18 0-15,-36 0 16,19 0-16,-19-18 0,1 18 0,17 0 16,-17 0-16,0 0 0,-1 0 0,18 0 15,-17 0-15,0 0 0,-1 0 0,19 0 16,-19 0-16,1 0 0,17 0 0,-17 0 15,-1 0-15,19 0 0,-19 0 16,36 0-16,-35 0 0,0 0 0,34 0 16,-16 0-1,34 0 1,1 18-16,-53-18 0,17 0 16,-18 0-16,19 0 0,-19 0 0,19 0 15,-19 0-15,19 0 0,-19 0 0,18 0 16,1 0-16,-19 0 0,19 0 0,-19 0 15,19 0-15,-19 0 0,18 0 0,1-18 16,-19 18-16,19 0 0,-19 0 16,19 0-16,-19 0 0,19 0 0,-19 0 15,18 0-15,-17 0 0,17 0 0,18 0 16,-35 0-16,0 0 16,17 0-16,-18 0 0,19 0 0,-19 0 0,19 0 15,-19 0-15,1 18 0,17-18 0,-17 0 16,17 0-16,-17 0 0,17 0 0,0 17 15,-17-17-15,17 0 0,1 0 0,-19 0 16,18 0-16,1 0 0,-19 0 0,19 0 16,-1 0-16,0 0 0,-17 0 0,17 0 15,36 0-15,-36 18 0,-17-18 16,17 0-16,71 0 16,-53 0-16,-18 0 15,0 0-15,0 0 0,1 0 0,-19 0 0,19 0 16,-19 0-16,19 0 0,-19 0 0,18 0 15,-17 0-15,17 0 0,-17 0 16,0 0-16,17 0 0,-17 18 16,-1-18-16,18 0 0,-17 0 0,35 0 15,-35 0-15,-1 17 0,1-17 16,17 0-16,-17 0 0,0 0 0,-1 0 0,18 0 16,54 0-1,-72 0-15,19 0 0,-19 0 16,18 0-16,-17 0 0,17 0 0,-17 0 15,17 0-15,-17 0 0,17 0 0,-17 0 0,17 0 16,-17 0-16,17 0 0,-17 0 16,17 0-16,-17 0 0,-1 0 0,19 0 15,-19 0-15,1 0 0,-1 0 0,1 0 16,0 0-16,-1 0 0,1 0 0,0 0 16,-1 0-16,36 0 15,0 0-15,-35 0 16,-1 0-16,1 0 0,0 0 0,-1 0 15,1 0-15,0 0 0,17 0 16,-18 0-16,1 0 0,0 0 0,-1 0 16,1 0-16,0 0 0,35 0 15,-36 0-15,1 0 0,17 0 16,-17 0-16,-1 0 0,1 0 0,17 0 16,-17 0-16,0 0 0,17 0 0,-17 0 15,17 0-15,-18 0 0,1 0 0,0 0 16,52 18-16,-34-18 15,-19 0-15,18 0 16,-17 0-16,0 0 0,-1 0 0,1 0 16,0 0-16,-1 17 0,1-17 0,0 0 15,-1 0-15,1 0 0,0 0 0,-1 0 16,1 0-16,-1 0 0,1 0 0,0 0 16,35 0-16,-36 0 0,1 0 15,17 0-15,-17 18 16,-1-18-16,1 0 0,17 0 15,-17 0-15</inkml:trace>
  <inkml:trace contextRef="#ctx0" brushRef="#br0" timeOffset="17748.0152">5944 4833 0,'-17'0'15,"17"-18"1,-18 18 0,18-17-1,0 34 32,0 1-31,0 0-1,18-18 1,-18 17 0,17-17-16,1 0 15,0 0-15,-1 0 16,1 0-16,-1 0 0,1 0 16,0 0-16,17 0 15,-17 0-15,-1 0 0,1 0 0,0 0 16,17 0-16,-17 0 15,-1 0-15,1 0 0,-1 0 0,1 0 16,0 0-16,-1 0 0,1 0 0,0 0 0,-1 0 16,1 0-16,0 0 0,-1 0 15,1 0-15,-1 0 0,1 0 16,0 0-16,-1 0 0,1 0 0,0 0 16,-1-17-16,36 17 15,-35 0-15,17 0 0,-17 0 16,17 0-16,-17-18 0,-1 18 0,1 0 15,0 0-15,-1 0 0,1 0 16,0 0-16,-1 0 0,1 0 16,-1 0-16,1 0 0,17 0 15,-17 0-15,0 0 0,-1 0 0,1-18 16,0 18-16,-1 0 0,1 0 0,35 0 16,17 0-1,-52 0-15,0 0 0,-1 0 16,1 0-16,17 0 0,-17 0 0,-1 0 15,1 0-15,0 0 0,-1 0 0,1 0 16,17-17-16,-17 17 0,0 0 0,-1 0 16,1 0-16,-1 0 0,1 0 15,0 0-15,-1 0 0,1 0 0,0 0 16,-1 0-16,19 0 16,-19 0-16,18 0 15,-17 0-15,0 0 0,-1 0 0,1 0 16,0 0-16,-1 0 0,1 0 15,0 0-15,-1 0 0,1 0 0,-1 0 16,1 0-16,0 0 0,-1 0 0,1 0 16,0 0-16,-1 0 0,19 0 15,-19 0-15,1 0 0,17-18 16,-17 18-16,-1 0 0,1 0 0,0 0 0,17 0 16,18-18-1,-35 18-15,-1 0 16,1 0-16,-1 0 15,1 0-15,-18-17 0,18 17 0,-1 0 16,1 0-16,0 0 0,-1 0 0,-17-18 16,18 18-16,0 0 0,-1 0 15,1 0-15,-1 0 16,1 0 0,0 0-1</inkml:trace>
  <inkml:trace contextRef="#ctx0" brushRef="#br0" timeOffset="27620.3709">16404 4815 0,'-17'0'0,"34"0"0,-52 0 0,17 0 0,1 0 15,-1 0-15,0 0 0,1 0 0,-1 0 16,0 0-16,-17 0 16,17 0-16,1 0 15,-1 0-15,36 18 47,-1-18-31,1 0-16,0 18 15,-1-18-15,1 0 0,0 0 0,-1 0 16,1 0-16,17 0 0,-17 0 0,17 0 16,89-18-1,-54 0-15,1 18 16,-18-17-16,-18 17 0,0 0 0,18 0 16,-18 0-16,1 0 0,-1 0 0,18 0 15,-18 0-15,0 0 0,1 0 0,-1 0 16,0 0-16,1 0 0,-1 0 15,0 0-15,-17 0 0,17 0 0,0 0 16,1 0-16,-1 0 0,0 0 0,0 0 16,1 0-16,-19 0 0,19 0 0,-1 0 15,0 0-15,-17 0 0,17 0 0,0 0 16,1 0-16,-19 0 0,19 0 0,-1 0 16,0 0-16,0 0 0,1 0 0,-1 0 15,0 0-15,0-18 0,-17 18 0,53 0 16,-36 0-16,0 0 15,-17 0-15,17 0 0,0 0 0,-17 0 0,17 0 16,1 0-16,-19 0 0,19 0 0,-19 0 16,18 0-16,1 0 0,-19 0 0,19 0 15,-19 0-15,19 0 0,-19 0 0,18 0 16,-17 0-16,0 0 0,-1 0 16,19 0-16,-19 0 0,1 0 0,0 0 15,-1 0-15,1 0 0,0 0 0,17 0 16,-18 0-16,1 0 0,0 0 0,-1 0 15,1 0-15,0 0 0,-1 0 0,1 0 16,0 0-16,-1 0 0,1 18 0,-1-18 16,1 0-16,17 0 0,-17 0 15,0 0-15,-1 0 0,1 0 16,0 0-16,-1 0 0,1 0 0,-1 0 16,1 0-16,0 0 0,17 0 0,-17 0 15,-1 0-15,1 0 0,0 0 0,-1 0 0,1 0 16,0 0-16,-1 0 0,18 0 15,-17 0-15,0 0 16,-1 0-16,1 0 0,0 0 16,-1 0-16,19 0 15,-19 0 1,1 0-16,-1 0 31,1 0-15</inkml:trace>
  <inkml:trace contextRef="#ctx0" brushRef="#br0" timeOffset="159107.4364">6068 4886 0,'0'18'109,"17"-18"-46,1 0-48,0 17 1,-1-17-1,1 0 1,17 0 0,-17 0-16,0 0 15,17 0-15,-18 0 16,1 0-16,0 0 0,-1 0 16,19 0-16,-19 0 0,1-17 15,0 17-15,17 0 0,-18 0 16,1 0-16,35-18 0,-35 18 15,-1 0-15,19 0 0,-19 0 16,1 0-16,-1 0 0,1-18 0,17 18 16,-17 0-16,0 0 0,-1 0 0,19 0 15,-19 0-15,1-17 0,17 17 0,-17 0 16,-1 0-16,19 0 0,-19 0 0,36-18 16,-35 18-16,0 0 0,34-18 15,-34 18-15,0 0 0,-1 0 16,19-17-16,-19 17 0,1 0 0,0 0 15,-1 0-15,18 0 0,-17 0 0,0 0 16,17 0-16,-17 0 0,17 0 16,0 0-16,-17 0 0,0 0 15,-1 0-15,1 0 0,-1 0 0,1 0 16,0 0-16,-1 0 0,1 0 16,0 0-16,35 0 15,-36 0-15,18 0 0,-17-18 16,0 18-16,-1 0 0,1 0 0,0 0 15,-1 0-15,1-18 0,0 18 0,-1 0 16,1 0-16,-1 0 0,1 0 16,0 0-16,-1 0 0,1 0 15,0 0-15,-1 0 0,1 0 16,0 0 0,-1 0-16,1 0 0,0 0 15,-1 0-15,1 0 16,-1 0-16,1 0 15,0 0 1,-18-17-16,17 17 31,1 0 1,0 0-17,-1 0 16,-34 0 63,17-18-47,17 18-47,1 0 16,-18-17-1,18 17 1,-1 0-16,1 0 16,-18-18-16,17 18 15,1 0 1</inkml:trace>
  <inkml:trace contextRef="#ctx0" brushRef="#br0" timeOffset="170492.6952">23477 6121 0,'18'0'32,"0"-18"-17,-1 18-15,1 0 16,0 0-16,-18-18 0,35 18 0,-18 0 16,1 0-16,0-17 0,17 17 0,-17 0 15,17-18-15,0 18 0,0 0 0,-17 0 16,17-18-16,1 18 0,-1 0 0,0 0 15,1 0-15,-1 0 0,0 0 16,0 0-16,-17 0 0,53 0 0,-36 0 16,0 0-16,0 0 0,-17 0 15,17 0-15,1 0 0,-1 0 0,0 18 16,0-18-16,1 0 0,-1 0 0,0 0 16,1 0-16,-1 0 0,0 0 0,18 18 15,-18-18-15,1 0 0,16 0 0,-16 0 16,17 0-16,-18 0 0,0 0 0,18 0 15,-18 17-15,1-17 0,-1 0 0,18 0 16,-18 18-16,0-18 0,1 0 0,-1 18 16,0-18-16,-17 0 0,17 0 0,0 17 15,1-17-15,-1 0 0,0 0 0,-17 0 16,17 18-16,0-18 0,1 0 16,-1 0-16,0 0 0,1 0 0,-1 0 15,-17 18-15,17-18 0,0 0 0,0 0 16,-17 0-16,17 0 0,1 0 0,-1 0 15,-18 0-15,19 0 0,-19 0 0,19 0 16,-1 0-16,0 0 0,-17 0 0,17 0 16,0 0-16,1 0 0,-19 0 15,19 0-15,-1 0 0,0 0 0,0 0 16,1 0-16,-1 0 0,0 0 0,1 0 16,-1-18-16,0 18 0,0 0 0,18 0 15,-17 0-15,-19 0 0,18 0 16,1 0-16,-19 0 0,19 0 0,-1 0 15,0 0-15,-17 0 0,17 0 0,0-18 16,1 18-16,-1 0 0,36 0 16,-36 0-16,0 0 0,0-17 0,1 17 15,-1 0-15,0 0 0,0 0 0,1 0 16,-1 0-16,0-18 0,1 18 0,-1 0 16,18 0-16,-18 0 0,0 0 0,1 0 15,17-18-15,-18 18 0,18 0 0,-18 0 16,18 0-16,-18 0 0,18 0 0,-18 0 15,18 0-15,-17-17 0,17 17 0,-18 0 16,18 0-16,-18 0 0,18 0 16,-18 0-16,0 0 0,1 0 0,-1 0 15,0-18-15,1 18 0,-1 0 0,0 0 16,0 0-16,-17 0 0,17 0 0,1 0 16,-19 0-16,19-18 0,-1 18 0,-18 0 15,19 0-15,-1 0 0,-17 0 0,17 0 16,-17-17-16,17 17 0,0 0 0,-17 0 15,17 0-15,-17 0 0,-1 0 0,19 0 16,-19 0-16,1-18 0,17 18 0,-17 0 16,-1 0-16,19 0 0,-19 0 0,1 0 15,17 0-15,-17 0 0,0 0 0,17 0 16,18-17-16,0 17 16,0 0-16,-36 0 15,18 0-15,-17 0 0,0 0 0,17 0 16,-17 0-16,-1 0 0,1 0 0,0 0 15,17 0-15,-18 0 0,1 0 0,0 0 16,-1 0-16,1 0 0,0 0 0,-1 0 16,1 0-16,0 0 0,-1 0 15,1 0-15,0 0 0,-1 0 16,1 0-16,-1 0 16,1 0-1</inkml:trace>
  <inkml:trace contextRef="#ctx0" brushRef="#br0" timeOffset="217865.8485">16528 11589 0,'0'17'94,"0"1"-79,0 0-15,0-1 16,0 1-16,0 0 16,0-1-16,0 1 0,0-1 15,0 1-15,0 0 16,17-18-1</inkml:trace>
  <inkml:trace contextRef="#ctx0" brushRef="#br0" timeOffset="218309.6685">16510 11342 0,'0'0'0,"-18"0"15,18-18-15,-17 18 0,17-17 0,-18 17 16,0 0-16,1-18 0,-1 18 16,1 0-16,-1 0 0,0 18 15,1-1-15,-1 1 0,-17-1 0,17 1 16,0 0-16,1-1 0,-1 19 0,0-19 16,1 19-16,17-1 0,-18 0 15,1 0-15,17 1 0,0-1 0,0 0 16,0 0-16,0 1 0,0-1 0,0 0 15,17-17-15,1 17 0,-18 1 0,17-19 16,1 1-16,0-1 0,17 1 0,-17 0 16,17-18-16,0 17 0,1-17 0,-19 0 15,18 0-15,1 0 0,-1 0 0,18-17 16,-35-1-16,17 0 0,0 18 0,0-35 16,1 18-16,-1-1 0,-17 0 0,17-17 15,-18 17-15,1-17 0,0 17 0,-18-17 16,17 0-16,-17 0 0,0-1 0,0 1 15,0-36-15,-17 36 16,-1 0-16,0 17 0,1-17 0,-1 17 0,-17-17 16,17 17-16,1 1 0,-1-1 0,-17 18 15,17-17-15,0 17 0,-17-18 0,18 18 16,-1 0-16,0 0 0</inkml:trace>
  <inkml:trace contextRef="#ctx0" brushRef="#br0" timeOffset="221021.0578">17110 12012 0,'0'0'0,"-18"0"16,18 18 62,18-18-62,-1 0-16,1 0 15,0 0-15,-1 0 16,1 0-16,0 0 0,-1 0 15,1 17-15,-1-17 0,1 0 16,35 0 0,-35 0-16,17 0 0,-17 0 0,-1 0 15,1 0-15,-1 0 0,1 0 0,0 0 16,-1 0-16,1 0 0,0 0 16,-1 0-16,1 0 0,0 0 15,-1 0-15,1 0 0,0 0 16,-1 18-16,1-18 0,-1 0 15,1 0-15,0 0 0,-1 0 16,1 0-16,0 0 0,-1 0 16,1 0-16,0 0 0,-1 0 0,1 0 15,-1 0-15,1 0 0,0 0 16,-1 0-16,1 0 0,0 0 0,-1 0 0,1 0 16,0 0-16,34 0 15,-34 0-15,0 0 16,-1 0-16,1 0 0,0 0 0,-1 0 15,1 0-15,0 0 0,-1 0 16,1 0-16,0 0 0,-1 0 16,1-18-16,-1 18 0,1 0 0,0 0 15,-1 0-15,1 0 0,0 0 16,-1 0-16,36 0 16,-18 0-16,-17 0 15,17 0-15,-17 0 0,0 0 16,-1 0-16,1 0 15,0 0-15,-1 0 0,1 0 0,-1 0 16,1 0-16,0 0 0,-1 0 0,1 0 16,0 0-16,-1 0 0,1 0 0,0 0 15,-1 0-15,1 0 0,0 0 0,-1 0 16,1 0-16,17 0 0,-17 0 0,-1 0 16,1 0-16,0 0 0,-1 0 0,19 0 15,-19 0-15,1 0 0,-1 0 0,1 0 16,17 0-16,-17 0 0,0 0 0,-1 0 15,1 0-15,0 0 0,-1 0 0,1-17 16,17 17-16,-17 0 0,-1 0 16,36 0-16,-35 0 0,0 0 15,17 0-15,-17 0 16,-1 0-16,1 0 0,-1 0 16,1 0-16,17 0 0,-17 0 15,17 0-15,-17 0 16,0 0-16,17 0 15,0 0 1,-17 0-16,-1 0 0,1 0 16,0-18-16,-1 18 0,19 0 15,-19 0-15,1 0 0,17 0 16,-17 0-16,-1 0 0,1 0 16,0 0-16,-1 0 0,1 0 0,0 0 15,-1 0-15,1 0 16,0 0-16,-1 0 0,1 0 0,-1 0 15,1 0-15,0 18 0,-1-18 16,1 0-16,0 0 0,-1 0 0,1 0 16,17 0-16,-17 0 0,-1 0 0,1 0 15,0 0-15,-1 0 0,1 0 0,0 0 16,17 0-16,-17 0 0,-1 0 0,1-18 16,-1 18-16,1 0 0,0 0 0,-1 0 15,1 0-15,35 0 16,-35 0-16,-1 0 0,1 0 0,0 0 0,-1 0 15,1 0-15,-1 0 0,1 0 16,0 0-16,-1 0 0,1 0 16,0 0-16,-1 0 0,1 0 15,0 0-15,17 0 16,-18 0-16,1 0 0,0 0 0,-1 0 0,1 0 16,0 0-16,-1 0 0,1 0 0,0 0 15,-1 0-15,1 0 0,-1 0 0,1 0 16,0 0-16,-1 0 0,1 0 0,0 0 15,-1 0-15,1 0 0,17 0 0,-17 0 16,0 0-16,-1 0 0,1 0 0,-1 0 16,1 0-16,0 0 0,-1 0 0,1 0 15,0 0-15,-1 18 0,1-18 0,0 0 16,-1 0-16,1 0 0,-1 0 16,1 0-16,0 0 0,-1 0 15,1 0-15,17 0 0,-17 0 16,0 0-16,-1 0 15,1 0-15,-1 0 0,1 0 16,0 0-16,-1 0 0,1 0 16,0 0-16,-1 0 0,1 0 15,0 0-15,-1 0 0,1 0 0,0 0 16,-1 0-16,1 0 16,-1-18-16,1 18 15,0 0-15,-1 0 16,1 0-1</inkml:trace>
  <inkml:trace contextRef="#ctx0" brushRef="#br0" timeOffset="238145.2354">17568 12876 0,'0'18'0,"0"0"47,18-18-31,0 0-16,-1 17 15,1-17 1,0 0-16,-1 0 0,1 0 15,-1 18-15,19-18 0,-19 0 16,19 0-16,-19 0 16,19 0-16,-19 0 0,1 0 15,-1 0-15,1 0 0,-18-18 16,18 18-16,-1 0 0,1 0 16,0 0-1,-1 0 16,-17-17 1</inkml:trace>
  <inkml:trace contextRef="#ctx0" brushRef="#br0" timeOffset="238476.8891">17498 12965 0,'0'0'0,"-18"0"15,36 0 32,-1 0-31,1 0-16,0 0 15,-1 0-15,1 0 0,0 0 16,-1 0-16,19 0 0,-19 0 0,18 0 16,-17-18-16,17 18 0,-17 0 0,0 0 15,-1 0-15,1 0 0,0 0 0,-1 0 16</inkml:trace>
  <inkml:trace contextRef="#ctx0" brushRef="#br0" timeOffset="334335.0617">17357 12982 0,'0'0'0,"17"0"16,1 18-16,0-18 15,-1 0-15,1 0 0,17 0 16,-17 0-16,17 0 0,18 0 15,-18 0-15,-17-18 0,52 18 16,-34 0-16,-19 0 0,1-17 16,17 17-16,-17 0 0,0 0 0,-1 0 15,-34 0 17,-1 0-32</inkml:trace>
  <inkml:trace contextRef="#ctx0" brushRef="#br0" timeOffset="658290.5371">16475 11871 0,'-18'0'16,"0"0"15,36 0 0,0 0-15,52-18 0,-52 18-16,17 0 0,0-17 15,1 17-15,-1 0 0</inkml:trace>
  <inkml:trace contextRef="#ctx0" brushRef="#br0" timeOffset="664123.0983">1782 11589 0,'-18'0'15,"18"-18"63,18 18-78,-1-18 16,1 18-16,-1 0 16,1 0-16,0-17 0,-1 17 15,1 0-15,0 0 0,17 0 16,-17 0-1,-1 0-15,-17 17 0,0 1 16,0 0-16,-17-1 16,17 1-16,-18 0 0,0-1 0,1 1 15,-1 0-15,0-1 0,1 1 0,-1-1 16,18 1-16,-18-18 0,1 18 0,17-1 16,17-17-1,1 0 1,0-17-16,-1 17 0,1-18 15,0 0-15,-1 18 0,1-17 0,0-1 16,-1 1-16,1-1 0,-1 0 0,1 1 16,0-1-16,-1-17 0,-17 17 15,0 0-15,0 1 0,0-18 0,0 17 16,-17 0-16,-1-17 16,0 17-16,1 1 0,-1-1 0,1 0 15,-1 1-15,0-1 0,1 1 0,-19 17 16,19-18-16,-1 18 0,-17 0 0,0 0 15,17 0-15,-17 0 0,-1 18 0,-34-1 16,52 1-16,-17 17 0,0-17 16,-1-1-16,19 19 0,-1-1 0,-17 35 15,35-34-15,0-1 0,0 53 16,17-53-16,1 1 0,0-1 16,17 0-16,-17 1 0,17-1 0,0-17 15,0-1-15,1 1 0,17-1 0,-18-17 16,0 18-16,18-18 0,-18 0 0,18 0 15,-17-18-15,-1 1 0,0-1 16,0 1-16,1-1 0,-1-17 0,-17 17 16,17-17-16,0-18 0,-17 17 15,-1 1-15,-17 0 0,0 0 0,0-18 16,0 35-16,-17-17 0,-1 0 0,0-1 16,-17 19-16,0-19 0,0 19 15,-1-1-15,1 0 0,0 1 0,-36 17 16,36-18-16,-18 18 15,18 0-15,17 0 0,18 18 0</inkml:trace>
  <inkml:trace contextRef="#ctx0" brushRef="#br0" timeOffset="675721.6749">2434 12841 0,'0'0'0,"-17"0"63,34 0-1,1 0-15,-18 18-31,17-18-1,1 0 1,0 0-16,-1 0 16,1 0-1,0 17-15,-1-17 16,1 0-16,0 0 16,-1 0-16,1 0 15,-1 0-15,1 0 0,-18 18 16,18-18-16,-1 0 0,1 0 15,0 0-15,-1 0 0,1 0 16,0 0-16,-18-18 0,17 18 0,1 0 16,-1 0-16,1 0 0,0 0 0,-1-17 15,1 17-15,0 0 0,-1 0 16,1 0-16,0 0 0,-1 0 16,1 0-16,17-18 15,-17 18-15,17 0 16,-17 0-16,-1 0 0,1 0 0,0 0 15,-1 0-15,1-18 0,0 18 0,-1 0 16,1 0-16,-1 0 16,1 0-16,0 0 0,-1 0 15,1 0-15,0 0 0,-1 0 0,1 0 16,0 0-16,-1 0 16,1 0-16,-1 0 15,1 0-15,0 0 16,-1 0-16,1 0 15,0 0-15,-1 0 16,1 0-16,0 0 16,-1 0-16,1 0 0,0 0 15,-1 0-15,1 0 16,-1 0-16,1 0 16,0 0-16,-1 0 15,-17 18-15,18-18 0,0 0 16,-1 0-1,1 0-15,0 0 0,17 0 16,0 0 0,-17 0-16,-1 0 0,1 0 15,0 0-15,-1 0 0,1 0 0,0 0 16,-1 0-16,1 0 0,-1-18 16,1 18-16,0 0 0,17 0 15,-17 0-15,-1 0 0,1 0 16,0-17-16,-1 17 15,1 0-15,0 0 16,-1 0 0,-17 17-16,18-17 15,-18 18 17,17-18-32,1 0 31,0 0-16,-1 0 1,1 0 15,0 0 16,-1 0-16,-17 18-15,18-18 0,0 0-1,-1 0 1,1 0 0,-1 0-1,1 0 1,0 0-16,-1 0 31,1 0-31,0 0 16,-1 0-1,1 0 1,0 0 0,-1 0-16,18 0 31,-17 0-31,0 0 0,-1 0 15,1 0-15,0 0 16,-1 0-16,1 0 0,0 0 16,-1-18-16,1 18 15,0 0-15,-1 0 0,1 0 16,-1 0-16,1 0 16,0 0-16,-1-18 0,1 18 15,0 0-15,-1 0 0,1 0 16,0 0-16,-1 0 0,1 0 15,-1 0-15,1 0 0,0 0 16,-1 0-16,19 0 16,-19 0-16,1 0 0,0 0 15,-1 0-15,1 0 0,17-17 16,-17 17-16,-1 0 0,1 0 16,0 0-16,-1 0 0,1 0 15,0-18-15,-1 18 0,1 0 0,0 0 16,-1 0-16,1 0 0,-1 0 15,1 0-15,0 0 0,-1 0 0,1 0 16,35-17 0,-35 17-16,-1 0 0,1 0 15,-1 0-15,1 0 0,0 0 16,-1 0-16,1 0 0,0 0 16,-1 0-16,1 0 15,0 0-15,-1 0 0,1 0 16,-1 0-16,1 0 0,0 0 15,-1 0-15,1 0 0,0 0 16,-1 0-16,1 0 16,0 0-16,-1 0 0,1 0 15,0 0-15,-1 0 0,1 0 16,-1 0-16,1 0 0,0 0 16,-1 0-16,1-18 15,0 18-15,-1 0 0,1 0 16,0 0-16,-1 0 15,1 0-15,-1 0 0,1 0 16,0 0-16,-1 0 16,1 0-16,0 0 15,-1 0-15,1 0 16,0 0 0,-1 0-1</inkml:trace>
  <inkml:trace contextRef="#ctx0" brushRef="#br0" timeOffset="680913.6543">16810 14305 0,'0'-18'0,"-18"18"31,18 18 16,0 0-31,0-1-16,0 1 16,0 0-16,18-18 15,-18 17-15,17-17 0,1 0 16,0 0-16,-1-17 15,1 17-15,17-36 0,-17 19 16,35-1-16,-35 0 0,-1 1 16,36-18-16,-35 17 15,35-17-15,-36 17 16,1 18-16,-18-18 0,18 18 16</inkml:trace>
  <inkml:trace contextRef="#ctx0" brushRef="#br0" timeOffset="681847.4159">16722 15081 0,'0'-17'47,"0"34"16,0 1-48,0 0 1,0-1-1,0 1-15,0-1 0,17-17 16,-17 18-16,0 0 0,18-1 16,0 1-1,-1-18-15,1 0 16,-1-18-16,1 18 16,-18-17-16,18 17 0,-1-18 0,1 18 15,0-18-15,-1 1 0,1 17 0,0-18 16,-1 1-16,1 17 0,0-18 0,-1 0 15,1 18-15,-1-17 0,1-1 0,0 18 16,-18-18-16,17 18 0,1-17 0,0 17 16,-18-18-16,17 18 0,-17-18 15,18 18 1</inkml:trace>
  <inkml:trace contextRef="#ctx0" brushRef="#br0" timeOffset="682982.7834">16598 15998 0,'0'18'94,"0"0"-79,0-1-15,0 1 16,0 0-16,0-1 15,18-17 1,-1 0 0,1 0-16,0 0 15,-18-17-15,17 17 0,1-18 16,0 18-16,-1-18 0,1 1 0,0 17 16,-1-18-16,18 0 15,1 1-15,-19-1 0,36-17 16,-35 35-16,0-18 0,17 1 15,-17-1-15,-1 18 0,1 0 16,-1-18-16,1 18 0,0 0 16,-18-17-1</inkml:trace>
  <inkml:trace contextRef="#ctx0" brushRef="#br0" timeOffset="684228.3301">16880 13670 0,'0'0'15,"0"-18"-15,0 1 0,0-1 16</inkml:trace>
  <inkml:trace contextRef="#ctx0" brushRef="#br0" timeOffset="684850.0878">16827 13600 0,'0'35'16,"0"-18"-16,0 1 15,0 0-15,0-1 16,18-17-16,-18 18 16,18-18-16,-1 0 15,1 0-15,-18-18 0,35 1 16,-17 17-16,0-18 0,-1 18 16,1-18-16,0 18 0,-1-17 0,18-1 15,-17 18-15,0-17 0,17-1 0,-17 18 16,-1-18-16,19 1 0,-19 17 0,1-18 15,-1 0-15,19 18 0,-19-17 0,1-1 16,0 18-16,-1-18 0,1 18 0,0-17 16,17-1-16,-18 1 15,1 17 1</inkml:trace>
  <inkml:trace contextRef="#ctx0" brushRef="#br0" timeOffset="922962.3981">1852 14905 0,'0'-18'32,"0"1"-1,18-1-16,-1 18 1,-17-18-16,18 18 0,0 0 16,-18-17-16,17 17 15,1 0 1,0 0 0,-18 17-16,0 1 15,0 0-15,0-1 16,-18-17-16,0 18 0,1-1 15,-1 1-15,0-18 16,18 18-16,-17-18 16,34 0 15,1 0-31,0 0 16,-1-18-16,1 18 15,0 0-15,-1-18 0,1 18 0,-1 0 16,1 0-1,0 0-15,-18 18 16,0 0 0,-18-18-16,0 17 0,1 1 15,-1 0-15,1-18 0,-1 0 16,0 0-16,1 0 16,-1 0-16,18-18 15</inkml:trace>
  <inkml:trace contextRef="#ctx0" brushRef="#br0" timeOffset="923351.7802">1887 14640 0,'0'0'0,"-17"-17"0,-1-1 16,0 0-16,1 18 0,-1 0 16,1 0-16,-1 0 0,0 0 0,1 18 15,-1-18-15,-17 18 0,17-1 0,-17 1 16,17 0-16,-17 17 0,17-18 0,-17 19 15,17-1-15,1 0 0,-1 1 0,18-1 16,-18 0-16,18 0 0,0 1 0,0-1 16,18-17-16,0 17 0,-1 0 0,1-17 15,17 17-15,-17-17 0,17-1 0,0 1 16,1 0-16,-1-1 0,0 1 16,1-18-16,-1 0 0,0 0 0,0 0 15,1 0-15,-1 0 0,0 0 0,0-18 16,1 1-16,-19 17 0,19-18 15,-19-17-15,1 17 0,17 0 0,-17-17 0,-1 18 16,1-19-16,-18 1 0,0 0 0,0-1 16,0-17-16,-18 18 15,-17-35-15,18 52 0,-19-17 16,1 17-16,17 0 0,-17 1 0,0 17 0,0-18 16,-1 18-16,1-17 0,0 17 15,-1 0-15,19 0 0,-18 0 0,17 17 16</inkml:trace>
  <inkml:trace contextRef="#ctx0" brushRef="#br0" timeOffset="930845.0621">9578 12435 0,'0'-17'31,"0"34"16,0 1-31,0 0-16,0-1 16,0 1-16,0 0 0,0-1 15,0 1-15,0 0 16,18-18-1,-1 0-15,1 0 16,-1-18-16,1 0 0,0 18 0,17-17 16,0-1-16,-17 0 0,17 1 15,-17-1-15,-1 0 0,1 18 16,17-17-16,-17-1 0,0 18 0,35-35 16,-36 35-16,1 0 15</inkml:trace>
  <inkml:trace contextRef="#ctx0" brushRef="#br0" timeOffset="931416.3214">9596 13370 0,'17'0'0,"-34"0"0,34-17 0,-17-1 16,18 18-1,-18-18 1,17 18 0,-17 18-1,0 0-15,0-1 16,0 1-16,0 17 16,18-35-16,-18 18 0,0-1 15,18 1-15,-1-18 16,1 0-16,0-18 0,-1 18 15,36-35-15,-35 18 0,17-1 0,0 0 16,1 1-16,-1-1 0,0-17 0,53-18 16,-17 18-1</inkml:trace>
  <inkml:trace contextRef="#ctx0" brushRef="#br0" timeOffset="932759.845">2187 13212 0,'0'17'0,"18"1"16,-18-1-1,17-17 1,1 36-1,0-19-15,-18 1 16,17 0-16,-17-1 16,18-17-16,-18 18 15,18-18-15,-1 0 16,1 0-16,0-18 16,-1 18-16,1-17 0,-18-1 15,18 18-15,-1-18 0,1 18 0,-1-17 16,1-1-16,17 18 0,-17-18 0,0 18 15,-1-17-15,1 17 0,0 0 0,-18-18 16,17 18-16</inkml:trace>
  <inkml:trace contextRef="#ctx0" brushRef="#br0" timeOffset="1.0883E6">6403 16245 0,'0'18'0,"-18"-18"15,36 0 48,0 0-47,-1 0-16,1 0 15,-1 0-15,1 0 16,17 0-16,1 0 15,-36-18-15,35 18 16,-17 0-16,-1 0 16,1-17-16,-1 17 0,1 0 15,0 0 1,-18-18-16,17 18 16,-34 0 46,-1 18-46,0-18-16,1 0 15,-1 17-15,1-17 0,-1 0 16,0 18-16,1-18 0,-1 0 16,0 0-16,18 18 0,-35-18 15,17 0-15,1 17 16,-1-17-1,1 0-15,-1 18 16,0-18-16,1 0 16,17 18-1,17-18 32,1-18-47,0 18 16,-1 0-16,-17-18 0,18 18 15,-1 0-15,1-17 0,0 17 0,-1 0 16,1-18-16,0 18 0,-1-18 0,1 18 16,0 0-16,-1 0 0,-17-17 0,18 17 15,-1 0-15,1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31T09:47:59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6456 3598 0,'-18'0'16,"1"0"-16,-1 0 16,0 0-1,1 0 16,34 0 79,1 0-95,0 0 1,-1 0 0,1 0-16,-1 0 15,1 0-15,0 0 16,-1 0-16,1 0 0,0 0 0,-1 0 16,1 0-16,0 0 0,-1 0 0,1 0 15,35 0-15,-36 0 16,36-17-16,-35 17 15,0 0-15,-1 0 0,19 0 0,-19 0 16,1 0-16,-1-18 0,1 18 0,17 0 16,-17 0-16,0 0 0,-1 0 0,19 0 15,-19 0-15,1 0 0,-1-18 16,1 18-16,17 0 0,-17 0 0,0 0 16,-1 0-16,36 0 0,-35 0 15,-1 0-15,19 0 0,34 0 16,-17-17-16,0 17 15,-35 0-15,17 0 0,-17 0 16,-1 0-16,19 0 0,-19 0 0,19 0 16,-19 0-16,18 0 0,-17 0 0,17 0 15,-17 0-15,17 0 0,-17 0 0,17 0 16,0 0-16,-17 0 0,17 0 0,-17 0 16,17 0-16,-17 0 0,17 0 15,18 0-15,-35 0 0,17 0 0,-17 0 16,17 0-16,-17 0 0,17 0 0,-17 0 15,-1 0-15,18 0 0,1 0 16,-19 0-16,19 0 0,-19 0 16,1 0-16,17 0 0,0 0 0,-17 0 15,0 0-15,-1 0 0,1 0 16,17 0-16,-17 0 0,0 0 0,-1 0 16,19 0-16,-19 0 0,1 0 0,-1 0 15,1 0-15,0 0 0,-1 0 16,1 0-16,0 0 0,-1 0 0,1 0 15,17 0-15,-17 0 0,-1 0 16,1 0-16,0 0 0,-1 0 0,1 0 16,17 0-16,-17 0 0,17 0 15,-17 0-15,-1 0 0,1 0 16,0 0-16,-1 0 0,1 0 16,17 0-16,-17 0 0,0 0 15,-1 0-15,1 0 0,0 0 16,-1 0-16,1 0 0,-1 0 0,1 0 15,17 0-15,18 0 16,-17 0-16,16 0 0,-16-18 0,-1 18 16,0 0-16,1 0 0,-1 0 0,0 0 15,0 0-15,1 0 0,17 0 0,-18 0 16,0 0-16,53 0 0,-52 0 16,17 0-16,35 0 0,-53 0 15,18 0-15,-18 0 0,18 0 16,0 0-16,-18 0 0,18 0 0,88 18 15,0-18 1,-105 0-16,17 0 16,-18 17-16,18-17 0,-18 0 0,0 0 0,18 0 15,-17 0-15,-1 18 0,18-18 0,-18 0 16,0 0-16,1 18 0,-1-18 0,18 0 16,-18 0-16,0 0 0,1 0 0,-1 17 15,18-17-15,-18 0 0,0 0 0,1 0 16,-1 0-16,0 0 0,36 0 15,-36 0-15,0 0 0,1 0 16,-1 0-16,0 0 0,-17 0 0,17 0 0,0 0 16,-17 0-16,17 0 0,1 0 15,-19 0-15,18 0 0,1 0 0,-19 0 16,19 0-16,-19 0 0,19 0 0,-1 0 16,-17 0-16,17 0 0,18 0 15,-36 0-15,19 0 0,-19 0 0,19 0 16,-19 0-16,18 0 0,36 0 15,-36 0-15,18 0 16,-35 0-16,17 0 0,0 0 16,1 0-16,-19 0 0,19 0 15,-19 0-15,1 0 0,17 0 0,-17 0 16,-1 0-16,19 0 0,-19 0 0,19 0 16,-1 0-16,-17 0 0,17 0 15,-18 0-15,1 0 0,17 0 0,-17 0 16,0 0-16,-1 0 0,1 0 0,17 0 15,-17 0-15,-1 0 0,36 0 16,-35 0-16,17 0 0,-17 0 0,17 0 16,-17 0-16,17 0 0,-17 0 0,17-17 15,-17 17-15,-1 0 0,19 0 0,-19 0 16,1 0-16,35 0 0,-36 0 16,1 0-16,35 0 0,-35 0 15,-1 0-15,1 0 0,0 0 16,-1 0-16,1 0 0,-1 0 0,1 17 15,0-17-15</inkml:trace>
  <inkml:trace contextRef="#ctx0" brushRef="#br0" timeOffset="10571.6905">1587 4039 0,'0'-17'0,"0"34"0,0-52 15,0 17-15,0 1 16,0-1-16,0 0 16,0 1-1,0-1-15,18 18 31,-18 18-15,18-1-16,-18 1 0,17 0 16,-17-1-16,0 1 0,18 0 0,-18-1 15,18 1-15,-18 0 0,0-1 16,0 1 0</inkml:trace>
  <inkml:trace contextRef="#ctx0" brushRef="#br0" timeOffset="10930.6614">1640 3704 0,'0'0'0,"-17"-17"0,-1 17 16,18-18-16,-18 18 0,1 0 0,-18 18 16,-1-1-1,19 1-15,-19 17 0,19-17 0,-1 17 16,0 0-16,1-17 0,17 17 0,-18 18 15,18-18-15,0 1 0,0-1 0,0 0 16,0 0-16,18-17 0,-18 17 0,17-17 16,1 0-16,0-1 0,17 1 0,-17-18 15,-1 0-15,19 0 0,-1 0 16,-18 0-16,19 0 0,-19-18 0,19 1 0,-19-1 16,36-17-1,-35 17-15,17-35 0,-17 36 16,-1-1-16,-17-17 0,0 17 0,0 0 0,0 1 15,-17-1-15,-1 0 0,1 1 0,-1-1 16,-17 1-16,-1 17 0,1-18 16,0 18-16,-1 0 0,1 0 0,0 0 15,0 0-15,-1 0 0,1 18 0</inkml:trace>
  <inkml:trace contextRef="#ctx0" brushRef="#br0" timeOffset="11903.8973">1358 4868 0,'0'-17'0,"0"34"0,18-52 0,-18 17 16,17 1-16,1-1 15,0 0-15,-1 1 16,1 17-16,-18-18 16,18 18-16,-1 0 15,1 0-15,0 0 16,-1 18 0,-17-1-16,0 1 15,0 0-15,0-1 16,0 1-16,-17 0 15,17-1-15,-18 1 16,36-18 15,-1 0-31,-17-18 0,18 1 16,-1-1-16,1-17 0,0 17 16,-18 0-16,17 1 0,-17-1 0,18 1 15,-18-1-15,0 0 0,0 1 0,0-1 16,0 0-16,0 1 0,-18-1 15,1 18-15,17-18 0,-18 18 16,0 0-16,1-17 0,-18 17 0,-36 17 16,53-17-1,-17 18-15,17 0 0,-17-1 0,0 1 0,17 0 16,-17 17-16,0-17 0,17 17 0,-17 0 16,17 0-16,1 1 0,-1-1 0,0 36 15,18-36-15,0-18 0,0 19 16,18-1-16,-18 0 0,35-17 0,-17 0 15,-1 17-15,1-18 0,17-17 0,1 18 16,-1 0-16,0-18 0,0 0 0,1 0 16,34 0-16,-34-18 15,-1 18-15,0-18 0,0 1 0,-17-1 0,17-17 16,-17 17-16,17-17 0,-17 17 0,0-17 16,-1 0-16,-17 0 0,18-1 0,-18 1 15,0-18-15,-18 18 16,1-1-16,-1 1 0,0 18 0,-17-1 15,17 0-15,-17 1 0,0-1 0,-1 0 16,1 18-16,18 0 0,-72-17 16</inkml:trace>
  <inkml:trace contextRef="#ctx0" brushRef="#br0" timeOffset="14465.1467">4710 4533 0,'17'0'15,"1"0"1,-1 0 0,1 18-1,0-18-15,-1 0 16,1 0-16,0 0 16,-1 0-16,1 0 15,0 0-15,35 0 16,-36 0-16,18-18 15,-17 18-15,0 0 0,17 0 0,-17 0 16,-1 0-16,1 0 0,17 0 0,-17 0 16,-1 0-16,1 0 0,17 0 0,-17-17 15,0 17-15,17 0 0,-17 0 16,17 0-16,-18 0 0,1 0 0,17 0 16,-17 0-16,17 0 0,-17 17 0,0-17 15,17 0-15,-17 0 0,-1 0 0,18 0 16,-17 18-16,17-18 0,1 0 15,-1 0-15,0 0 0,-17 0 16,-1 0-16,1 0 0,0 0 0,-1 0 16,19 0-16,-19 0 0,1 0 0,0 0 15,-1 0-15,1 0 0,-1 0 0,1-18 16,35 18-16,-35 0 0,-1 0 16,1 0-16,0 0 0,-1-17 0,36 17 15,-35 0-15,-1 0 0,1 0 16,0 0-16,-1 0 0,19 0 15,-19-18-15,19 18 0,-19 0 16,1 0-16,-1 0 0,1 0 0,0 0 0,-1 0 16,1 0-16,0 0 0,-1 0 15,1 0-15,0 0 0,-1 0 0,1 0 16,-1 0-16,1 0 0,0 0 16,-1 0-16,1 0 0,0 0 0,35 0 15,-36 0-15,1 0 0,0 0 0,34-18 16,-34 18-1,35 0-15,-35 0 0,-1-17 16,1 17-16,17 0 0,-17 0 0,-1 0 0,19-18 16,-1 18-16,-17 0 0,-1 0 15,19-18-15,-19 18 0,1 0 0,35 0 16,-36-17-16,1 17 0,0 0 16,17 0-16,-17 0 15,-1-18-15,1 18 0,0 0 0,-1 0 16,1 0-16,35 0 15,-18 0-15,-17 0 16,17 0-16,-17 0 0,-1 0 16,1 0-16,-1 0 0,36 0 15,-17 0 1,-19 0-16,1-18 0,17 18 0,0 0 16,-17 0-16,17 0 15,-17-17-15</inkml:trace>
  <inkml:trace contextRef="#ctx0" brushRef="#br0" timeOffset="16656.0403">7885 4498 0,'0'-18'47,"17"18"16,1 0-48,-1 0-15,1 0 16,0 0-16,-1 0 0,1 0 0,0 0 15,-1 0-15,1 0 0,0 0 0,17 0 16,-17 0-16,17 0 0,0 0 0,0 0 16,-17 0-16,17 0 0,18-17 0,-18 17 15,1 0-15,-1 0 0,0-18 16,1 18-16,-1 0 0,88 0 16,-17 0-1,-71-18-15,-17 18 0,17 0 16,1 0-16,-1 0 0,0 0 0,-17 0 0,17 0 15,0 0-15,1 0 0,-19 0 0,19 0 16,-1 0-16,-18 0 0,19 0 0,-19 0 16,19 0-16,-19 0 0,19 0 0,-19 0 15,19 0-15,-19 0 0,18 0 0,-17 0 16,17 18-16,-17-18 0,17 0 16,36 0-16,-1 0 15,-17 0-15,-17 0 16,-19 0-16,18 0 0,1 0 0,-1 0 15,-17 0-15,17 0 0,0 0 0,1 0 16,-19 0-16,18 0 0,-17 0 0,17 0 16,-17 0-16,17 0 0,-17 0 0,17 0 15,-17 0-15,-1 0 0,19 18 0,-19-18 16,1 0-16,0 0 0,52 0 16,18 0-1,-70 0-15,17 0 0,1 0 16,-19 0-16,19 0 0,-19 0 15,1 0-15,17 0 0,-17 0 0,17 0 16,-17 0-16,-1 0 0,1 0 0,17 0 16,-17 0-16,-1 0 0,1 0 0,17 0 15,-17 0-15,0 0 0,-1 0 0,19 0 16,-19 0-16,1 0 0,-1 0 0,19 0 16,-19 0-16,1 0 0,0 0 0,17 0 15,36 0-15,-36 0 16,0 0-16,-17 0 15,-1 0-15,1 0 0,0 0 0,-1 0 0,19 0 16,-19 0-16,1 0 0,-1 0 0,19 0 16,-19 0-16,1 0 0,17 0 15,-17 0-15,0 0 0,17 0 0,-18 0 16,19 0-16,-19 0 0,36 0 16,-35 0-16,17 0 0,-17 0 15,17-18-15,-17 18 0,17 0 0,-17 0 16,17 0-16,18 0 0,-35 0 15,-1 0-15,18 0 0,-17 0 0,0 0 16,-1 0-16,19 0 0,-19 0 0,1 0 0,17 0 16,-17 0-16,17 0 0,-17 0 0,17 0 15,-17 0-15,17 0 0,0 0 16,18 0-16,-18 0 0,-17 0 16,17 0-16,1 0 0,-19 0 0,19-18 0,-1 18 15,53 0 1,18 0-16,-71 0 15,0 0-15,-17 0 0,17 0 0,1 0 16,-1 0-16,0 0 0,0-17 0,-17 17 16,17 0-16,1 0 0,-1 0 0,-17 0 15,17 0-15,18 0 0,-36-18 16,1 18-16,0 0 0,17 0 16,-17 0-16,-1 0 0,36-18 15,0 18-15,-35 0 16,-1 0-16,1 0 0,17 0 15,1 0-15,-19 0 0,1 0 0,-1 0 16,1 0-16,17 0 0,-17 0 0,0 0 16,-1 0-16,19 0 0,-19 0 0,1 0 15,-1 0-15,19 0 0,-19 0 0,1 0 16,0 0-16,-1 0 0,1 0 0,0 0 16,-1 0-16,1 0 0,-1 0 0,19 0 15,-19 0-15,1 0 16,17 0-1,-17 0-15,0 0 0,-1 0 16,1 0-16</inkml:trace>
  <inkml:trace contextRef="#ctx0" brushRef="#br0" timeOffset="25550.2033">4886 5433 0,'18'0'0,"-1"0"16,1 0-16,0 0 15,-1 0 1,1 17 0,-1-17-16,1 0 15,0 0 1,-1 0-16,1 0 0,0 0 15,-1 0-15,1 0 16,-18-17-16,18 17 0,-1 0 16,18 0-16,-17 0 0,0 0 15,-1 0-15,1 0 0,0 0 16,-1 0-16,1 0 0,0 0 16,-1 0-16,1 0 0,-1 0 0,1 0 15,0 0-15,-1 0 0,1 0 16,0 0-16,-1 0 0,1 0 0,17 0 15,-17 0-15,17 0 0,-17 0 16,52-18-16,-17 18 16,-17 0-16,-19 0 0,18-18 15,-17 18-15,17 0 0,1 0 0,-19 0 16,19 0-16,-19 0 0,18 0 0,1-17 16,17 17-16,-18 0 0,0 0 15,-17 0-15,17 0 0,0 0 0,1 0 16,-1 0-16,0 0 0,1 0 0,-1 0 15,-18 0-15,19 0 0,-1-18 0,0 18 16,1 0-16,-1 0 16,106 0-16,-70 0 15,-36-17-15,0 17 0,-17 0 0,35 0 16,-18-18-16,0 18 0,0 0 16,1 0-16,-1-18 0,18 18 0,-18 0 15,0 0-15,18-17 0,-17 17 0,17 0 16,-18-18-16,0 18 0,0 0 0,18 0 15,-35 0-15,17 0 0,1 0 0,-1-18 16,0 18-16,-17 0 0,17 0 0,0 0 16,-17 0-16,17 0 0,0 0 0,-17 0 15,17 0-15,-17 0 0,0 0 0,17 0 16,-17 0-16,17 0 0,-17 18 0,17-18 16,-18 0-16,19 0 0,-19 0 0,19 0 15,-19 0-15,19 0 0,-19 18 0,18-18 16,-17 0-16,0 0 0,17 0 0,-17 0 15,17 0-15,-17 0 0,-1 0 16,18 0-16,1 17 0,-19-17 16,19 0-16,-19 0 0,36 0 15,-17 0-15,-1 0 16,0 0-16,0 18 0,1-18 16,-19 0-16,1 0 0,17 0 15,-17 0-15,-1 0 0,19 0 0,-19 0 16,19 0-16,-19 0 0,1 0 0,17 0 15,-17 0-15,-1 0 0,19 0 0,-19 0 16,1 0-16,17 0 0,-17 0 0,0 0 16,17 0-16,0-18 0,0 18 15,1 0-15,-1 0 0,-17 0 16,-1 0-16,19 0 0,-19 0 0,18 0 16,-17 0-16,0 0 0,-1 0 0,19 0 15,-19-17-15,1 17 0,0 0 0,17 0 16,-18 0-16,1 0 0,0 0 0,17 0 15,-17 0-15,-1 0 0,1 0 16,0 0-16,-1 0 0,1 0 0,17 0 16,-17 0-16,-1 0 0,19 0 15,-19 0-15,1 0 0,0 0 16,-1 0-16,1 0 0,0 0 0,-1 0 16,1 0-16,-1 0 0,1 0 0,0 0 15,-1 0-15,1 0 0,0 0 0,-1 0 16,1 0-16,0 0 0,17 0 0,-18 0 15,1 0-15,0 0 0,-1 0 0,19 0 16,-19 0-16,1 0 0,0 0 0,35-18 16,-36 18-16,1 0 15,35 0-15,-36 0 0,1 0 0,0 0 16,17 0-16,-17 0 0,-1 0 0,1 0 16,-1 0-16,1 0 0,0 0 0,-1 0 15,1 0-15,0 0 0,-1 0 0,1 0 16,0 0-16,-1 0 15,1 0-15,-1 0 0,1 0 0,0 0 16,-1 0-16,1 0 0,35 0 16,-35 0-16,-1 0 0,1 0 15,0 0-15,-1 0 0,1 0 0,-1 0 16,1 0-16,0 0 0,-1 0 16,1 0-16,0 0 0,-1 0 15,1 0-15,0 0 16,-1 0-16,1 0 0,-1 0 15,1 0-15,0 0 0,-1 0 0,1 0 16,17 0-16,-17 0 16,17 0-16,-17 0 0,-1 0 15,1 0-15,0 0 0,-1 0 0,1 0 16,0 0-16,-1 0 0,1 0 0,0 0 16,17 0-16,-17 0 0,-1 0 15,1 0-15,-1 0 0,1 18 0,17-18 16,-17 0-16,0 0 0,-1 0 0,19 0 15,-19 0-15,1 0 0,17 0 0,-17 0 16,17 17-16,0-17 16,1 0-16,-19 0 0,1 0 0,17 0 15,-17 0-15,17 18 0,-17-18 0,-1 0 0,19 0 16,-19 0-16,1 0 0,17 0 16,-17 18-16,-1-18 0,36 0 0,-35 0 15,0 17-15,17-17 16,-17 0-16,-1 0 0,18 0 0,-17 0 15,17 18-15,-17-18 0,17 0 0,1 0 0,52 17 16,-53-17 0,0 18-16,18-18 0,-17 18 0,-1-18 15,0 0-15,0 17 0,1-17 0,-1 0 16,0 18-16,0-18 0,1 0 0,-19 18 16,19-18-16,-1 0 0,0 0 0,0 17 15,-17-17-15,17 0 0,1 0 0,-19 0 16,19 0-16,-19 18 0,19-18 0,-19 0 15,1 0-15,-1 0 16,36 0-16,-35 0 0,0 0 16,17 0-16,-17 0 0,-1 0 15,-17-18-15,18 18 0,-1 0 0,1 0 16,0 0-16,-1 0 0,1-17 0,0 17 16,-1 0-16,1 0 15,0 0-15,-1 0 0,1 0 0,-1 0 0,1 0 16,0 0-16,-1 0 15,36-18-15,-17 18 16,-19 0-16,1 0 16,0 0-16,-1 0 0,1 0 0,-1 0 15,1 0-15,0 0 0,-1 0 16,1 0-16,0 0 0,-1 0 0,1 0 16,0 0-16,-1 0 0,1 0 0,-1 0 15,1 0-15,0 0 0,-1 0 0,1 18 16,35-18-1,0 0-15,-18 0 0,-17 17 16,17-17-16,-17 0 0,17 0 0,0 0 0,-17 0 16,17 0-16,0 0 0,-17 18 0,17-18 15,1 0-15,-19 0 0,19 0 0,-19 18 16,18-18-16,-17 0 0,17 0 16,-17 0-16,17 0 0,-17 0 15,0 0-15,-1 0 0,18 0 0,-17 0 0,0 0 16,-1 0-16,-17-18 0,18 18 0,35-18 15,-18 1 1,-17 17-16,0-18 0,-1 18 16,1 0-16,-1 0 0,1 0 0,0-18 15,-1 18-15,1 0 0,0 0 0,-1 0 16,1 0-16,0 0 0,-1 0 16,1 0-16,-1 0 15,1 0-15,0 0 0,-1 0 16,19 0-1,-19 0-15,1 0 0,0 0 16,-1 0-16,1 0 16,-1 0-16,1 0 15,0 0-15</inkml:trace>
  <inkml:trace contextRef="#ctx0" brushRef="#br0" timeOffset="30547.809">1393 6703 0,'0'-18'16,"0"36"46,0-1-62,0 1 16,0 0-16,0-1 0,0 1 15,0 0-15,0-1 0,0 1 16,0 0-16,0-1 0,0 1 16</inkml:trace>
  <inkml:trace contextRef="#ctx0" brushRef="#br0" timeOffset="30948.8604">1323 6579 0,'0'0'0,"0"-17"0,-18-1 0,1 0 16,-1 18-16,0-17 15,1 17-15,-1 0 0,0 0 16,1 0-16,-1 0 0,18 17 16,-17 1-16,-1 0 0,0-1 0,1 1 15,-1 0-15,18 17 0,-18-18 0,18 19 16,-17-1-16,17 0 0,0 1 0,0-1 15,0-17-15,17 17 0,-17 0 0,18-17 16,0 17-16,-18-17 0,35-1 0,-17 1 16,-1 0-16,1-18 0,17 17 0,-17-17 15,17 0-15,0 0 0,-17-17 0,17 17 16,0-18-16,1 0 0,-1 1 16,0-1-16,1-17 0,-19 17 0,18-17 15,-17 17-15,17 1 0,1-72 16,-19 36-16,-17 18 15,-17 17-15,-1-17 0,0 18 0,1-1 16,-19 0-16,19 18 0,-18-17 0,-1-1 16,1 18-16,0 0 0,-1 0 0,1 0 15,0 0-15,0 0 0,17 0 16,-17 0-16,17 0 0,0 18 0,1-1 16</inkml:trace>
  <inkml:trace contextRef="#ctx0" brushRef="#br0" timeOffset="54123.8546">3775 6897 0,'0'-18'188,"-18"18"-173,0 0 17,1 0-1,-1 0 0,1 0 16,-1 0-16,18 18-31,-18-18 16,18 17 15,-17-17-31,-1 18 16,18 0 15,-18-18-31,18 17 16,-17-17-1,17 18 1,0 0 0,0-1-1,0 1 1,0 0-1,0-1 1,0 1 15,17-18-31,-17 17 16,18-17 0,-18 18-1,18-18-15,-18 18 16,0-1-1,17-17-15,-17 18 16,18-18 0,-18 18-1,18-18 1,-1 0 0,-17 17-16,18-17 15,-1 0 16,1 0-15,-18-17-16,18 17 16,-1 0 15,-17-18-15,0 0-1,-17 18 1,17-17-1,-18 17 1,18-18-16,-18 18 16,18-18-1,-17 18 1,17-17-16,-18 17 16,18-18-16,-17 18 15,-1 0 16,0 0-15,1 0 0,-1 0-1,0 0 1</inkml:trace>
  <inkml:trace contextRef="#ctx0" brushRef="#br0" timeOffset="56285.8267">10883 6438 0,'0'-17'15,"-17"17"1,-1 17-1,0-17-15,18 18 0,-17-18 0,17 17 16,-18-17-16,18 18 0,-18 0 0,18-1 16,0 1-16,0 0 15,0-1-15,0 1 0,0 0 0,18-18 16,-18 17-16,18 1 0,-1-1 0,1 1 16,0-18-16,-1 18 0,-17-1 0,18-17 15,-1 18-15,1 0 0,0-18 16,-1 17-16,1 1 0,-18 0 15,18-18-15,-18 17 0,-18 1 16,0-18-16,1 18 16,-1-18-16,0 0 0,1 0 0</inkml:trace>
  <inkml:trace contextRef="#ctx0" brushRef="#br0" timeOffset="56458.8815">10813 6509 0,'0'0'0,"17"-18"16,1 18-16,0-18 15,-1 18-15,1-17 0,-1 17 0,1-18 16,17 18-16,1-17 0,-19 17 0,19 0 16,-19 0-16,18-18 0,-17 18 0</inkml:trace>
  <inkml:trace contextRef="#ctx0" brushRef="#br0" timeOffset="56903.1327">11412 6315 0,'0'-18'16,"18"18"-16,-18-18 15,0 36 16,0 0-31,0-1 0,-18-17 16,18 18-16,0 0 0,-17 17 16,-1-17-16,18-1 0,-18 18 0,1-17 15,-1 0-15,18-1 0,-17 1 0,17 0 16,-18-1-16,18 19 16,0-19-16,0 1 15,18-18-15,-1 0 16,1 0-16,-1 0 15,-17-18-15,18 18 0,0 0 0,-18-17 16,17 17-16,1-18 0,-18 0 16,18 18-16,-18-17 0,17 17 15,1 0-15,0 0 32,-18 17-17,0 1-15,0 0 16,17-1-16,-17 1 0,0-1 0,18 1 15,-18 0-15,0-1 0,17 1 16,-17 0-16,0-1 0,18-17 16</inkml:trace>
  <inkml:trace contextRef="#ctx0" brushRef="#br0" timeOffset="57188.3645">11836 6421 0,'0'0'0,"17"-18"0,-17 0 16,0 1-16,-17 17 15,-1 17 1,18 1-16,0 0 16,0-1-16,0 1 0,18-1 15,-18 1-15,17 0 0,-17-1 0,18 1 16,0 0-16,-1-1 0,-17 1 15,18 0-15,0-1 0,-1 1 0,-17-1 16,18 1-16,-1-18 0,-17 18 0,0-1 0,0 1 16,0 0-1,-17-1-15,-18-17 16,17 0-16</inkml:trace>
  <inkml:trace contextRef="#ctx0" brushRef="#br0" timeOffset="57339.5005">11818 6368 0,'0'0'0,"18"-18"0,-1 0 15,1 18-15,-18-17 0,18 17 16,-1-18-16,1 18 0,0-18 0,34 1 16,-16 17-1,-19 0-15</inkml:trace>
  <inkml:trace contextRef="#ctx0" brushRef="#br0" timeOffset="57617.301">12206 6085 0,'0'0'15,"0"-17"-15,0-1 16,18 36-1,-18-1 1,17 1-16,-17 0 0,18-1 0,0 1 16,-18 17-16,17 1 0,19 34 15,-19-35-15,-17 18 0,18-17 0,-1 16 16,1 1-16,-18-17 0,18 105 16,-18-88-16,0-18 15,-18 0-15,18 1 0,-18-1 0,1 0 0,-18-17 16,17 17-16,0-17 0,-17-1 0</inkml:trace>
  <inkml:trace contextRef="#ctx0" brushRef="#br0" timeOffset="58141.6357">10689 6121 0,'0'0'0,"18"0"0,-36 0 31,1 0-31,-1 0 16,-17 17-16,17 1 0,-35 17 15,18 1-15,17-19 0,-17 18 0,-18 54 16,0 52 0,35-106-16,18 18 0,0 53 15,0-71-15,18 0 0,0 18 16,-1-17-16,19-19 0,-1 18 0,-18 1 15,19-19-15,-1 1 0,0 0 0,1-1 0,17-17 16,-18 18-16,0-18 0</inkml:trace>
  <inkml:trace contextRef="#ctx0" brushRef="#br0" timeOffset="58936.2331">12859 6703 0,'0'-18'0,"0"0"16,0 1 0,-18 17-1,0 0 1,1 17-16,-1-17 0,1 18 0,-1 0 16,-17-1-16,-1 36 15,1-35-15,17 17 0,1-17 0,-1 17 0,1-17 16,-1 17-16,18-17 0,-18 17 0,18-17 15,0 17-15,0-17 0,0 17 0,0-18 16,0 1-16,18 17 0,0-17 16,-18 0-16,17-18 0,1 17 0,-1-17 15,1 0-15,0 0 0,-1 0 16,1 0-16,0 0 0,-1-35 16,1 35-16,0-18 15,-1 1-15,-17-1 0,0 0 0,0 1 16,0-1-16,-17 1 15,-1 17-15,18-18 0,-18 0 0,1 18 16,-1 0-16,-17-17 0,17 17 0,0 0 16,1-18-16,-1 18 0,1 0 15</inkml:trace>
  <inkml:trace contextRef="#ctx0" brushRef="#br0" timeOffset="60588.0932">13370 6667 0,'-17'0'16,"34"0"-16,-34 18 0,-1-18 0,0 0 16,36 0 30,-18-18-46,18 18 0,-1 0 0,1 0 16,0 0-16,-1-17 0,1 17 0,17 0 16,-17 0-16,-1 0 0,19-18 0,-19 18 15,1 0-15,17 0 0,-17 0 0,-1 0 16,1 0-16,0 0 0,-1 0 16,1 0-1</inkml:trace>
  <inkml:trace contextRef="#ctx0" brushRef="#br0" timeOffset="60834.1078">13441 6791 0,'0'0'0,"0"18"0,-18-18 0,18 17 15,18-17 1,-1 0-1,1 0-15,0 0 0,-1 0 16,1-17-16,0 17 0,-1 0 0,1 0 16,17-18-16,-17 18 0,-1 0 0,1 0 15,0-18-15,17 18 0,-17 0 16,-1 0-16,1 0 0,0 0 16</inkml:trace>
  <inkml:trace contextRef="#ctx0" brushRef="#br0" timeOffset="61987.6888">14534 6191 0,'-17'0'16,"-1"0"-1,1 0-15,-1 18 16,0 0-16,1-1 16,-1 1-16,0-1 0,1 1 0,-1 0 15,0 17-15,1 0 0,-1-17 0,18 17 16,-18 0-16,18 1 0,-17 34 15,17-52-15,0 17 0,0 0 0,0-17 16,17 17-16,1-17 0,-18 0 0,18-1 16,-18 19-16,17-19 0,1-17 0,0 18 15,-18 0-15,17-1 0,1-17 0,0 18 16,-1-1-16,1-17 16,0 0-16,-1 18 0,1-18 0,-1 0 15,1 0-15,0 0 16</inkml:trace>
  <inkml:trace contextRef="#ctx0" brushRef="#br0" timeOffset="62518.0002">15064 6209 0,'0'0'0,"17"0"0,1 0 15,0 0-15,-1 0 16,18 18-16,1-1 15,-19 1-15,1-1 0,0 1 0,-1 0 16,1-1-16,0 19 0,-1-19 0,-17 19 16,18-19-16,-1 18 0,-17 1 0,18-1 15,-18-17-15,0 17 0,0 0 16,0-17-16,0 17 0,0-17 0,0 17 0,-18-17 16,1-1-16,17 19 0,-18-19 0,1 1 15,-1 0-15,18-1 0,-18-17 16,1 18-16,-1-1 0,0-17 0,1 18 0,-1-18 15,0 0-15,1 0 16,-1 0-16,1 0 0</inkml:trace>
  <inkml:trace contextRef="#ctx0" brushRef="#br0" timeOffset="62970.2219">15628 6897 0,'0'-18'16,"0"1"15,0 34 0,-18 1-15,18-1-16,0 1 0,0 17 15,0-17-15,0 35 16,0-35-16,0-1 16,0 1-16,0-1 0,0 1 0,0 0 15,0-1-15,18 1 0</inkml:trace>
  <inkml:trace contextRef="#ctx0" brushRef="#br0" timeOffset="63314.9488">15857 6932 0,'0'0'0,"0"-18"0,0 1 16,-17 17-1,-1 17 1,0 1-16,1 35 16,-1-35-16,18-1 15,0 1-15,-17 0 0,17-1 0,0 1 16,0-1-16,0 1 0,0 0 0,17-1 16,-17 1-16,18-18 0,-18 18 0,17-18 15,1 0-15,0 0 0,-1 0 16,1 0-16,0 0 0,-18-18 0,17 18 15,1-18-15,0 1 0,-18-1 0,17 0 16,-17 1-16,0-1 0,0 1 16,0-1-16,0 0 0,-35 1 15,0-19-15,-1 19 0,19 17 16,-19-18-16,19 18 0</inkml:trace>
  <inkml:trace contextRef="#ctx0" brushRef="#br0" timeOffset="81640.5345">16369 6579 0,'-18'0'16,"36"0"15,0 0-15,-1 0-16,1 0 0,-1 0 15,1 0-15,0 0 0,-1 0 16,1 0-16,17 0 0,-17 0 0,0 0 15,-1 0-15,1 0 0,35 0 16</inkml:trace>
  <inkml:trace contextRef="#ctx0" brushRef="#br0" timeOffset="81878.8989">16457 6738 0,'0'0'0,"-18"18"0,1-18 15,17 17-15,17-17 16,1 0 0,0 0-16,-1 0 0,1 0 0,0 0 15,-1 0-15,19 0 0,-19 0 16,1 0-16,-1 0 0,36-17 15,-35 17-15</inkml:trace>
  <inkml:trace contextRef="#ctx0" brushRef="#br0" timeOffset="85162.9826">17674 6103 0,'0'-18'0,"-17"18"16,17-17 0,-18 17-16,0 0 15,1 0 1,17 17-16,-18-17 0,0 18 16,1 0-16,-1-1 0,18 1 15,-18 0-15,1-1 0,-1 1 0,18 17 16,-18 0-16,1 1 0,-1-1 0,18 0 15,-17 36-15,-1-18 0,18-18 16,0 0-16,0 1 0,0-1 0,0 0 16,18 0-16,-18 1 0,17-19 0,1 19 15,-18-19-15,17 1 0,1 0 0,0-1 16,-1 1-16,1-18 0,0 17 0,17-17 16,-17 18-16,-1-18 0,1 0 0,0 0 15,-1 0-15,1 18 0,-1-18 16,1 0-16,-18-18 31</inkml:trace>
  <inkml:trace contextRef="#ctx0" brushRef="#br0" timeOffset="86118.0736">18292 6156 0,'0'-18'16,"17"18"-1,-17-17-15,18 17 16,-1 0-16,1 0 16,0 0-1,-1 17-15,1-17 0,0 18 16,-1 0-16,1-1 0,0 1 15,-1 0-15,1 17 0,-1-18 0,-17 19 16,18-19-16,0 19 0,-1-1 0,-17 0 16,18 0-16,-18 1 0,0-19 0,0 54 15,0-53-15,0 17 0,0-18 16,0 1-16,0 0 0,-18-1 0,18 1 16,0 0-16,-17-1 0,-1-17 15,18 18-15,-18-18 0,18 18 0,-17-18 0,-1 0 16,18 17-16,-17-17 0,-1 0 0,0 0 15</inkml:trace>
  <inkml:trace contextRef="#ctx0" brushRef="#br0" timeOffset="87097.6539">18909 6738 0,'0'0'0,"18"-18"15,-18 1 1,17 17 0,-17-18-1,0 36 17,-17-1-17,17 1-15,-18 0 0,18-1 16,-18 1-16,1 0 0,-1-1 0,0 1 15,18 0-15,-17-1 0,-1 1 0,0-1 16,1-17-16,-1 18 0,0 0 0,1-18 16,17 17-16,-18-17 0,1 0 15,17 18-15,17-18 32,1 0-17,-1 0-15,1 0 16,0 0-16,-1 0 0,1 0 15,0 0-15,-1 0 0,1 0 16,0 0-16,-1 0 0,-17-18 0,18 18 16,0 0-16,-1 0 0,1 0 15,-1 0-15,-17-17 16,18 17-16,0-18 16,-1 18-1,-17-18-15,0 1 16,0-1-1,0 36 17,18-1-17,-18 1-15,0 17 16,0-17-16,0 0 0,0-1 16,0 1-16,0 0 0,0-1 0,0 1 15,0 17-15,0-17 0,0-1 0</inkml:trace>
  <inkml:trace contextRef="#ctx0" brushRef="#br0" timeOffset="98038.5275">13458 7320 0,'-17'0'31,"17"-18"-31,-18 18 16,1 0 15,34 0 16,1 0-32,-1 0-15,1 0 16,0 0-16,-1 0 0,1 0 0,35-17 16,-35 17-16,-1 0 15,18 0-15,-17-18 0,0 18 0,17-17 16,-17 17-16,-1 0 0,1 0 0,0 0 16,-1-18-16,1 18 15,-36 0 16,1 18-15,-1-18 0</inkml:trace>
  <inkml:trace contextRef="#ctx0" brushRef="#br0" timeOffset="99498.3922">13282 7391 0,'-18'0'31,"36"0"47,0 0-78,-1 0 0,-17-18 16,18 18-16,17 0 0,-17-18 0,52 1 15,-17-1 1,0 18-16,18-18 0,-36 18 16,0-17-16,1 17 0,-1-18 0,0 18 15,-17 0-15,17-17 0,0 17 0,-17 0 16,0 0-16,-1-18 0,1 18 0,0 0 16,-36 0 15,0 18-31,1-18 15,-1 0-15,0 0 0,1 17 16,-18-17-16,17 0 0,-17 18 0,17-18 16,-17 0-16,-1 17 0,1-17 0,0 18 15,17-18-15,-17 18 0,0-18 0,-1 0 16,1 17-16,0-17 0,0 18 0,17-18 16,-17 18-16,17-18 0,0 0 0,1 0 15,-1 0-15,0 0 0,36 0 31,0 0-15,17 0-16,-17 0 0,-1 0 0,19 0 0,-1-18 16,0 18-16,0-18 0,1 18 0,-1-17 15,-17 17-15,17-18 0,0 0 0,0 18 16,1-17-16,-19 17 0,1-18 0,17 18 16,-17 0-16,0-17 0,-1 17 15,-34 0 1,-19 17-1,19-17-15,-1 0 16,-17 18-16,17-18 0,-17 17 0,-1-17 0,1 18 16,0-18-16,0 18 0,-1-18 0,-17 17 15,18 1-15,0-18 0,0 18 0,-18-1 16,17-17-16,1 18 0,18-18 0,-19 0 16,19 18-16,-1-18 15,36 0-15,17 0 16,-17 0-16,-1-18 15,36 0-15,-18 18 0,1 0 16,17-17-16,-18-1 0,0 18 16,0 0-16,-17-18 0,17 18 0,1-17 15,-19 17-15,18-18 0,-17 18 0,17-18 16,-17 18-16,0 0 0,-1-17 0,1 17 16,0 0-16,-36 0 31,0 0-31,1 17 0,-19-17 15,-17 18 1,36 0-16,-18-18 0,-1 0 0,19 17 16,-19-17-16,1 18 0,17-18 0,-17 18 15,0-18-15,17 0 0,-17 0 0,17 17 16,1-17-16,-1 0 0,0 0 16,36 0-1,0 0-15,-1 0 16,19-17-16,-1 17 0,0-18 15,-17 18-15,17-18 0,0 1 0,1 17 16,-1-18-16,0 18 0,-17-18 0,17 1 16,0 17-16,-17-18 0,17 18 0,-17-17 15,0 17-15,-1 0 0,1-18 0,0 18 16,-36 0 0,0 0-16,1 0 15,-1 18-15,0-18 0,-70 35 16,70-35-16,-17 17 15,0-17-15,17 18 0,-17-18 0,0 0 0,17 18 16,-17-18-16,17 17 0,-17-17 0,17 18 16,1-18-16,-1 18 0,0-18 15,36 0 1,0 0-16,-1 0 16,19-18-16,-19 18 0,1-18 15,17 1-15,-17 17 0,17-18 0,-17 18 0,-1 0 16,19-18-16,-1 1 15</inkml:trace>
  <inkml:trace contextRef="#ctx0" brushRef="#br0" timeOffset="104733.754">16475 7426 0,'-18'0'0,"36"0"31,-1 0-31,1-18 16,0 18-16,-1 0 0,1 0 15,0 0-15,-1-17 0,18 17 0,-17 0 16,0-18-16,17 18 0,0-18 0,53 1 15,18-1 1,-88 18-16,17 0 0,1-18 16,-19 18-16,18 0 0,-17 0 0,17-17 15,-17 17-15,0 0 0,-1 0 0,1 0 16,0 0-16,-1 0 16,-34 0 93,-1 0-93,0 0-1,1 0-15,-1 0 0,18 17 16,-18-17-16,1 0 0,-1 0 0,0 18 15,1-18-15,-18 0 0,17 0 0,-17 18 16,17-18-16,-17 0 0,-1 17 16,-17 1-16,18-18 0,0 0 0,0 18 15,17-18-15,-17 0 0,-1 0 0,19 17 16,-18-17-16,17 0 0,0 18 0,1-18 16,-1 0-16,0 18 0,1-1 15,-1 1 1,0-18-16,18 18 15,18-18 1,0 0 0,-1 0-16,1 0 0,0 0 0,-1-18 15,19 18-15,-19-18 0,18 18 16,1 0-16,-19-17 0,19 17 0,-1 0 0,-17-18 16,17 18-16,0-18 0,53 1 15,-52 17-15,-19-18 16,19 18-16,-19-18 0,18 18 0,-17-17 15,17 17-15,-17 0 0,0-18 0,-1 18 16,1 0-16,-18-18 0,18 18 0,-1 0 16,-34 0 15,-1 0-15,18 18-16,-18-18 15,1 0 32,-1 0 31</inkml:trace>
  <inkml:trace contextRef="#ctx0" brushRef="#br0" timeOffset="107910.803">12876 7814 0,'0'-18'31,"0"36"48,0 0-64,0-1-15,0 1 0,0 0 16,0-1-16,0 1 0,0-1 15,0 1-15,18 0 0,-18-1 0,0 1 16,18 0-16,-18-1 0,0 1 16,17-18-16</inkml:trace>
  <inkml:trace contextRef="#ctx0" brushRef="#br0" timeOffset="108221.9708">12771 7832 0,'0'0'0,"0"-18"16,0 0-1,17 1-15,1-1 16,-1 18-16,1-18 16,0 18-16,-1 0 0,19 0 0,-19 0 15,1 0-15,0 0 0,-1 0 0,18 0 16,-17 18-16,0-18 0,-1 18 0,1-1 15,-18 1-15,18 0 0,-1-1 0,-17 1 16,0 0-16,0 17 0,0-18 0,18 1 16,-18 0-16,0 17 0,0-17 0,0-1 15,-18 36 1,18-35-16,-17 0 0,-1-1 16,0 1-16,1-18 0,-1 0 0,-17 17 15,17-17-15,-17 0 0,17 0 0</inkml:trace>
  <inkml:trace contextRef="#ctx0" brushRef="#br0" timeOffset="109899.5804">12894 7849 0,'0'0'0,"-18"0"0,18-17 0,-17 17 31,17 17 0,0 1-31,0 0 16,0-1-16,0 1 0,0-1 0,0 19 16,0-19-16,17 1 0,-17 17 0,0-17 15,0 0-15,0 17 0,18-17 16,-18-1-16,0 36 16,18-53-16,-18-18 31,0 1-31,0-1 15,0 1-15,-18-1 16,18-17-16,0 17 0,0 0 0,0 1 16,0-1-16,0-17 0,-18 17 0,18 0 15,0 1-15,0-1 0,0 1 0,0-1 16,0-17-16,0 17 16,18 0-16,0 1 0,-1 17 15,-17-18-15,18 18 0,0 0 16,-1 0-16,1 0 0,-1 0 15,1 18-15,0-1 0,-1 1 16,1-18-16,-18 18 0,18-1 0,-18 1 16,17 17-16,-17-17 0,0-1 0,18 1 15,-18 0-15,18-1 0,-18 1 0,17 0 16,-17 17 0,18-17-16,-18-36 31,18 18-16,-18-18-15,0 1 0,17-1 16,-17 0-16,0 1 0,0-1 16,0 0-16,18 1 0,-18-1 0,0 1 15,0-1-15,0 0 0,0 1 0,0-1 16,0 0-16,0 1 0,0-1 16,-18 18 15,18 18-31,0-1 15,0 1-15,0 0 0,0-1 0,0 1 16,0 0-16,0-1 0,0 1 0,-17-1 16,17 19-16,0-19 0,0 1 15,0 0-15,-18-1 16,18-34 0,0-1-1,18 0-15,-18 1 0,0-1 16,0 0-16,0 1 0,17-18 0,-17 17 15,0 0-15,0 1 0,0-19 0,0 19 16,0-1-16,0 0 0,0 1 16,18 17 15,-18 35-31,17-35 0,-17 18 16,18-1-16,-18 1 0,18 0 0,-1 17 15,-17-17-15,18-1 0,-18 1 16,18-1-16,-18 1 0,17 0 0,-17-1 15,18 1-15,0 0 0,-1-1 16,1-17 0</inkml:trace>
  <inkml:trace contextRef="#ctx0" brushRef="#br0" timeOffset="111291.9263">13476 7867 0,'0'0'0,"18"-18"15,-18 1-15,0-1 32,0 36-17,0-1-15,0 1 16,0 0-16,0-1 16,0 1-16,0-1 0,0 1 0,17-18 0,-17 18 15,0-1-15,0 1 0,0 0 0,18-18 16,-18 17-16,18-17 0,-1 0 15,1 0 1,0 0-16,-18-17 0,17-1 16,1 0-16,-18 1 0,0-1 15,17 18-15,-17-35 16,0 17-16,0 1 0,0-1 0,0 0 16,0 1-16,0-1 0,-17 18 0,17-18 15,-18 18-15,1 0 16,17 18-16,0 0 15,0 17-15,0-17 16,0-1-16,0 1 0,0-1 0,0 1 16,0 0-16,0-1 0,35 36 15,-18-35 1,1-18-16,-18 18 0,18-18 16,-1 0-16,1 0 15,0-18-15,-1 0 0,1 1 16,-18-1-16,0 0 0,18 1 15,-18-1-15,17 0 0,-17 1 0,0-1 16,0 1-16,18-1 0,-18 0 0,0 1 16,0-1-16,0 0 0,0 1 15,0-1-15,-18 18 16,18 18 0,0-1-1,0 1-15,0 0 0,0-1 0,0 1 16,18 0-16,-18-1 0,0 1 0,18-1 15,-1 1-15,1 0 16,-1-18-16,1 0 16,0-18-16,17 0 15,-35 1-15,0-1 16,18 1-16,-1-1 0,-17 0 16,0 1-16,18-1 0,-18 0 0,0-17 0,18 17 15,-18 1-15,0-18 0,0 17 0,0-17 16,0 17-16,-18-17 0,18 17 15,-18 0-15,18-17 0,-17 18 0,17-1 16,-18 0-16,18 1 0,-18 17 31,18 17-15,0 1-16,0 0 0,0-1 0,0 1 16,0 17-16,0-17 0,0 17 0,0-17 15,0 17-15,0 0 0,18-17 0,-18 17 16,18-17-16,-18 17 0,0-17 0,17 17 15,-17-17-15,18-1 0,0 1 0,-18-1 16,17 1-16,1 0 0,-1-18 16,-17 17-16,36-17 15,-19 0 1,-17-17-16,18 17 0,0-18 16,-18 0-16,17 18 0,-17-17 0,18-1 15,-18 1-15,0-1 0,18 0 0,-18 1 16,0-1-16,0 0 0,0 1 0,17-1 15,-17 0-15,0 1 0,0-1 0,0 1 16,0-1-16,0 0 16,-17 18-16,17-17 0,-18-1 15,18 0 1,-18 18 0,18-17 46,0-1-31,0 0-15,0 1-16,0-1 16,-17 18-1,17 18 79,0-1-94,0 1 16,0 0-16,17-1 0,-17 1 15,0 17-15,0-17 0,0 0 0,18 17 16,-18-18-16,0 19 0,0-19 0,18 19 15,-18-19-15,17 36 0,1-35 16,-18-1-16,17 36 16,1-35-16,-18 17 15</inkml:trace>
  <inkml:trace contextRef="#ctx0" brushRef="#br0" timeOffset="111674.9516">14182 7902 0,'0'0'0,"-18"-17"0,0 17 16,1 0-1,17-18-15,17 18 16,1 0-16,0-18 16,-1 18-16,19 0 0,-19-17 15,1 17-15,-1 0 0,19-18 0,-19 18 16,1-18-16,0 18 0,-1 0 0,1-17 15,0 17-15,-1-18 0,1 18 16,0 0-16,-18-18 0,17 18 16,-17 18 15,0 0-15,0-1-16,0 1 15,0 0-15,0-1 16,0 1-16,0 0 0,18-1 0,-18 1 0,0-1 15,17-17-15,-17 18 0,0 0 0,18-1 16,-18 1-16,18-18 16,-18 18-16</inkml:trace>
  <inkml:trace contextRef="#ctx0" brushRef="#br0" timeOffset="111984.5236">14358 7479 0,'0'0'0,"-18"0"0,18-18 16,0 36 15,0 0-31,0-1 16,18-17-16,-18 18 0,18-18 0,-1 17 15,1-17-15,0 0 16,-1 0-16,-17-17 16,18 17-16,-18-18 0,0 1 15,0-1-15,-18 0 16,1 1-16,-1 17 16,0 0-16,1-18 0,-1 18 15,0 0-15,1 0 0,-1 18 16</inkml:trace>
  <inkml:trace contextRef="#ctx0" brushRef="#br0" timeOffset="113076.2468">16316 7814 0,'18'0'47,"-1"18"-47,-17-1 15,18 1-15,-18 0 16,18-1-16,-18 1 0,0-1 0,17 1 16,-17 0-16,0-1 0,0 1 0,0 0 15,0-1-15,0 1 0,0 0 16,-17-18-16,17 17 0,-18-17 16</inkml:trace>
  <inkml:trace contextRef="#ctx0" brushRef="#br0" timeOffset="113316.6028">16334 7902 0,'0'-17'16,"0"34"-16,0-52 0,0 17 0,17 1 15,-17-1-15,18 18 16,0 0 0,-1 18-16,1-1 15,-1-17-15,-17 18 0,18-18 16,0 18-16,-18-1 0,17-17 0,-17 18 15,18-18-15,-18 17 0,18-17 16,-36 0 15,18-17-15</inkml:trace>
  <inkml:trace contextRef="#ctx0" brushRef="#br0" timeOffset="113771.5607">16316 7849 0,'18'0'47,"-18"18"-47,0 0 15,0 17-15,17-18 16,-17 1-16,0 0 0,0-1 0,18 1 0,-18 0 15,0-1-15,0 1 0,0 0 0,18-1 16,-18 1-16,0 0 0</inkml:trace>
  <inkml:trace contextRef="#ctx0" brushRef="#br0" timeOffset="114074.7551">16298 7955 0,'0'0'0,"-17"0"15,17-18-15,0 1 0,0-1 16,0 1-16,0-1 16,17 18-1,1-18-15,0 18 0,-1 0 0,1 0 16,0 18-16,-1-18 0,1 18 0,17-1 16,0 1-16,-17-1 15,17 1-15,-17 0 0,0-18 0,-1 17 16,1 1-16,-18 0 0,17-1 0,-17 1 15,0 0-15,0-1 0,0 1 0,0 0 16,-17-1-16,-1 1 0,1-18 0,-1 17 16,0 1-16,-17-18 0,17 18 0,-17-18 15,17 0-15,-17 17 0,18-17 0,-19 0 16,19 0-16,-1-17 0,-17-1 16</inkml:trace>
  <inkml:trace contextRef="#ctx0" brushRef="#br0" timeOffset="114806.3961">16633 8026 0,'18'0'31,"0"0"-15,-1 0-16,1 0 16,0 0-16,-1 0 15,1 0-15,0 0 16,-1-18 0,1 0-1,-18 1-15,0-1 16,0 0-16,0 1 15,-18 17-15,18-18 16,-17 18-16,-1 0 0,18-17 16,-18 17-16,1 0 0,-1 0 15,18 17-15,-18-17 0,18 18 0,-17-1 16,17 1-16,-18 0 0,18-1 16,0 1-16,0 0 0,0-1 0,0 1 15,18 0-15,-18-1 0,17 1 16,-17 0-16,36 17 0,-19-18 15,1-17-15,0 0 16,-1 0-16,1 0 0,-1 0 16,-17-17-16,18-1 0,0 18 0,-18-17 15,0-1-15,17 18 0,-17-18 0,0 1 16,18-1-16,-18 0 0,0 1 16,0-1-16,0 0 0,0 1 0,0-1 15,0 0-15,0 1 16,18 34 15,-18 1-15,17 0-16,-17-1 0,18 1 15,-18 0-15,18-1 0,-1 1 16,-17 0-16,18-18 0,-18 17 16,18-17-16,-1-17 15,-17-1 1,18 0-16,-18 1 15,17-1-15,-17 0 0,0 1 0,0-1 16,0 0-16,0 1 0,18 17 16,-18-18-16,0 1 0,0-1 15,18 18-15,-18-18 0</inkml:trace>
  <inkml:trace contextRef="#ctx0" brushRef="#br0" timeOffset="114980.9255">17145 7885 0,'0'17'15,"18"-17"-15,-18 18 16,17-18 0,-17 17-16,18 1 15,-18 0-15,18-1 0,-18 1 16,17-18-16,-17 18 0,0-1 0,18 1 16,-18 0-16,17-1 15,-17 1-15</inkml:trace>
  <inkml:trace contextRef="#ctx0" brushRef="#br0" timeOffset="115138.5039">17163 7673 0,'0'0'0,"0"-18"0,0 36 31,17 0-15,-17-1-16</inkml:trace>
  <inkml:trace contextRef="#ctx0" brushRef="#br0" timeOffset="115490.0846">17498 7832 0,'-18'0'31,"0"0"-31,1 0 0,-1 0 16,18 17-16,-17-17 0,-1 18 0,18 0 16,-18-1-16,18 1 15,0-1-15,18 1 0,-18 0 16,18-18-16,-18 17 0,17-17 15,1 18-15,-1-18 0,1 18 16,0-18-16,-1 17 0,1-17 16,0 0-16,-18 18 15,0 0 1,-18-18-16,0 0 16,1 0-16,-1 17 0,0-17 0,1 0 15,-1 0-15,-17 0 0,17 0 0,1 0 16,-1 0-16,0 0 0</inkml:trace>
  <inkml:trace contextRef="#ctx0" brushRef="#br0" timeOffset="115714.1504">17604 7849 0,'0'0'16,"17"-17"-16,-17 34 31,18-17-31,-18 18 16,0 0-16,0-1 15,18 1-15,-18-1 0,0 1 16,0 0-16,17-1 0,-17 1 16</inkml:trace>
  <inkml:trace contextRef="#ctx0" brushRef="#br0" timeOffset="115849.8048">17621 7638 0,'0'0'16,"0"-18"-16,-17 0 0,17 1 16,0-1-16</inkml:trace>
  <inkml:trace contextRef="#ctx0" brushRef="#br0" timeOffset="116474.0962">17798 7796 0,'0'0'0,"0"18"16,17-18-16,1 0 0,0 0 15,-18 18 16,-18-1-15,18 1-16,-18 0 16,18-1-16,0 1 0,0-1 15,0 1-15,18-18 0,0 0 16,-1 0 0,1 0-16,-1 0 0,-17-18 15,18 18-15,-18-17 0,18-1 16,-18 1-16,17-1 0,-17 0 15,0 1-15,0-19 16,0 19-16,0-1 16,0 0-16,0 1 31,0 34-15,18-17-16,-18 18 0,18 0 15,-18-1-15,17-17 0,-17 18 16,0 0-16,18-1 0,-18 1 15,18 17-15,-18-17 16,0-1-16,0-34 47,0-1-47,0 1 16,0-1-1,0 0-15,17 1 0,-17-1 16,18 0-16,-1 1 15,1 17 1,0 0-16,-1 0 0,1 0 16,-18 17-16,18-17 15,-18 18-15,17-18 0,-17 18 0,18-18 16,-18 17-16,18 1 0,-1-18 0,-17 18 16,18-1-16,0-17 0,-1 18 0,-17-1 15,18 1-15</inkml:trace>
  <inkml:trace contextRef="#ctx0" brushRef="#br0" timeOffset="128837.1446">20902 2575 0,'0'-17'0,"0"34"78,0 1-62,0 0-16,18-1 0,-18 1 15,0-1-15,0 1 16,0 0-16,0-1 0,0 1 0,0 0 16,17-1-16,-17 1 0,0 0 15</inkml:trace>
  <inkml:trace contextRef="#ctx0" brushRef="#br0" timeOffset="129338.8057">20832 2628 0,'0'0'16,"0"-17"-16,0-1 0,0 0 15,0-17-15,0 17 16,17 1-16,1-1 0,-1 0 16,1 18-16,-18-17 15,18 17-15,-1 0 0,1-18 0,0 18 0,-1 0 16,19 0-16,-19 0 0,18 18 16,-17-18-16,-18 17 0,18 1 15,-18 0-15,17-18 0,-17 17 0,0 1 16,0 0-16,-17 17 0,17-17 0,-18-1 0,-35 36 15,18-18 1,17-35-16,1 18 0,-1 0 16,0-1-16,1-17 15,17 18-15,17-18 16,1 0 0,0 0-16,-1 18 15,1-18-15,0 0 0,-1 0 0,1 17 16,-1-17-16,1 0 15,0 18-15,17-1 0,-17-17 16,-18 18-16,0 0 0,-18-18 16,18 17-16,-18-17 0,1 18 15,-1-18-15,-17 18 0,17-18 16,-17 0-16,17 0 0,-17 17 0,17-17 16,-17 0-16,17 0 0,-17 0 0,18 0 15,-1-17-15</inkml:trace>
  <inkml:trace contextRef="#ctx0" brushRef="#br0" timeOffset="129808.0613">21608 2663 0,'0'0'0,"0"-17"16,-18 17-1,18-18-15,-18 18 16,1 0-16,-1 0 0,0 18 0,1-1 16,-1-17-16,18 18 0,-17 0 15,17-1-15,-18 1 0,18 0 16,0-1-16,0 1 15,18-18-15,-18 18 0,17-1 16,1-17-16,-1 0 16,1 0-16,0 0 0,-1-17 15,1-1-15,-18 0 16,18 18-16,-18-17 0,0-1 16,0 0-16,0 1 15,0 34 16,0 1-15,0 0-16,0-1 16,17 19-1,-17-19-15,18 1 0,-18-1 0,18-17 16</inkml:trace>
  <inkml:trace contextRef="#ctx0" brushRef="#br0" timeOffset="130439.0194">21872 2628 0,'0'-17'15,"0"34"-15,0-52 0,-17 35 16,-1 0 0,0 0-1,18 18 1,0-1-16,0 1 0,0-1 0,0 1 15,18 0-15,0-1 16,-18 1-16,17-18 0,-17 18 16,18-18-16,-18 17 0,17 1 15,1-18-15,-18 18 0,0-1 16,0 1-16,-18-18 16,18 17-1,-17-17-15,-1 0 0,1 0 16,-1-17-16,18-1 15,0 1-15,0-1 16,0 0-16,18 18 0,-18-17 0,17 17 16,1 0-16,-18-18 0,17 18 0,1 0 15,0 0-15,-1 0 16,1 0-16,0 0 0,-1 0 16,1 18-16,0-18 15,-1 0-15,1 0 16,0 0-16,-1 0 0,1-18 0,-1 0 15,1 18-15,-18-17 0,18 17 16,-18-18-16,17 0 0,-17 1 16,18-1-16,-18 1 15,0-1-15,0 0 16,0 1-16,-18 17 16,1 0-16,-1 0 15,0 0-15,-17 17 16,18 1-16,-1 0 15,0-1-15,18 1 0,-17 17 16,17-17-16,0-1 0,-18 1 0,18 0 16,0 17-16,0-17 0,0-1 0,18 1 15,-1-18-15,-17 17 0,18 1 0,0 0 16,-1-18-16,1 17 0</inkml:trace>
  <inkml:trace contextRef="#ctx0" brushRef="#br0" timeOffset="132248.6765">22207 2346 0,'18'0'0,"0"0"16,-1 0-16,1 0 15,0 0-15,-1 0 16,1 0-16,-1 18 0,1-1 0,0-17 16,-1 18-16,1 0 0,0-1 0,-1 18 15,-17-17-15,18 17 0,0 1 0,-18-19 16,0 89-16,0-71 16,0 1-16,-18-1 0,0 0 0,18 0 15,-17 1-15,-19-19 0,19 19 0,-1-19 16,0 19-16,-17-19 0,18 1 0,-19 0 15</inkml:trace>
  <inkml:trace contextRef="#ctx0" brushRef="#br0" timeOffset="132775.0761">20743 2170 0,'18'0'0,"-18"-18"0,18 18 16,-18-18-16,-18 18 31,18 18-31,-18-18 0,1 18 16,-1-1-16,-17 1 0,17 17 0,0 0 16,-17 1-16,0-1 0,17 18 0,1-18 15,-1 18-15,0 0 0,1 0 0,-1-18 16,18 18-16,0-18 0,0 18 0,18-17 15,-1-1-15,1 0 0,0 0 0,17 1 16,0-1-16,0-17 0</inkml:trace>
  <inkml:trace contextRef="#ctx0" brushRef="#br0" timeOffset="133366.1275">22983 2769 0,'0'0'0,"-17"0"0,-1 0 16,1 0-16,-1 18 15,0-18-15,1 18 0,-1-1 16,0 1-16,1-1 0,-1 1 15,18 0-15,-18-1 0,18 1 0,0 0 16,0-1-16,18 19 16,0-19-16,-1-17 0,1 0 15,0 18-15,-1-18 16,1 0-16,0-18 0,-1 1 0,1-1 16,-18 0-1,0 1-15,-18 17 0,1-18 16,-1 18-16,0 0 15,1-18-15</inkml:trace>
  <inkml:trace contextRef="#ctx0" brushRef="#br0" timeOffset="133980.8397">21537 3157 0,'0'-17'0,"0"-1"15,0 36 16,0-1-15,0 1-16,0 0 0,0 17 16,0-17-16,0 17 15,0-18-15,0 1 0,0 0 0,0 17 0,0-17 16,0-1-16,0 1 0,0 17 0,0-17 16,0-1-16,18 1 0,-18 0 15,0-1-15,0 1 0,17-18 16</inkml:trace>
  <inkml:trace contextRef="#ctx0" brushRef="#br0" timeOffset="134274.2488">21713 3175 0,'0'0'0,"0"-18"0,0 36 47,0 0-31,0-1-16,0 1 0,0 0 16,0-1-16,0 1 0,0-1 0,0 1 15,0 17-15,0-17 0,18 0 0,-18-1 16,0 19-16,18-1 0,-18-18 15,0 1-15,0 0 0,0-1 0,17 1 16,-17 0-16,0-1 0</inkml:trace>
  <inkml:trace contextRef="#ctx0" brushRef="#br0" timeOffset="134737.1786">21361 3528 0,'0'0'0,"0"-18"47,17 18-31,1 0-1,-18 18-15,18-18 16,-18 17-16,17-17 0,-17 18 16,18-18-16,-18 18 0,18-1 0,-18 1 15,17 0-15,1-18 0,-18 17 16,17 1-16,1 0 0,0-1 16,-1-17-1,-17 18-15,18-18 16,0 0-1,17-18-15,-17 1 0,17-1 16,-18 18-16,1-18 0,0 1 16,17-1-16,-17 0 0,-1 1 0,1 17 15,17-18-15,-17 0 0,-1 1 0,19-1 16,-19 18-16,-17-18 0,18 18 16,0-17-16,-1 17 15,-17-18-15</inkml:trace>
  <inkml:trace contextRef="#ctx0" brushRef="#br0" timeOffset="136722.9399">20973 4180 0,'17'-17'15,"-17"-1"-15,-17 0 16,-1 18-16,0 0 15,18-17-15,-17 17 16,-1 0-16,0 0 0,-17 0 16,18 0-16,-1 17 0,0-17 15,18 18-15,-17-18 0,-1 18 0,18-1 16,-18 1-16,18 0 16,0-1-16,0 1 0,0 0 0,18-18 15,-18 17-15,18-17 0,-1 18 16,1-18-16,0 0 15,17-18-15,-18 1 0,1 17 16,-18-18-16,18 0 0,-1 1 0,1-1 16,0 0-16,-1 1 0,-17-19 0,18 19 15,0-1-15,-18 1 0,0-19 0,17 19 16,-17-1-16,0 0 0,0 1 0,0-19 16,0 19-16,-17-1 0,17 1 0,0-1 15,-18 0-15,0 1 0,18-1 16,-17 18-1,17 18 1,0-1-16,-18 1 0,18 0 16,0 17-16,0-18 0,0 19 15,0-19-15,0 19 0,0-1 0,0-17 16,0 17-16,0-18 0,0 19 0,18-19 16,-18 19-16,0-19 0,17 1 0,-17 0 15,0-1-15,18 1 0</inkml:trace>
  <inkml:trace contextRef="#ctx0" brushRef="#br0" timeOffset="137072.0623">21184 4127 0,'18'0'15,"-18"18"16,18-18-31,-1 0 16,1 0 0,-1 0-1,1-18-15,0 18 16,-18-17-16,0-1 16,-18 18 15,0 0-31,1 0 0,-1 18 15,1-1-15,-1-17 0,18 18 16,-18 0-16,18-1 0,-17-17 0,17 18 16,0 0-16,0-1 0,0 1 15,0 0-15,0-1 0,17-17 16,1 18-16,17 0 16</inkml:trace>
  <inkml:trace contextRef="#ctx0" brushRef="#br0" timeOffset="137354.4452">21608 4092 0,'0'0'0,"0"-17"15,-18 17 16,0 0-15,18 17-16,0 1 0,-17-1 16,17 1-1,0 17-15,-18 1 0,18-1 16,0 0-16,18-17 16,-18 0-16,17-1 0,1 1 15,0-18-15,-1 0 0,1 0 16</inkml:trace>
  <inkml:trace contextRef="#ctx0" brushRef="#br0" timeOffset="137867.692">21749 3951 0,'0'0'0,"0"-18"0,0 36 62,0 0-62,0-1 16,0 1-1,17-18 48,-17-18-63,0 36 78,0 0-78,0-1 16,0 1-16,0 0 0,0-1 15,0 1-15,0-1 0,0 1 0,0 0 16,18-1 0,-18 1-16,0 0 0,0-1 15,0 1 1</inkml:trace>
  <inkml:trace contextRef="#ctx0" brushRef="#br0" timeOffset="138242.4541">21819 3739 0,'0'0'0,"0"-17"0,0-1 15,-17 18-15,-1 0 16,0 0-16,18 18 16,-17-18-16,17 17 0,-18 1 0,18 0 15,-18-1-15,18 1 16,0 0-16,0-1 0,18 1 15,0-18-15,-1 18 0,1-18 16,0 0-16,-1-18 16,1 18-16,-18-18 0,18 1 15,-1 17-15,-17-18 16,0 0-16,0 1 16,-17-1-1,-1 18-15,0 0 0,1 0 16,-1 0-16,0 0 15</inkml:trace>
  <inkml:trace contextRef="#ctx0" brushRef="#br0" timeOffset="139415.1545">21855 4022 0,'0'0'16,"17"0"-16,-17-18 0,18 18 15,-1 0 1,-17 18 0,18-18-16,-18 17 0,0 1 0,0 0 15,18-18-15,-18 17 0,0 18 0,0-17 16,0 0-16,0-1 0,17 1 15,-17 0-15,0-1 16,0-34 0,0-1-1,0 0-15,18 1 16,-18-1-16,0 0 0,0 1 16,18-1-16,-18 1 0,0-1 15,17 18-15,-17-18 0,0 1 16,18 17-1,-18 17-15,0 1 16,18 0-16,-18-1 16,0 1-16,17-18 0,-17 17 15,0 1-15,0 0 16,18-18-16,0 0 16,-18-18-1,17 0-15,-17 1 16,18 17-16,-18-18 0,0 1 0,17 17 15,-17-18-15,18 18 0,-18-18 16,0 1-16,18 34 16,-18 1-1,0 0 1,0 17-16,0-18 16,17-17-16,-17 18 0,18 0 0,0-1 15,-1-17 1,1 0-16,0-17 0,-1 17 15,1-18-15,-1 0 0,1 18 0,0-17 16,-1-1-16,1 1 0,0 17 0,-18-18 16,17 0-16,-17 1 0,18-19 15,-18 1 1,-18 35-16,1 0 16,-1 0-16,18 18 15,-18-18-15,18 17 0,-17-17 0,17 18 16,-18-18-16,18 18 15,0-1 1,18-17-16,-1 0 16,1 0-1,0-17-15,-1-1 0,1 0 16,-18 36 31,0 0-32,-18-1-15,18 1 0,0 0 16,0-1-16,0 1 16,18-18-16,0 0 15,-1 0-15,1 0 16,-1 0-16,-17-18 0,18 1 16,0 17-16,-1-18 0,-17 0 0,18 1 0,0-1 15,-18 0-15,17 1 0,-17-1 16,0 0-16,18-17 0,-18 18 15,0-1-15,0-17 0,0 17 0,0 0 16,0-17-16,0 17 0,0-17 0,0 18 0,0-1 16,0 0-16,0 1 0,0-1 15,-18 0-15,18 1 16,-17 34 0,17 1-1,0 0-15,0-1 0,0 1 0,0 17 16,0-17-16,0 17 0,0 0 0,0 1 15,0 17-15,17-18 0,-17 0 0,0 18 16,18-18-16,-18 18 0,0-18 0,18 1 16,-18-1-16,0 0 0,0 1 15,17-19-15</inkml:trace>
  <inkml:trace contextRef="#ctx0" brushRef="#br0" timeOffset="140066.8564">21661 4568 0,'0'0'0,"0"-17"0,17 17 16,-17-18-16,18 18 16,-18-17-16,17 17 31,-17 17-16,0 1-15,18-1 16,-18 1-16,0 0 0,0 17 0,0-17 16,0 17-16,0-17 0,0 17 0,0-18 15,0 19-15,0-1 0,0-17 0,0-1 16,0 1-16,0 0 0,0-1 0</inkml:trace>
  <inkml:trace contextRef="#ctx0" brushRef="#br0" timeOffset="140324.5723">21872 4533 0,'0'0'0,"0"-17"0,0-1 0,0 0 15,18 18 1,-18 18-1,0 0 1,17-1-16,-17 1 0,0-1 0,0 19 16,18-19-16,-18 36 15,18-35-15,-18 17 0,0 0 0,0-17 16,0 17-16,17-17 0,-17 17 0,0-17 16,0 0-16</inkml:trace>
  <inkml:trace contextRef="#ctx0" brushRef="#br0" timeOffset="140950.2775">21519 4904 0,'-17'0'0,"17"17"62,0 1-46,17-18 0,-17 18-16,18-18 15,0 0 16,-1 0 1,-17-18-17,18 18 1,-18-18 0,18 36 15,-18 0-31,17-18 0,-17 17 15,18-17-15,-18 18 0,18-1 16,-1 1-16,1 0 0,-1-18 0,-17 17 16,18 1-16,0-18 0,-1 18 0,19-1 15,-19-17-15,1 18 16,17-18-16,0 0 0,-17 0 16,0 0-16,-1 0 0,1-18 0,0 18 15,-1-17-15,1-1 0,17 18 0,-17-18 16,0 1-16,-1-1 0,1 0 0,-1 1 15,1-1-15,0 1 0,-1-1 0,1 0 16,0 1-16,-1-1 0,1 0 16,-18 1-16,18 17 0,-18-18 15,0 0 1</inkml:trace>
  <inkml:trace contextRef="#ctx0" brushRef="#br0" timeOffset="141934.7505">20832 5521 0,'0'-18'15,"-18"18"17,0 0-17,18 18-15,-17 0 0,-1-18 0,18 17 16,-18 1-16,1 17 0,17-17 0,-18-1 15,0 19-15,1 34 16,17 1-16,0-54 0,0 19 16,0-1-16,0-17 0,17 17 0,-17-17 15,18-1-15,-18 1 0,18-1 0,-1 1 16,19-18-16</inkml:trace>
  <inkml:trace contextRef="#ctx0" brushRef="#br0" timeOffset="142596.7274">21131 5662 0,'0'0'0,"0"-18"0,0 1 15,0 34 16,18 1-31,0 0 16,-1-1-16,1 1 0,-18 0 16,18-1-16,-1 1 15,-17 0-15,0-1 0,18 1 0,-18-1 16,0 1-16,0-36 31,0 1-15,-18 17-16,18-18 0,0 1 15,-17-1-15,17 0 0,-18 1 16,18-1-16,-18 0 0,18 1 0,0-1 16,0 0-16,-17 1 0,17-1 0,0 1 15,0-1-15,17 0 16,1 18-16,0-17 0,-1 17 16,18 0-16,-17 0 0,0 0 15,-1 0-15,1 0 0,0 17 16,-18 1-16,0 0 15,0-1-15,0 1 16,-18-1-16,0 1 16,18 0-16,-17-18 0,-1 17 0,18 1 15,-18-18-15,18 18 0,-17-18 16,17 17 0,0 1-16,0 0 15,17-18-15,-17 17 0,18-17 0,-18 18 16,18-18-16,-18 17 0,17-17 15,-17 18-15,18-18 0,-18 18 0,18-18 16,-18 17-16,0 1 0,0 0 16,-18-18-1,0 17-15,1-17 16,-1 0-16,0 0 0,1 0 0,-1 0 16,-17 0-16,0 0 15,17-17-15,0-1 0</inkml:trace>
  <inkml:trace contextRef="#ctx0" brushRef="#br0" timeOffset="143062.9909">21713 5662 0,'0'0'0,"0"-18"15,18 18-15,-36 0 47,1 18-47,17 0 16,-18-1-16,1 1 16,17 0-16,0-1 0,-18-17 15,18 18-15,0 0 0,0-1 16,0 1-16,18-1 15,-1 1 1,1-18-16,-1-18 16,1 18-1,-18-17-15,18-1 0,-18 1 16,17-1-16,-17 0 16,0 1-16,0-1 15,0 36 16,0-1-15,0 1-16,0 0 16,0-1-16,0 1 0,0-1 15,0 1-15,0 0 0,0-1 0,0 1 16,18-18-16</inkml:trace>
  <inkml:trace contextRef="#ctx0" brushRef="#br0" timeOffset="143387.7305">22031 5680 0,'0'0'0,"0"-18"0,-18 18 0,18-18 16,-17 18-16,-1 0 0,0 0 16,1 0-16,17 18 15,-18-18-15,18 18 0,0-1 16,0 1-16,0 0 15,0-1-15,0 1 0,0 0 0,18-18 16,-18 17-16,0 1 0,17-18 16,-17 17-16,0 1 0,18-18 0,-18 18 15,18-18-15,-18 17 0,17 1 16,-17 0 0,0-1-1,-17-17-15,-1 0 16,18 18-16,-18-18 0,1 0 15,-1 0-15,18-18 16</inkml:trace>
  <inkml:trace contextRef="#ctx0" brushRef="#br0" timeOffset="143679.2118">22066 5838 0,'0'0'0,"18"-17"0,0 17 0,-1 0 16,18 0-1,-17 0-15,0 0 16,-1 0-16,1 0 0,0-18 15,-1 18 1,-17-17-16,18 17 0,0-18 16,-1 0-16,1 1 15,-18-1-15,17 18 16,-17-18-16,-17 18 16,-1 0-16,1 0 15,-1 0-15,0 0 16,1 18-16,17 0 0,-18-18 0,18 17 15,-18 1-15,18 0 0,0-1 0,0 1 16,0-1-16,0 1 0,0 0 16,18-1-16,-18 1 0,18-18 15,-18 18-15,17-18 0,1 0 16</inkml:trace>
  <inkml:trace contextRef="#ctx0" brushRef="#br0" timeOffset="143952.0184">22454 5415 0,'0'0'0,"-17"-53"15,17 36-15,0-1 16,17 36 15,1-1-31,0 1 0,-1-1 16,1 1-16,-1 17 0,1-17 0,0 17 15,-1 1-15,1-1 0,0 0 0,-1 0 16,1 1-16,-18-1 0,18 18 0,-18-18 16,17 0-16,-17 18 15,0-17-15,-35 17 0,17-36 0,1 1 16,-1-1-16,0 1 0,-17 0 0,17-18 16,-17 17-16</inkml:trace>
  <inkml:trace contextRef="#ctx0" brushRef="#br0" timeOffset="144893.5993">22860 5715 0,'18'0'0,"-1"0"16,-17-18-16,18 18 16,-18 18 30,0 0-46,0-1 16,-18-17-16,18 18 16,-17 0-16,-1-1 15,18 1-15,-18-18 0,18 17 0,-17-17 16,17 18-16,-18 0 0,0-1 16,18 1-16,-17 0 15,34-18 1,1 0-1,0 0-15,-1 0 16,1 0-16,0 0 16,-1 0-1,1 0-15,0 0 16,-1 0-16,1 0 16,-1 0-1,1 0-15,0 0 16,-1 0-1,1 0 1,0-18-16,-1 0 31,-17 36 16,0 0-47,0-1 16,0 1-16,0 0 0,0-1 15,0 1-15,0-1 0,0 19 0,0-19 16,-17 1-16,17 0 0,0-1 0</inkml:trace>
  <inkml:trace contextRef="#ctx0" brushRef="#br0" timeOffset="164269.4204">1217 7867 0,'0'-18'16,"0"1"15,0-1 0,0 0 1,18 18-17,-1 0-15,-17-17 16,18 17-16,0-18 0,-1 18 16,1 0-16,0-18 15,-1 18-15,1 0 0,-18 18 16,0 0-16,0-1 0,-18 36 15,18-35 1,-17 0-16,-1 17 0,18-18 0,-18 1 16,1 0-16,17-1 0,-18 1 0,18 0 0,0-1 15,0 1-15,0 0 16,18-18 0,-1-18-16,1 0 15,0 1-15,-1-1 0,1 18 16,-1-18-16,1 1 0,0-1 0,-1 0 15,1 1-15,-18-1 0,35 1 16,-35-19-16</inkml:trace>
  <inkml:trace contextRef="#ctx0" brushRef="#br0" timeOffset="164644.0323">1376 7532 0,'0'0'0,"-18"-18"0,1 18 0,-1-17 16,0 17-16,1-18 0,-1 18 0,0 0 15,-35 18-15,36-18 0,-1 17 16,-35 18-16,18-17 0,17 17 16,1-17-16,-1 17 0,0 1 0,-17-19 15,35 18-15,-18 18 0,1-17 0,-1-1 16,18 18-16,0-18 0,0 18 0,0 0 16,18-18-16,-18 18 0,17-18 0,1 18 15,0-17-15,17 17 0,-17-18 0,17-18 16,-17 19-16,87 17 15,-69-53-15,-19 0 0,36 0 16,-17-18-16,-1 18 0,0-35 0,0 17 16,1-17-16,-1 0 0,0-1 0,0 1 15,1 0-15,-19-18 0,19 18 16,-19-18-16,1 0 0,0 17 0,-18-17 16,17 18-16,-17-18 0,0 18 0,0 0 15,-17-1-15,-1 1 0,0 18 0,1-19 0,-36 19 16,17-1-16,-52 0 15,53 18-15,0 0 16,17 0-16,-17 18 0,17-18 0</inkml:trace>
  <inkml:trace contextRef="#ctx0" brushRef="#br0" timeOffset="166904.0368">2222 8378 0,'-35'0'15,"70"0"-15,-87 0 0,52 18 16,-18-18-16,0 0 0,1 0 16,-1 0-16,0 0 15,1 0 1,34 0 15,1 0-15,0 18-1,-1-18-15,19 0 0,-19 0 0,18 0 0,-17 0 16,17 0-16,1 0 0,-1-18 0,0 18 16,18 0-16,-18-18 0,1 18 0,17-17 15,-18 17-15,18-18 0,-18 1 16,0 17-16,18-18 0,-17 0 0,16 18 16,-16-17-16,17-1 0,-18 18 0,0-18 15,1 18-15,-19-17 0,54-1 16,-54 18-16,1 0 15,-36 0 17</inkml:trace>
  <inkml:trace contextRef="#ctx0" brushRef="#br0" timeOffset="167727.2714">1852 7391 0,'-18'0'0,"36"0"63,0 0-48,17 0-15,-17 0 0,-1 0 16,1 0-16,17 0 0,-17 0 0,17 0 16,0 0-16,54 0 0,-54 0 15,18 0-15,35-18 0,-35 0 16,-18 18-16,18-17 0,0-1 16,0 18-16,-18-18 0,18 18 0,-18-17 0,18 17 15,-17-18-15,16 18 0,-16 0 16,-1-17-16,71 17 15,-71-18-15,0 18 0,-17 0 0,17 0 16,-17-18-16,0 18 0,-1 0 0,1 0 16,0-17-16,-1 17 0,1 0 15</inkml:trace>
  <inkml:trace contextRef="#ctx0" brushRef="#br0" timeOffset="174547.5065">970 6332 0,'0'-17'0,"0"-1"31,-18 18-31,1 0 16,-1 0 0,1 0-16,-1 18 15,18-1 1,-18-17-16,18 18 0,0 0 0,-17-1 15,17 1-15,0 17 0,0-17 16,-18-1-16,18 19 0,0-19 0,0 19 16,0-19-16,0 19 0,0-19 0,0 18 15,0-17-15,0 17 0,18-17 16,-18 17-16,0-17 0,17 17 0,-17-17 0,0 0 16,18 17-16,-18-18 0,18 1 0,-18 0 15,0 17-15,17-17 0,-17-1 0,0 1 16,18 17-16,-18-17 0,0-1 0,0 1 15,17 0-15,-17-1 0,0 1 16,18 0-16,-18-1 0,0 1 16,0 0-1,0-1 1,-18-17 0,1 0-16,17-17 15,-18 17 1,18-18-16,0 0 15,-17 18-15,34 18 63,-17 0-63,0-1 16,0 1-16,0-1 15,0 1-15,0 0 0,0-1 16,0 1-16,0 0 0,-17 17 0,17-17 15,0-1-15,-18 1 0,18 0 0,0-1 16,-18 1-16,18-1 0,-17 36 16,17-35-16,0 0 0,0-1 15,0 19-15,-18-19 0,18 1 0,0 17 0,0-17 16,0 17-16,0-17 0,0 17 0,0 0 16,0-17-16,0 17 0,0-17 15,0-1-15,0 19 0,0-19 0,0 1 16,18 17-16,-18-17 0,0 17 0,17-17 15,-17-1-15,0 1 0,18 17 0,-18-17 16,18 0-16,-1-18 0,-17 17 0,18 1 16,-1-18-16,36 0 0,-17 0 15,-1 0-15</inkml:trace>
  <inkml:trace contextRef="#ctx0" brushRef="#br0" timeOffset="180114.5832">3669 7973 0,'0'-18'47,"-18"18"15,1 0-46,17 18-1,-18-18-15,18 17 16,-18-17-16,18 18 16,-17-18-16,17 18 15,-18-1-15,18 1 16,-18 0-16,18-1 0,0 1 15,0 0-15,0-1 0,0 1 16,-17-1-16,17 1 0,0 0 16,0 17-16,0-17 15,17-1-15,1 1 16,0 0-16,-1-1 16,1-17-16,0 0 15,-1 0-15,1 0 0,0 0 16,-1-17-16,1 17 15,-18-18-15,17 18 0,-17-18 16,18 1-16,-18-1 16,0 0-1,-18 18-15,18-17 0,-17 17 16,-1 0-16,1 0 0,-1 0 16,0 0-16,1 0 0,-1 0 15,0 17-15,1-17 0,-1 0 16</inkml:trace>
  <inkml:trace contextRef="#ctx0" brushRef="#br0" timeOffset="190351.0669">3722 8043 0,'0'-17'31</inkml:trace>
  <inkml:trace contextRef="#ctx0" brushRef="#br0" timeOffset="190917.949">3739 8008 0</inkml:trace>
  <inkml:trace contextRef="#ctx0" brushRef="#br0" timeOffset="231691.009">25947 1164 0,'-18'0'16,"18"-17"-1,0 34 48,0 1-63,0-1 15,0 1 1,0 35-16,0-35 0,0 17 16,0-17-16,18-1 0,-18 18 0,0-17 15,0 0-15,0-1 0,0 1 0,0 0 16,17-1-16,-17 1 0</inkml:trace>
  <inkml:trace contextRef="#ctx0" brushRef="#br0" timeOffset="232227.3567">26317 1129 0,'0'18'47,"-17"-18"-47,17 17 0,-18-17 0,18 18 16,-18-1-16,18 1 0,-17 0 0,17-1 15,-18 1-15,18 0 0,-18-1 0,18 36 16,0-35-16,0-1 0,0 1 16,0 17-16,18-35 15,-18 18-15,18 0 0,-1-18 0,1 0 16,0 0-16,-1 0 0,1 0 0,17 0 15,-17-18-15,-1 18 0,1-18 0,0 18 16,-1-17-16,1-1 0,-18 0 0,18 1 16,-18-1-16,0 1 0,0-1 0,0 0 15,0 1-15,-18-1 0,0 0 16,1 1-16,-1-1 0,0 0 16,1 1-16,-1 17 0,-17-18 15,35 1-15,-18 17 16</inkml:trace>
  <inkml:trace contextRef="#ctx0" brushRef="#br0" timeOffset="232662.7434">26705 1147 0,'0'-18'0,"18"0"31,0 18-31,-1 0 16,1 0-16,-1 0 15,1 0-15,0 0 0,-1 18 0,1 0 16,-18-1 0,0 1-16,0-1 0,0 19 15,0-19-15,-18 1 0,1 17 16,-1-17-16,0 0 0,1-1 16,17 1-16,-18-1 0,1-17 0,-1 18 15,18 0-15,-18-18 0,18 17 0,-17-17 16,17 18-16,17-18 15,1 0-15,0 0 16,-1 0-16,1 0 0,17 0 0,-17-18 16,35 18-16</inkml:trace>
  <inkml:trace contextRef="#ctx0" brushRef="#br0" timeOffset="232886.8479">27270 1129 0,'0'-18'15,"17"18"-15,-17-17 16,0 34 0,0 1-1,0 0-15,0-1 0,0 18 16,0-17-16,0 17 0,0 1 0,0-1 15,0 0-15,0 36 0,0-36 16</inkml:trace>
  <inkml:trace contextRef="#ctx0" brushRef="#br0" timeOffset="233623.0113">27411 917 0,'0'0'0,"0"-17"16,17 17-1,1 0 1,0 17 0,-18 1-16,17-18 0,1 17 0,-18 1 15,18 17-15,-1-17 0,-17 17 0,18-17 16,0 17-16,-18 1 0,0 16 0,17-16 16,-17 52-16,0-35 0,0 0 15,-17-18-15,-1 18 0,18-18 16,-18 18-16,-17-18 0,17 1 0,1-1 0,-19-17 15,1 17-15</inkml:trace>
  <inkml:trace contextRef="#ctx0" brushRef="#br0" timeOffset="234130.6767">25806 811 0,'0'-17'16,"-18"17"-1,0 17-15,18 1 0,-17 0 16,-1-1-16,0 1 0,1 17 0,-18 0 16,17 1-16,0 17 0,1-18 0,-1 18 15,0 0-15,1 0 0,17 0 0,-18 0 16,18 17-16,0-17 0,18 0 0,-1 0 15,54 70 1</inkml:trace>
  <inkml:trace contextRef="#ctx0" brushRef="#br0" timeOffset="235620.2584">27799 1605 0,'-18'0'0,"1"0"31,-1 0-15,0 0-1,1 0 1,-1 18-16,0-18 16,18 17-16,-17-17 15,-1 0-15,18 18 0,-18-18 0,-17 35 16,18-17 0,-1-18-16,18 18 0,-18-1 0,18 1 15,-17 0-15,17-1 16,0 1-16,0-1 0,-18 1 15,18 0-15,0-1 16,0 1-16,0 0 16,18-18-16,-18 17 0,17-17 0,-17 18 15,18-18-15,0 0 16,-1 18-16,1-18 16,-1 0-16,1 0 0,0 0 15,-1 0-15,1 0 0,0 0 16,-1-18-16,1 18 0,-18-18 15,18 18-15,-18-17 16,17 17-16,-17-18 0,0 0 16,0 1-16,0-1 15,-17 18-15,-1-35 16,0 17 0,1 18-16,17-17 0,-18 17 15,0 0-15,1-18 0,-1 18 16,0 0-16,1 0 0,-1 0 15</inkml:trace>
  <inkml:trace contextRef="#ctx0" brushRef="#br0" timeOffset="238553.5256">27799 1640 0,'0'-17'0,"0"-1"47,-18 18-16,1 0-15,-1 0 0,0 0-16,1 18 15,-1-18-15,0 17 16,1-17-16,-1 18 15,0-18-15,18 18 0,-35-18 16,35 17-16,-17-17 0,17 18 16,-18-18-16,0 18 0,1-1 15,17 1-15,-18-18 16,18 18-16,0-1 0,-18 1 16,18-1-16,-17 1 15,17 0-15,0-1 0,0 1 16,0 0-16,0-1 15,0 1-15,0 0 16,0-1-16,0 1 16,17-18-16,-17 17 0,18-17 15,0 0-15,-1 18 16,1-18-16,0 0 0,-1 0 16,1 0-16,-1 0 0,1 0 15,0 0-15,-1-18 0,1 18 16,0-17-16,-1-1 15,1 18-15,-18-17 0,18 17 16,-1-18-16,-17 0 0,0 1 16,0-1-1,0 0-15,-17 18 0,17-17 16,-18 17-16,18-18 0,-18 18 16,1-18-16,-1 18 15,18-17-15,-18 17 0,1 0 16,-1-18-1,0 18 1,1 0 0,-1-17-1,36 17 48,-1 0-63,-17 17 15,18-17-15,0 0 16,-18 18-16,17-18 0,1 0 16,0 17-16,-1-17 0,1 18 15,0-18-15,-18 18 16,17-18-16,-17 17 16,0 1-16,0 0 15,0-1 1,-17 1-16,-1-18 15,18 18-15,-18-18 16,1 17-16,-1-17 0,0 0 16,18 18-16,-17-18 0,-1 0 15,0 0-15,1 0 16,-1 0 0,1 0-1,17-18-15,0 1 0,-18-1 16,18 0-16,0 1 15,0-1-15,0 0 0,18 1 16,-18-1-16,17 18 0,-17-18 0,0 1 16,18-1-16,-1 1 0,-17-1 15,18 18-15,0-18 0,-1 1 16,1 17-16,0-18 16,-1 0-16,1 18 0,0 0 15,-1-17-15,1 17 16</inkml:trace>
  <inkml:trace contextRef="#ctx0" brushRef="#br0" timeOffset="256016.0412">635 9754 0,'0'18'47,"0"0"-31,0-1-16,0 1 0,18-1 15,-18 1-15,0 0 0,17-1 0,-17 19 16,0-19-16,0 19 0,18-19 0,-18 19 15,0-19-15,0 18 0,0-17 0,0 0 16,0-1-16,0-34 31,-18 17-31,18-18 16,0 0-16,0 1 0,0-1 0,-17-17 16,17 17-16,0 1 0,-18-19 0,18 1 15,0 17-15,0-17 0,-18 17 0,18 1 16,0-18-16,-17 17 0,17 0 15,0 1-15,0-1 0,-18 0 0,18 1 0,0-1 16,18 18 15,-1 18-31,1-1 16,0 1-16,-1-18 0,1 18 16,0-1-16,-1 1 0,1 0 0,17-1 15,-17-17-15,-1 18 0,1-1 0,0-17 16,-1 0-16,1 18 0,0-18 0,17 0 15,-18 0-15,1 0 16,0 0-16,-36 0 31,0 18-31,1-18 16,17 17-16,-18-17 0,-17 18 0,0 0 16,17-1-16,-17-17 0,17 18 15,-35 0-15,18-1 0,17 1 16,-35 0-16,36-18 0,-1 17 15,0-17-15,18-17 32,18-1-32,0 0 15,-18 1-15,17-1 0,1 0 16,0 1-16,-1-19 0,1 19 0,0-1 16,-1-17-16,1 17 0,17-35 15,-17 36-15,-1-19 0,-17 19 0,36-19 16,-19 19-16,-17-1 0,18 1 15,-18-1-15,0 36 32,-35 34-32,35-34 15,-18 17-15,18-17 0,-18 17 0,1 1 16,17-1-16,-18 18 0,18-18 0,0 0 16,-18 18-16,18-17 0,-17 16 0,17 19 15,-18-36-15,18-17 16,0 52-16,0-52 15,0 0-15,0-1 0,0 1 16</inkml:trace>
  <inkml:trace contextRef="#ctx0" brushRef="#br0" timeOffset="259322.2718">17533 10213 0,'0'18'16,"-18"-18"-16,18 17 47,18-17-32,0 0-15,-1 0 0,36 0 16,-35 0-16,105 0 16,-70 0-16,0 0 0,53-17 15,-35 17-15,52-18 16,-52 18-16,-1-18 0,1 18 0,52 0 16,-52-17-16,-18 17 0,52 0 15,-52 0-15,-17 0 0,70 0 16,-89 0-16,18 17 15,-17-17-15,0 18 16,-36-18 15,0 0-15</inkml:trace>
  <inkml:trace contextRef="#ctx0" brushRef="#br0" timeOffset="260096.0167">20920 10354 0,'0'18'47,"17"-18"-32,1 0-15,0 0 16,-1 17-16,19-17 0,-19 0 0,18 0 15,1 0-15,-1 0 0,53 0 16,-35 0-16,106 0 16,-106 0-16,17 0 0,-17 0 15,18 0-15,-18 0 0,17 0 0,-17 0 0,0 0 16,0 0-16,0-17 0,0 17 0,-18 0 16,0 0-16,1 0 0,34 0 15,-52 0-15,0-18 0,-1 18 16,1 0-16,-1 0 0,1 0 0,-18-18 15,18 18-15,-18-17 16,0-1 0,0 0 15,17 18 0</inkml:trace>
  <inkml:trace contextRef="#ctx0" brushRef="#br0" timeOffset="261011.2249">26053 10283 0,'17'0'16,"1"0"-1,0 0-15,-1 0 0,1 0 16,-1 0-16,19 0 0,17 0 16,-18 0-16,-17 0 0,17 0 15,0 0-15,0 0 0,1 0 0,-1 0 16,18 0-16,-18 0 0,0 0 0,36 0 16,0 0-16,-36 0 15,35 0-15,-52 0 0,0 0 16,-1 0-16,1 18 0,0-18 0,-1 0 15</inkml:trace>
  <inkml:trace contextRef="#ctx0" brushRef="#br0" timeOffset="311093.3674">3351 8220 0,'0'-18'63,"0"0"-63,0 1 31,0-1 0,0 1 79,0-1-95,18 18 1,-18 18 62,0-1-62,0 1-16,0-1 15,0 1-15,0 0 0,0-1 16,0 1-16,18 0 16,-18-1-16,0 1 0,0 0 15,0-1 1,0 1-16,0-1 15,0 1 1,0-36 15,0 1-31,0-1 16,0 1-16,0-1 0,0 0 16,0-17-16,0 0 15,0 17 1,0 0-16,0 1 0,-18-1 15,18 1-15,0 34 47,0 1-31,0-1-16,0 1 16,0 0-16,0 17 15,0 18 1,0-35-16,0-1 0,0 1 15,0-1-15,0-34 47,0-1-31,0 1-16,0-1 0,0 0 16,0-17-1,0 0-15,0 17 16,0 0-16,0 1 0,0-1 0,-18 1 15,18-1-15,0 36 32,0-1-17,0 1-15,0-1 16,0 1-16,0 0 0,0-1 16,0 1-16,0 0 0,0-1 15</inkml:trace>
  <inkml:trace contextRef="#ctx0" brushRef="#br0" timeOffset="313618.3565">3545 8237 0,'-17'0'0,"17"-17"15,0-1 1,17 18-16,-17-18 15,0 1 1,18-1-16,0 18 16,-1-17-16,1 17 15,-18-18 1,18 18-16,-1 0 16,1 0-16,0 0 15,-18 18-15,17-18 16,-17 17-16,18-17 0,-18 18 15,17-1-15,-17 1 16,18 0-16,-18-1 0,0 1 16,0 0-16,0-1 15,-18-17-15,18 18 0,-17 0 0,-1-1 16,1 1-16,-1-1 0,18 1 0,-35 0 16,35-1-16,-18 1 15,0 0-15,1-18 0,17 17 0,-18-17 16,18 18-16,-18-18 15,36 0 17,0 0-17,-1 0-15,1-18 16,0 18-16,-1 0 16,1-17-16,17 17 0,-17-18 15,-1 18-15,1 0 0,0 0 16,-1-18-16,1 18 0,17 0 15,1 0 1,-19 0-16,1 0 16,-36 0 77,1 0-77,-1 0-16,0 0 0,1 0 16,-1 0-16,0 0 15,1 18-15,-1-18 0,0 0 16,1 0-16,-1 0 16,1 0-16,-1 0 0,0 0 15,1 18 16,-1-18 48,0 0-48,18-18 31,18 0-46,0 18 0,-18-17-16,17 17 15,-17-18-15,18 18 16,-18-18-16,18 18 0,-18-17 0,17-1 15,-17 1-15,0-1 16,18 0-16,-18 1 16,0-1-16,0 0 15,-18 18-15,18-17 0,-17-1 16,17 0-16,-18 18 16,18-17-16,-18-1 15,1 18-15,-1 0 16,18-17-16,-18 17 0,1 0 15,-1 0 1,18 17-16,-18-17 0,18 18 16,-17-18-16,17 17 0,-18-17 15,18 18-15,-18-18 16,18 18-16,-17-18 16,17 17-1,0-34 32,17 17-31,1-18-1,0 18 1,-1 0 0,1 0-1,-18-18-15,35 18 16,-17 0-16,0 18 15,-1 0 1,-17-1 0,18-17-16,-18 18 15,0 0 17,0-1-32,0 1 15,0 0 1,-18-18-16,18 17 15,-17-17-15,17 18 0,-18-1 16,0 1 0,18 0-16,-17-18 15,17 17-15,-18-17 16,18 18-16,-18-18 16,18 18-1,-17-18 1,17 17-16,0 1 47,17-18 0,1 0-32,0 0-15,-1-18 16,1 18-16,0 0 15,-1 0-15,-17-17 0,36 17 16,-19 0-16,1 0 16,-1 0-16,1 0 0,0 0 15,-1-18-15,1 18 0,0 0 16,-1 0 0,1 0-16,0 0 15</inkml:trace>
  <inkml:trace contextRef="#ctx0" brushRef="#br0" timeOffset="315618.3873">3528 8273 0,'0'-18'63,"17"18"-48,1 0-15,0 0 16,-1 0 0,-17-18-1,18 18-15,0 0 16,-1 0-1,1 0 1,-18 18 0,0 0-1,0-1 1,0 1-16,0 0 16,0-1-16,0 1 15,-18-18-15,18 17 0,0 1 16,-17 0-16,17-1 15,-18 1 1,18 0-16,0-1 16,-18-17-16,18 18 15,-17 0 1,17-1 0,-18-17-1,18 18 1,18-18 46,-1 0-46,1-18-16,0 18 16,-1-17-16,1 17 0,17-18 15,-17 18-15,-1 0 0,1-18 16,0 18-16,-1 0 0,1-17 0,0 17 15,-1 0-15,-17-18 0,18 18 0,0 0 16,-1 0-16,1-18 0,-1 18 16</inkml:trace>
  <inkml:trace contextRef="#ctx0" brushRef="#br0" timeOffset="316702.2069">3369 8220 0,'0'-18'15,"-18"0"1,18 1 15,0 34 16,0 1-31,0 0-16,18-18 15,-18 17-15,0 1 16,0 0-16,18-1 0,-18 1 15,0 0-15,0-1 0,0 1 16,17-18-16,-17 17 0,0 1 16,0 0-16,0-1 15,18-17-15,-18 18 32,-18-18-1,1 0-16,17 18 1,-18-18-16,0 0 16,1 17-1,-1-17-15,0 0 16,18 18 0,18-18 46,0 0-46,-18-18-1,17 18-15,1 0 0,0 0 16,-18-17-16,17 17 0,1 0 16</inkml:trace>
  <inkml:trace contextRef="#ctx0" brushRef="#br0" timeOffset="414513.5452">5503 12347 0,'18'0'109,"0"0"-109,-1 0 0,1 0 0,0 0 16,17 0-16</inkml:trace>
  <inkml:trace contextRef="#ctx0" brushRef="#br0" timeOffset="419908.5458">20126 11236 0,'18'0'62,"-1"0"-62,1 0 16,0-18-16,17 18 0</inkml:trace>
  <inkml:trace contextRef="#ctx0" brushRef="#br0" timeOffset="420456.7202">22313 11236 0,'-17'0'0,"34"-18"32,1 18-17,-1-17-15,1 17 16,0 0-16,17 0 0,-17-18 0,-1 18 16,1 0-16,0 0 0,17 0 0</inkml:trace>
  <inkml:trace contextRef="#ctx0" brushRef="#br0" timeOffset="421182.5879">20285 12277 0,'0'17'16,"17"-17"31,1 0-47,0 0 0,-1 0 15,1 0-15,0 0 0,17 0 16</inkml:trace>
  <inkml:trace contextRef="#ctx0" brushRef="#br0" timeOffset="421802.4942">22737 12471 0,'-18'0'0,"36"0"0,-18-18 31,17 18-31</inkml:trace>
  <inkml:trace contextRef="#ctx0" brushRef="#br0" timeOffset="429105.4587">9102 10918 0,'17'0'172,"1"0"-172,0 0 15,-1 0-15,1 0 16,-1 0-16,36 0 0,-35 0 16,0 0-16,17 0 0,-17 0 15,-1 0-15,1 0 0,0 0 0,-1 0 0,1-17 16,-1 17-16,1 0 0,0 0 15,-1 0 1,-17-18 47,-17 1-48,-1-1 1,0 0-16,18 1 15,-35-1-15,18 0 16,-1 18 0,18-17-16,-18 17 0,18 17 47,18-17-47,-18 18 15,18-18-15,-18 18 0,17-18 0,1 17 16,-1-17-16,1 18 0,0-18 15,17 35-15,-17-35 0,-1 18 16,1-18-16,-18 17 0,18-17 0,-1 0 16,-17 18-16,18-18 0,-1 18 15,-17-1 1,-17-17-16,17 18 0,-18-18 16,1 18-16,-1-18 0,0 17 0,-35 1 15,36 0-15,-19-1 0,19-17 16</inkml:trace>
  <inkml:trace contextRef="#ctx0" brushRef="#br0" timeOffset="434622.828">4974 11165 0,'-17'0'140,"34"0"-46,-17 18-94,18-18 16,-1 0-16,1 0 15,0 0-15,-1 0 16,1 0-16,0 0 0,-1 0 0,1 0 16,0 0-16,-1 0 0,1 0 0,-1 0 15,19 0-15,-19 0 0,19 0 16,-19 0-16,1 0 0,0 0 0,-1-18 15,18 18-15,-17 0 0,0 0 0,-1 0 16,36 0-16,-35 0 16,17-17-16,-17 17 0,17 0 15,18 0-15,-35 0 16,-1 0-16,19 0 0,-19 0 16,1 0-16,0 0 0,-1 0 15,1 0-15,-1 0 0,1 0 16,0 0-16,-1 0 0,1 0 15,0 0-15,-1 0 0,1 0 16,0 0-16,-1 0 16,18 0-1,-17 0-15,0 0 16,-1 0 0,1 0-16,0 0 15,-18 17 1,17-17-16,1 0 15,0 0 1,-36 0 78</inkml:trace>
  <inkml:trace contextRef="#ctx0" brushRef="#br0" timeOffset="436198.3961">3634 11201 0,'-18'0'0,"0"0"31,1 0-15,-1 0-1,18-18-15,18 18 79,-1 0-64,1 0-15,0 0 16,-1 0-16,1 0 0,0 0 15,-1 0-15,1 18 0,-1-18 16,1 0-16,0 0 0,-1 0 0,1 0 16,0 0-16,-1 0 0,1 0 0,0 0 15,-1 0-15,18 0 16,-17 0-16,35 0 16,-35 0-16,-1 0 0,19 0 0,-19 0 15,1 0-15,-18-18 0,17 18 16,1 0-16,0 0 0,-1 0 15,1 0-15,0 0 16,-1 0-16,1 0 0,0 0 16,-1 0-16,1 0 15,17 0-15,0 0 16,-17 0-16,0 0 16,-1 0-16,1 0 15,0 0-15,-1 0 16,1 0-1,0 0 1,-1 0-16,1 0 16,-1 0-1,1 0-15,0 0 16,-1 0 0,1 0-1,-18-18 1,18 18-1,-1 0-15,1 0 32,-36 0 15</inkml:trace>
  <inkml:trace contextRef="#ctx0" brushRef="#br0" timeOffset="437510.7825">2117 11130 0,'17'0'109,"1"0"-93,0 0-16,-1 0 16,1 0-16,-1 0 15,1 0-15,0 0 0,-1 0 16,1 0-16,17 0 0,-17 0 16,0 0-16,-1 0 0,1 0 15,0 0-15,-1 0 0,1 0 0,-1 0 16,1 0-16,0 0 0,17 0 15,0 0 1,-17 0-16,0 0 16,-1 0-16,1 0 0,-1 0 15,1 0-15,0 0 16,-1 0-16,1 0 16,0 0-16,-1 0 15,1 0-15,0 0 0,-1 0 16,1 0-16,-1 0 15,1 0 1,17 0-16,-17 0 16,0 0-16,-1 0 15,1 0 1,0 0 0,-1 0-16,1 18 15,0-18 1,-1 0-1,1 0 1,-1 0 0,1 0-16,0 0 15,-1 0 1,1 0 0,-36 0 30</inkml:trace>
  <inkml:trace contextRef="#ctx0" brushRef="#br0" timeOffset="445842.3331">5009 11201 0,'-17'0'94,"34"0"0,1 0-94,0 0 15,-1 0 1,1 0 0,0 0-16,-1 0 0,1 0 15,0 0 1,-1 0-16,1 0 0,-1 0 16,1 0-16,0 0 15,-1 0 1,1 0-16,0 0 15,-1 0 1,1 0-16,0 0 0,-1 0 16,1 0-16,-1 0 15,1 0-15,0 0 0,-1 0 16,1 0-16,0 0 16,-1 0-16,1 0 15,-18-18-15,18 18 0,-1 0 16,1 0-16,0 0 15,-1 0-15,1 0 16,-1 0-16,1 0 16,0 0-16,-1 0 15,1 0-15,0 0 16,-1 0 0,1 0-16,0 0 15,-1 0-15,1 0 16,-1 0-16,1 0 15,0 0-15,-1 0 16,1 0 0,0 0-1,-1 0 1,1 0 0,0 0-16,-1 0 15,1 0 1,-1 0-1,1 0 17</inkml:trace>
  <inkml:trace contextRef="#ctx0" brushRef="#br0" timeOffset="448558.2513">3545 11201 0,'18'0'141,"0"0"-141,-1 0 16,1 0-16,0 0 15,17 0-15,-17 0 16,-1 0-16,36 0 16,0 0-16,-35 0 15,-1 0-15,1 0 0,0 0 16,-1 0-16,1 0 0,-1 0 0,1 0 15,0 0-15,17 0 0,-17 0 16,-1 0-16,19 0 16,-19 0-16,1 0 0,-1 0 15,1 0-15,0 0 0,-1 0 16,19 0-16,-19 0 16,1 0-16,0 0 15,-1 0-15,1 0 0,0 0 16,-1 0-16,1 0 15,-1 0-15,1 0 16,0 0-16,-18-18 0,17 18 0,1 0 16,0 0-1,-1 0 17,1 0-17,0 0 16</inkml:trace>
  <inkml:trace contextRef="#ctx0" brushRef="#br0" timeOffset="449747.3244">2187 11112 0,'-17'0'15,"34"0"63,-17 18-62,18-18-16,-1 0 16,1 0-16,0 0 15,-1 0-15,1 0 0,0 0 16,-1-18-16,1 18 0,0 0 0,-1 0 16,1 0-16,0 0 0,17 0 0,-18-17 15,1 17-15,17 0 0,-17 0 16,0 0-16,-1 0 15,1 0-15,0 0 0,17-18 16,-18 18 0,1 0-16,0 0 0,-1 0 15,1 0-15,0 0 16,-1 0 0,1 0-16,0 0 15,-1 0-15,1 0 16,-1 0-16,19 0 15,-19-17 1,1 17-16,0 0 16,-18-18 15</inkml:trace>
  <inkml:trace contextRef="#ctx0" brushRef="#br0" timeOffset="455162.5496">3651 11254 0,'18'0'125,"0"0"-125,-18 17 16,17-17-16,1 0 16,-1 0-16,1 0 15,0 0-15,-1 0 16,1 0-16,0 18 15,-1-18-15,1 0 16,0 0-16,-1 0 16,1 0-16,-1 0 15,1 0-15,0 0 0,-1 0 16,1 0-16,0 0 16,17 0-1,-17 0 1,-1 0-16,1 0 0,-1 0 15,1 0-15,0-18 0,-1 18 16,1 0-16,0 0 16,-1 0-16,1 0 15,0-17-15,-1 17 32,1 0-32,0 0 15,-1 0 1,-17-18-1,18 18 1,-1 0 15</inkml:trace>
  <inkml:trace contextRef="#ctx0" brushRef="#br0" timeOffset="456994.8671">5186 11165 0,'-18'0'16,"18"18"31,18-18-32,-1 18 1,1-18 0,0 0-16,-1 0 0,1 0 15,-18 17 1,18-17-16,-1 0 0,1 0 0,0 0 0,-1 0 15,1 0-15,-1 0 0,1 0 16,0 0-16,-1 0 0,36-17 16,-35 17-1,0 0-15,-1 0 16,1 0-16,0 0 16</inkml:trace>
  <inkml:trace contextRef="#ctx0" brushRef="#br0" timeOffset="472704.0963">10689 10742 0,'0'0'0,"18"0"16,-18-18-16,0 1 31,0-1-15,0 1 343</inkml:trace>
  <inkml:trace contextRef="#ctx0" brushRef="#br0" timeOffset="476371.2117">10707 10742 0,'0'-18'0,"0"1"31,0-1-31,0 1 32,0 34 46,0 1-78,0-1 15,0 1-15,0 0 16,0-1-16,0 1 0,0 0 0,0-1 16,0 1-16,0 17 0,0 18 15,0-35-15,0-1 16,0 1-16,0 0 0,17-1 0,-17 1 16,0 0-16,18-18 0,-18 17 15,0 1 1,-18-18 31,1 0-32,-1 0-15,1 0 16,-1 0-16,0 0 0,1 0 0,-1 0 16,0 0-16,1 0 0,-1 0 15,0 0-15,1 0 16,17 17-1,17-17 1,1 0 0,0 0-16,35 0 15,-36 0-15,19 0 0,-19 0 0,18 0 0,-17 0 16,17 0-16,1 0 0,-19 0 16,19 0-16,-19 0 0,18 0 0,-17 0 15,0 0-15,-1 0 0,1 0 0,0 0 16,-1 0-16,-34 0 62,-1 0-46,18-17 0,-18 17-16,1 0 15,-1 0 1,18-18-1</inkml:trace>
  <inkml:trace contextRef="#ctx0" brushRef="#br0" timeOffset="489743.548">11395 10689 0,'0'0'0,"0"-17"0,17 17 15,-17-18 1,-17 18 15,17 18-15,-18-18-16,0 17 0,1-17 0,-1 18 15,1-1-15,-1 1 0,0-18 16,18 18-16,-17-1 0,17 1 16,0 0-16,0-1 0,0 1 15,0 0-15,35-1 16,-35 1-16,18-1 0,-1-17 15,1 18-15,-1-18 0,1 18 0,0-18 16,-1 17-16,1-17 0,0 18 0,-1 0 16,1-1-16,-18 1 15,0 0-15,0-1 16,-18 1-16,1-18 16,-1 17-16,0-17 15,-17 0-15,17-17 16,1 17-16,17-18 0,-18 18 0,1-17 15</inkml:trace>
  <inkml:trace contextRef="#ctx0" brushRef="#br0" timeOffset="490056.1427">11324 10654 0,'0'0'0,"0"-18"16,18 18 0,-1 0-16,-17-17 0,18 17 0,0 0 15,-1 0-15,1 0 0,0-18 0,52 18 16,-35 0 0,-17 0-16,0 0 0,17 0 0,-17 0 0,-1 0 15,19 0-15,-19 0 0,1 0 0,-1 0 16,1 0-16,0 0 0,-1 0 15,-34 0 32</inkml:trace>
  <inkml:trace contextRef="#ctx0" brushRef="#br0" timeOffset="495089.8701">12100 10707 0,'0'0'0,"-17"0"16,-1 0-1,18-18 1,0 1 0,18 17 15,-1 0-16,1 0-15,0 0 16,-1 0-16,1 0 0,-1 17 16,1-17-16,0 18 0,-1-1 15,1 1-15,-18 0 16,0-1 0,-18 1-16,18 0 0,-17-18 15,17 17-15,-18 1 0,0-18 0,1 18 16,-1-1-16,1 1 0,-1-18 15,0 17-15,1-17 0,17 18 0,-18-18 16,0 18-16,18-1 0,-17-17 16,17 18-16,17-18 15,1 0-15,17 18 16,-17-18-16,0 0 16,-1 0-16,1 0 0,-1 0 0,1 0 15,0 0-15,-1-18 0,1 18 0,0 0 16,-1 0-16,1 0 0,0 0 15,-1 0-15,-17-18 94</inkml:trace>
  <inkml:trace contextRef="#ctx0" brushRef="#br0" timeOffset="499189.9883">12400 10460 0,'18'0'0,"-1"0"32,1 0-17,0 0-15,-1 0 0,-17 17 0,18-17 16,0 18-16,-1-18 0,1 18 0,0-1 16,-1 1-16,-17 0 0,18-1 0,-1 1 15,-17 17-15,18-17 0,-18 17 0,0 0 16,0-17-16,0 17 0,0 1 0,0-1 15,-35 53 1,17-35-16,1-35 0,-1-1 16,0 19-16,1-19 0,-1 1 0,0-1 0,1-17 15,-1 18-15,0 0 0,-17-18 16,17 17-16,1-17 0</inkml:trace>
  <inkml:trace contextRef="#ctx0" brushRef="#br0" timeOffset="499783.7604">10442 10407 0,'0'0'16,"0"-18"-16,18 18 0,-1 0 15,-17-17-15,0 34 16,-17 1 0,-1 0-16,18-1 0,-17 18 15,-1-17-15,0 17 0,1 18 16,-19-17-16,19-1 0,-1 18 0,18 0 16,-18 0-16,1 0 0,17-18 0,0 18 15,0-18-15,0 18 0,17-18 0,-17 0 16,18 1-16,0-1 0,-1-17 15,1 17-15,17-17 0,-17-1 0,17 1 16,18 0-16,-18-1 0,18-17 0,0 0 16</inkml:trace>
  <inkml:trace contextRef="#ctx0" brushRef="#br0" timeOffset="500704.3445">13000 10971 0,'0'0'0,"-18"18"15,18 0-15,-17-18 0,-1 17 0,-35 36 16,0 0 0,35-53-16,18 18 0,-17-1 15,17 1-15,0 0 16,0-1-16,17-17 16,1 0-16,0 0 0,-1 0 15,1 0-15,0 0 0,-1-17 16,1-1-16,0 18 0,-1-18 0,1 1 15,-18-1-15,0 0 16,0 1-16,-18-1 0,1 18 16,-19-17-1,1-1-15,17 18 0,1 0 0,-19-18 0,19 18 16,-18 0-16,17-17 0,0 17 0,1 0 16,-1 0-16,0 0 0</inkml:trace>
  <inkml:trace contextRef="#ctx0" brushRef="#br0" timeOffset="501295.701">12929 10918 0,'0'0'16,"0"-17"-16,0-1 15,0 1 1,0-1 0,0 0-16,-17 18 15,17-17 1,-18 17-16,0 0 16,1 0-16,-1 0 15,0 0-15,1 0 16,-1 17-16,1-17 0,-1 18 15,0-18-15,18 18 0,-17-1 16,-1-17-16,18 18 0,-18-1 0,18 1 16,-17 0-16,17-1 0,0 19 15</inkml:trace>
  <inkml:trace contextRef="#ctx0" brushRef="#br0" timeOffset="515053.7595">5080 11130 0,'-18'0'78,"18"18"0,18-18-47,-18 17-15,18-17-1,-1 0 1,1 0 0,0 0-1,-1 0 1,1 0-16,-1 0 16,1 0-16,0 0 15,-1 0-15,1 0 16,0 0-16,-1 0 15,1 0-15,0 0 16,-1 0-16,1 0 16,-1 0-16,1 0 0,17 0 15,-17 0-15,0 0 16,-1-17-16,1 17 0,0 0 0,-1 0 16,1 0-16,17 0 15,-17 0-15,-1 0 16,1 0-16,0 0 15,-1 0-15,1 0 0,0 0 16,-1 0-16,1 0 16,0 0-16,-1 0 15,1 0-15,-1-18 16,1 18-16,-18-18 0,18 18 16,-1 0-16,1 0 15</inkml:trace>
  <inkml:trace contextRef="#ctx0" brushRef="#br0" timeOffset="833677.3411">3986 12083 0,'18'0'62,"0"17"-30,-1-17-32,1 0 15,0 0-15,-1 0 16,1 0 0,-1 0-16,1 0 0,0 0 0,-1 0 15,1 0-15,0 0 0,-1-17 0,1 17 0,0 0 16,-1 0-16,1 0 0,0 0 15,-1 0-15,1 0 16,-1 0-16,1 0 16,0 0-16,-1 0 0,1 0 15,0 0-15,-1 0 0,1 0 16,0 0-16,-1 0 0,1 0 0,17 0 16,-17 0-16,-1 0 0,1 0 15,0 0-15,-1 0 0,1-18 16,0 18-16,-1 0 15,1 0-15,-1 0 16,1 0-16,0 0 0,-1 0 0,1-18 16,0 18-16,-1 0 0,1 0 15,0 0-15,-1 0 0,1 0 16,0 0-16,-1-17 0,1 17 16,-1 0-16,1 0 0,0 0 15,-1 0-15,1 0 16,0-18-1,-1 18-15,1 0 16,0 0-16,-1 0 16,1 0-1,-1 0 17,1 0-17,0 0 1,-1 0 15,-17 18 0</inkml:trace>
  <inkml:trace contextRef="#ctx0" brushRef="#br0" timeOffset="836040.1372">2240 12065 0,'0'18'16,"18"-18"46,-1 0-46,1 0-16,0 0 16,-1 0-16,1 0 0,0 0 15,17 0-15,-17-18 0,-1 18 16,1 0-16,17 0 0,18 0 0,-35 0 16,-1-18-16,36 18 15,-35 0-15,17 0 0,-17 0 0,35 0 16,-36 0-16,19 0 0,-19 0 15,18 0-15,-17 0 0,0-17 0,-1 17 16,1 0-16,0 0 0,-1 0 0,1 0 16,0 0-16,-1 0 0,1 0 15,0 0-15,-1 0 0,1 0 16,-1-18-16,1 18 0,0 0 0,-1 0 16,1 0-16,0 0 0,-1 0 15,1-18-15,0 18 16,-1 0-16,1 0 0,-1 0 15,1 0-15,0 0 16,-1 0-16,1 0 0,0-17 16,-1 17-16,1 0 15,-18-18 95</inkml:trace>
  <inkml:trace contextRef="#ctx0" brushRef="#br0" timeOffset="839984.3682">3422 12047 0,'18'0'47,"-1"0"0,1 0-16,-36 0 63,18-17-63,-17 17-31,-1-18 16,0 18 15,1 0-15</inkml:trace>
  <inkml:trace contextRef="#ctx0" brushRef="#br0" timeOffset="842494.3013">2699 11483 0,'17'0'15,"-17"-18"16,0 1 1,-17 17 46,-1 17-78,0 1 15,1 0 1,17-1 0,-18-17-16,18 18 0,-17-1 15,17 1-15,0 0 0,-18-18 16,18 17-16,0 19 16,-18-19-16,18 1 15,0 0-15,0-1 0,0 1 0,0-1 16,0 1-16,0 0 0,0-1 15,18 1-15,-18 0 16,18-1-16,-18 1 0,17 0 16,1-18-16,-18 17 15,17-17-15,-17 18 16,18-18-16,0 0 16,-1 0-16,1 0 15,0 0 1,-1 0-16,1-35 15,17 17-15,-17 0 16,-1 1-16,1-1 0,0 0 16,-18 1-16,17-1 15,-17 0 1,0 1 0,0-1-16,0 1 0,-17 17 15,17-18-15,-18 0 0,0-17 16,1 17-16,-1 1 15,18-1-15,-17 18 0,17-18 16,-18 1-16,0 17 0,18-18 0,-17 18 16,17-17-16,-18 17 0,0-18 15,1 18-15,-1-18 16,0 18-16,1 0 31,-1 0-15</inkml:trace>
  <inkml:trace contextRef="#ctx0" brushRef="#br0" timeOffset="843396.262">2222 11518 0,'0'-17'32,"0"-1"-17,-17 18 1,-1 0 0,1 0-1,17 18 1,-18-18-16,18 17 0,-18-17 15,18 18-15,0-1 0,-17-17 16,17 18-16,0 0 0,0-1 0,-18 1 16,18 0-16,0-1 0,0 19 15,0-19-15,0 1 0,0-1 0,0 1 16,0 0-16,0-1 0,0 1 16,18 0-16,-18-1 15,17-17-15,1 18 0,0 0 16,-18-1-16,17-17 0,1 0 15,-1 0-15,1 0 0,0 0 16,-1 0-16,1-17 0,0 17 16,-1 0-16,-17-18 0,18 18 0,0-18 15,-1 1-15,1-1 16,-18 0-16,18 18 16,-18-17-16,0-1 0,0 0 15,17-17 1,-17 18-16,0-1 0,0 0 15,0 1-15,0-1 16,0 0-16,0 1 0,-17-1 16,17 0-16,0 1 15,-18 17-15,18-18 0,-18 1 16,1-1-16,-1 0 16,0 18-1,1-17-15,-1 17 16,0 0-1,1 0-15,17 17 0,-18-17 0,18 18 16,-18-18-16,18 18 0,-17-18 0</inkml:trace>
  <inkml:trace contextRef="#ctx0" brushRef="#br0" timeOffset="876146.6605">20002 11254 0,'0'0'0,"-17"0"15,-1 0-15,1 0 16,34 0 31,1 0-32,35 0 1,17 17 0,-34-17-1,-19 0 1,1 18-16,0-18 0,17 0 0,-18 0 16,1 0-16,0 0 0,-1 0 0,1 0 15,0 0 1,-1-18-16</inkml:trace>
  <inkml:trace contextRef="#ctx0" brushRef="#br0" timeOffset="877076.9945">22401 11254 0,'18'0'47,"0"0"-31,-1 0-16,19 0 15,-19 0-15,1 0 0,17 0 16,-17 0-16,17 0 0,0 0 16</inkml:trace>
  <inkml:trace contextRef="#ctx0" brushRef="#br0" timeOffset="877968.9795">20338 12330 0,'-18'0'15,"0"0"1,1 0 0,17-18-1,17 18 17,1 0-17,0 0-15,-1 0 16,1 0-16,0 0 0,-1 0 0,18 0 15,18-18-15,-35 18 0,53 0 16,-54 0-16,18 0 0,-17-17 16,70 17-1,-52 0-15,-19-18 0,1 18 16</inkml:trace>
  <inkml:trace contextRef="#ctx0" brushRef="#br0" timeOffset="878425.1831">22260 12400 0,'0'0'0,"0"18"0,-17-18 0,34 0 47,1 0-31,0 0-16,-1 0 0,18 0 15,1 0-15,-19 0 0,19 0 16,-1 0-16,-17 0 0,17 0 0,0 0 16,18-18-1,-18 0-15,1 18 0</inkml:trace>
  <inkml:trace contextRef="#ctx0" brushRef="#br0" timeOffset="1.03313E6">18803 12224 0,'0'17'16,"18"-17"-16,-1 0 0,19 0 15,-19 0-15,19 0 0,-1 18 16,35-18-16,-34 0 0,-1 0 15,0 0-15,0 0 0,18 0 0,-17 18 16,17-18-16,-18 0 0,0 0 0,53 0 16,-52 0-16,-1 0 0,0 0 15,36 0-15,-36 0 0,-17 0 16,17 0-16,-17 0 0,-1 0 0,1 0 16,-1 0-16,19 0 15,-19 0-15,1 0 16,-18-18-1</inkml:trace>
  <inkml:trace contextRef="#ctx0" brushRef="#br0" timeOffset="1.03352E6">18821 12224 0,'-36'0'0,"19"0"0,70 0 0,-124 0 15,53 0-15,1 0 0,34 0 16,36 0 0,-17 0-16,-1 0 0,18 17 15,-18-17-15,18 0 0,0 18 16,70-18-16,-52 18 0,0-18 15,-1 0-15,1 0 0,-1 17 0,-17-17 16,18 0-16,52 18 16,-52-18-16,-18 18 0,35-18 0,-53 17 15,18-17-15,-35 0 0,17 0 0,0 18 16,-17-18-16,17 0 0,-17 0 16,-18 17-16,17-17 0,1 0 15,-36 0 32</inkml:trace>
  <inkml:trace contextRef="#ctx0" brushRef="#br0" timeOffset="1.12253E6">547 14570 0,'0'0'0,"-18"0"16,1 0-16,-1-18 15,0 18 1,1-18-1,-1 36 17,18 17-17,0-17-15,-18 35 16,18-18-16,0 0 0,0 18 0,0-17 16,0-1-16,-17 18 0,17-18 0,0 0 15,0 18-15,0-17 0,0-19 0,0 19 16,0-19-16,0 1 0,0-1 15,0 1-15,0-36 32,0 1-32,0-1 0,0-17 0,0 17 15,-18-17-15,18 0 0,-18-1 0,18 1 16,-17 0-16,17 0 0,-18-18 0,18 17 16,0 1-16,0 0 0,0 0 15,0-1-15,0 19 0,0-19 0,0 19 16,0-1-16,0 0 0,0 1 15,18 34 1,-18 1-16,0 0 0,17-1 16,1 19-16,0-19 0,-1 19 15,1-19-15,0 18 0,17-17 0,-17 0 16,17 17-16,0-17 0,-17-1 0,52 19 16,-52-19-16,17 1 0,-17-1 15,17-17-15,-17 18 0,17-18 0,-17 0 16,-1 18-16,1-18 0,0 0 0,-1 0 15,1 0-15,-1 0 0,1 0 16,-36 0 0,1 0-1,-1 0-15,-17 0 0,17 0 0,-17 17 16,0-17-16,-53 18 0,52-18 16,-17 18-16,18-18 0,-18 17 0,0-17 15,18 0-15,-18 18 0,-18-18 16,36 0-16,18 18 0,-1-18 0,0 0 15,1 0-15,-1 0 0,0-18 16,18 0-16,0 1 16,18-1-16,0 0 0,-1 1 15,1-1-15,0 0 0,-1 1 16,1-18-16,-1 17 0,19 0 0,-19-17 16,36 0-16,-17 17 0,-19-17 0,19 17 15,-19 1-15,1-1 0,17 0 0,-17 18 16,-1-17-16,1-1 0,0 18 0,-1 0 15,1 0-15,-18 18 16,0-1 0,-18 36-16,1-35 0,17 17 15,-18 0-15,0-17 0,1 17 16,17 1-16,-18-1 0,0 0 0,1 18 0,-1-18 16,1 1-16,17-19 0,-18 19 0,0-1 15,18-18-15,0 1 0,-17 17 16,17-17-16,0 0 0,0 17 15,0-17 1,17-1-16,1-17 16</inkml:trace>
  <inkml:trace contextRef="#ctx0" brushRef="#br0" timeOffset="1.13387E6">3316 15875 0,'0'-18'109,"18"18"-93</inkml:trace>
  <inkml:trace contextRef="#ctx0" brushRef="#br0" timeOffset="1.47115E6">4868 16316 0,'0'-18'15,"-17"18"-15,-1 0 16,0 0 0,36 0 15,0 0-16,-1 0-15,54 0 16,35-35 0</inkml:trace>
  <inkml:trace contextRef="#ctx0" brushRef="#br0" timeOffset="1.49206E6">11077 16316 0,'0'0'0,"-17"0"0,-1 0 15,0 0-15,1 0 16,-1 0-16,0 0 16,1 0-16,-1 0 0,0 0 15,1 0-15,-1-18 16,1 18-16,34 0 47,1 18-32,-1-18-15,1 18 16,0-18-16,-1 0 0,1 0 0,0 0 16,-1 0-16,1 17 0,17-17 0,-17 0 15,35 0-15,-18 0 16,0 0-16,36 0 0,-18 0 0,-18 0 16,18 0-16,-18 0 0,18 0 0,0 0 15,0 0-15,0-17 0,0 17 0,0 0 16,0 0-16,0-18 0,0 18 15,17 0-15,-17 0 0,0-18 0,0 18 16,17 0-16,-17 0 0,18 0 0,-18 0 16,0 0-16,0-17 0,17 17 0,36 0 15,-53 0-15,53 0 16,-53 0-16,0 0 0,-18 0 0,18 0 16,0 0-16,-18 0 0,18 0 15,-18 0-15,0 0 0,18-18 0,-17 18 16,-1 0-16,0 0 0,0 0 0,-17 0 0,35 0 15,-35 0-15,-1 0 16,1 0-16,0 0 0,-1 0 16,-17 18-1,-17-18-15,17 17 16</inkml:trace>
  <inkml:trace contextRef="#ctx0" brushRef="#br0" timeOffset="1.70714E6">18997 17833 0,'53'-18'16,"-106"36"-16,141-53 0,-35-1 0,0 19 0,-18-1 15,1-17-15,52-18 0,-53 18 16,0 17-16,18-53 0,-17 36 15,-19 0-15,19 17 0,-19-17 0,1 0 16,-1-1-16</inkml:trace>
  <inkml:trace contextRef="#ctx0" brushRef="#br0" timeOffset="1.70857E6">22490 16245 0,'0'18'0,"17"-18"16,1 0-16,-1 0 15,19 0-15,-1 0 16,-17 0-16,70 18 0,-53-18 16,18 0-16,53 0 0,-71 0 15,18 0-15,0-18 0,0 18 16,35 0-16,-53-18 0,1 18 16,-1 0-16,0 0 0,1 0 0,16-17 15,-34 17-15,0 0 0,35 0 16,-36 0-16,1 0 15,-18-18 17,-18 18-17,1 0-15,-1 0 16,0 0-16</inkml:trace>
  <inkml:trace contextRef="#ctx0" brushRef="#br0" timeOffset="1.7089E6">22384 16210 0,'0'0'16,"-53"0"-16,18 18 0,-1-18 0,1 0 0,0 0 16,-1 17-16,19-17 0,-18 0 15,17 0-15,0 18 0,1-18 16,34 18-1,1-18-15,0 0 0,17 0 16,0 0-16,0 0 0,1 0 0,17 0 16,-18 0-16,88 0 15,-70 0-15,18 0 0,-18 0 0,17 0 0,54 0 16,-71 0-16,0 0 0,52 0 16,-52-18-16,-17 18 0,-1 0 15,18 0-15,-18 0 0,-17 0 16,-1 0-16,-34 0 31</inkml:trace>
  <inkml:trace contextRef="#ctx0" brushRef="#br0" timeOffset="1.72524E6">20567 15540 0,'0'-18'16,"0"1"-1,18 17 1,-18-18-16,17 18 15,1-18 1,-1 18-16,1 0 16,0 0-16,-18-17 0,17 17 15,1 0 1,-18 17-16,0 1 16,0 0-16,0-1 15,-18 1 1,18-1-16,-17-17 0,-1 18 15,18 0 1,-18-18-16,36 17 31,0-17-15,-1 0 0,1 0-16,0 0 15,-18 18 1,0 0-1,0-1 1,-18 1 0,0-18-16,18 18 15,-17-18-15,-1 0 16,18-18 0,0 0-16,0 1 15,0-1-15,0 0 0,0 1 16,0-1-16,0 0 0,-18 1 0,18-1 15,0 1-15,0-54 16,-17 36-16,17 17 16,0 0-16,0-17 0,-18 18 0,18-1 0,0-17 15,-17 17-15,-1 0 0,18 1 16,-18 17-16,1-18 0,-1 18 16,0 0-16,1 0 0,-1 0 0,0 18 0,1-18 15,-1 17-15,1 1 0,-1 0 0,0-1 16,1 1-16,-1 17 0,0 0 0,-17 71 15,35-53 1,0-18-16,0 18 0,0 0 0,0-17 16,18 17-16,-1-1 0,1-16 0,0 17 15,17-18-15,-17 0 0,17 0 0,-18 1 0,19-19 16,-1 1-16,0 0 0,1-18 16,16 0-16,-16 0 0,-1 0 0,0-18 15,1 0-15,-1 1 0,18-19 0,-18 19 16,0-36-16,1 18 0,17-54 15,-18 37-15,18-90 16,-36 89-16,-17 18 0,0-18 0,-17 18 16,-1 0-16,0-1 0,1 1 0,-18 18 15,-1-1-15,1-17 0,0 35 16,-1-18-16,-16 18 0,-1 0 0,17 0 16,-17 0-16,0 0 0,1 18 0,-1-1 15,0-17-15,0 18 0,18 0 0,-36 17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31T10:16:54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 3157 0,'0'-17'31,"18"34"31,-18 1-46,0 0-16,17-1 0,-17 1 0,0 0 16,0-1-16,18 18 15,-18-17-15,0 0 0,0-1 16,18-17-16,-1 0 16,1 0-16,0 0 0,-1-17 15,1-1-15,-1 0 0,1 1 0,0-1 16,17 1-16,-17-1 0,-1 0 0,19 1 15,-19-1-15,1 0 0,-1 1 0,1-19 16,0 19-16,-1-1 0,19 1 0,-1-19 16,-17 19-16,17-19 15,-18 19-15,1-1 0,-18 0 0,35 1 16,-17 17-16,-18-18 0,18 18 16,-1-18-1,1 36 1</inkml:trace>
  <inkml:trace contextRef="#ctx0" brushRef="#br0" timeOffset="1617.5536">106 9066 0,'0'18'140,"17"0"-108,1-18-17,-18 17 1,18 1-16,-1 0 16,-17-1-16,18-17 15,-18 18-15,18-1 16,-18 1-1,17-18-15,-17 18 0,18-18 16,-18 17-16,0 1 16,18-18-16,-1 0 15,-17-18 1,18 18-16,-1-17 16,19-19-16,-19 36 15,-17-17-15,18 17 0,0-18 0,-1 1 16,-17-1-16,18 18 0,0-18 0,-1 1 15,1 17-15,-18-18 0,18 0 0,-1 18 16,1-17-16,-1 17 0,1-18 0,0 0 16,-1 18-1,-17-17-15,18 17 0,0-18 16,-1 18 0,1 0 15,0 0 0,-1 0-15,-17-17-1,18 17-15,-18-18 0,17 18 16,1-18 0,0 18-16,-18-17 15,0-1 126</inkml:trace>
  <inkml:trace contextRef="#ctx0" brushRef="#br0" timeOffset="3219.8937">3722 8996 0,'-18'0'0,"18"-18"16,-17 18-1,-1 0-15,18-17 16,-18 17-16,1 0 31,17-18-31,17 18 63,1 18-48,0-18-15,-1 0 16,1 0-16,-1 0 0,1 0 0,0 0 15,-1 0-15,19 17 0,-19-17 0,19 0 16,-19 0-16,18 0 0,1 0 0,-1 0 16,0 0-16,1 0 0,-1 0 15,0 0-15,-17 0 0,17 0 16,36 0-16,-36 0 0,0 0 0,0 0 16,1 0-16,17 0 0,-18 0 0,-17 0 15,17 0-15,0 0 0,0 0 0,1 0 16,-19 0-16,19 0 0,-1 0 0,-18 0 15,19 0-15,-19 0 0,1 0 0,17 0 16,-17 0-16,0 0 0,35 0 16,-36 0-16,1 0 0,-1 0 15,19 0-15,-19 0 0,1 0 0,0 0 16,17 0-16,-17 0 0,-1 0 0,1 0 16,35 0-16,-18 0 15,18-17-15,-35 17 0,-1 0 16,1 0-16,17 0 0,-17 0 0,-1-18 15,1 18-15,0 0 0,-1 0 0,1 0 16,0 0-16,-1 0 0,19 0 0,-19 0 16,1 0-16,-1 0 0,19 0 0,-19 0 15,1 0-15,0 0 0,-1 0 0,1 0 16,0 0-16,-1 0 0,1 0 16,-1 0-16,1 0 15,0 0-15,-1 0 16,1 0-16,0 0 0,-1 0 0,1 0 15,0 0 1,-1 0 0,1 0-1,-18-18 1,17 18-16</inkml:trace>
  <inkml:trace contextRef="#ctx0" brushRef="#br0" timeOffset="4198.063">4357 8132 0,'0'-18'0,"0"36"0,0-54 16,0 19-1,0-1-15,-18 18 32,1 0-32,-1 0 15,0 0-15,1 18 0,-1-1 16,0-17-16,1 18 0,17 0 15,-18-18-15,18 17 0,-18 1 0,18-1 16,0 1-16,0 0 16,0-1-16,18-17 0,-18 18 15,18-18-15,-1 18 0,1-1 16,0-17-16,-1 0 0,1 18 0,0-18 16,-1 0-16,1 0 0,-18 18 0,17-18 15,1 0-15,-18 17 0,0 1 16,-18-18-1,18 17-15,-52-17 16,16 18 0,19-18-16,-1 0 0,0 0 15,1 0-15,-1 0 0,0 0 16</inkml:trace>
  <inkml:trace contextRef="#ctx0" brushRef="#br0" timeOffset="5150.8899">4551 8220 0,'0'0'0,"0"-18"16,0 36-1,0-1 1,0 1-16,0 0 15,0-1-15,0 1 0,0 0 16,0-1-16,17 1 16,-17-1-16,18-17 0,0 0 15,-1 0-15,1 0 16,0 0 0,-18-35-16,17 35 0,-17-17 15,18-1-15,-18 0 0,18 1 16,-18-1-16,0 0 0,0 1 15,0-1-15,0 0 0,0 1 16,-18 17 0,18 17-1,0 1 1,0 0-16,0-1 0,0 1 16,18 0-16,-18-1 0,17 1 15,-17 0-15,18-18 0,-18 17 16,17-17-16,1 0 15,0-17-15,-1-1 16,1 0-16,0 1 16,-1-19-16,1 19 0,-18-1 15,0-17-15,18 17 0,-18 1 0,0-1 16,0-17-16,0 17 0,17 0 0,-17 1 16,0-19-16,0 19 0,0-1 0,-17 0 15,17 1-15,0-1 0,0 1 0,-18 17 16,18-18-16,0 0 0,0 36 31,0 0-15,0-1-16,0 1 0,0 17 0,0-17 15,0 17-15,0 0 0,0-17 16,18 17-16,-18 1 0,0-19 0,0 18 16,0-17-16,17 0 0,-17-1 0,0 1 15,0 0-15,0-1 0,0 1 16,0 0-16,18-18 15,-18-18 1,0 0 0,0 1-16,0-1 0,0 0 15,0 1-15,0-1 16,18 0-16,-18 1 0,0-1 16,17 18-16,1 0 15,-1 0 1,1 18-16,-18-1 15,18 1 1,-1 0-16,1-18 0,-18 17 16,18 1-16,-18 0 15,17-1-15,-17 1 16,0 0-16,-17-18 0,-1 17 16,0-17-16,1 18 15,-1-18-15,0 0 0,1 0 16,-1 0-16,1 0 15,-1-18-15,18 1 0</inkml:trace>
  <inkml:trace contextRef="#ctx0" brushRef="#br0" timeOffset="7409.4102">16739 8996 0,'0'0'0,"0"17"0,0 1 16,0 0-16,0-1 16,18-17-1,0 0 1,-1-17-16,1 17 0,-1-18 0,36 0 15,0-17 1,-17 18-16,-1-1 0,0 0 16,0 18-16,1-17 0,-1-1 0,0 0 15,1 1-15,-1-1 0,18 0 0,-18 1 16,36-1-16,-19 1 0,-34 17 16,53-18-16,-36 0 0,-17 18 15,-1-17-15,19 17 0,-19 0 0,1-18 16,-1 18-16,1 0 15</inkml:trace>
  <inkml:trace contextRef="#ctx0" brushRef="#br0" timeOffset="9193.8721">16880 3016 0,'18'0'0,"-18"18"0,0 0 16,18-18-16,-18 17 0,17 1 15,-17-1-15,0 1 0,18-18 16,-18 18-16,18-1 0,-1-17 16,1 18-16,0-18 15,-1 0-15,1 0 0,-1 0 0,19 0 16,-19-18-16,19 18 0,-19-17 0,19 17 16,-1-18-16,-18 0 0,19 18 15,-1-17-15,0-1 0,-17 1 0,17-1 16,0 18-16,1-18 0,-1 1 0,0 17 15,-17-18-15,17 18 0,-17-18 0,17 1 16,-17 17-16,-1 0 0,1-18 0,0 18 16,-1 0-16,1-18 0,0 18 15,-36 0 79,0 0-78,1 0-1</inkml:trace>
  <inkml:trace contextRef="#ctx0" brushRef="#br0" timeOffset="15045.8649">4921 4357 0,'0'0'16,"-17"17"-16,-1-17 15,0 0-15,1 0 16,-1 0 0,0 0-16,36 0 31,0 0-15,-1 0-16,1 0 0,35 0 15,-35 0-15,87 0 16,-69 0-16,-1-17 0,53 17 15,-53 0-15,1-18 0,-1 18 16,0 0-16,0 0 0,1-17 0,-19 17 16,19 0-16,-19 0 0,1 0 0,0 0 15,17-18-15,-17 18 0,-1 0 16</inkml:trace>
  <inkml:trace contextRef="#ctx0" brushRef="#br0" timeOffset="18195.1641">4904 5362 0,'0'18'0,"0"-36"0,-18 36 0,0-18 31,36 0 16,0 0-31,-1 0-16,-17-18 16,18 18-16,0 0 0,17 0 15,-18-17-15,72 17 16,-54-18-16,18 18 0,-18-18 15,0 18-15,1 0 0,-1-17 0,0 17 16,0 0-16,1 0 0,-1-18 0,0 18 16,-17 0-16,17 0 0,-17-18 0,0 18 15,-1 0-15,18 0 0,-17 0 16,0 0 0,-36 0 15,0 0 0,18-17 0</inkml:trace>
  <inkml:trace contextRef="#ctx0" brushRef="#br0" timeOffset="19928.1817">5009 6297 0,'0'0'0,"-17"0"0,-1 0 16,1 18 0,-1-18-16,0 0 15,1 0 1,34 0 15,1 0-15,35-18-16,0 0 15,-18 1-15,0 17 0,1 0 16,16-18-16,1 1 0,0 17 0,0-18 16,0 18-16,0-18 0,0 18 0,0 0 15,53-17-15,-71-1 0,0 18 16,1 0-16,-1 0 0,0 0 16,-17 0-16,-1-18 0,1 18 0,0 0 15,-36 0 32,0 0-31</inkml:trace>
  <inkml:trace contextRef="#ctx0" brushRef="#br0" timeOffset="22935.749">4992 7267 0,'-18'0'15,"1"0"-15,-1 0 16,0 0 0,36 0 15,0 0-15,-1 0-1,1 0-15,-1 0 0,1 0 16,53 0-1,-36-17-15,0 17 0,-17 0 0,-1 0 16,1 0-16,0-18 0,-1 18 0,1 0 16,0 0-16,-1 0 0,1 0 15,0 0-15,-1 0 16</inkml:trace>
  <inkml:trace contextRef="#ctx0" brushRef="#br0" timeOffset="24249.6856">8837 7373 0,'-18'0'0,"1"0"15,-1 0-15,1 0 16,-1 0 0,0 0-16,1 0 15,-1 0-15,36 0 31,-1 0-31,1 0 16,0 0-16,17 0 0,-18 0 0,19 0 16,-1 0-16,0 0 0,1 0 0,-1-18 15,0 18-15,0 0 0,18-17 0,-17 17 16,-1 0-16,0 0 0,0-18 0,1 18 16,-1 0-16,0-18 0,-17 18 0,17 0 15,-17-17-15,-1 17 0,1 0 0,0 0 16,-1 0-16,1 0 15,-36 0 32,1 0-31,-1 0 15,0 0-15</inkml:trace>
  <inkml:trace contextRef="#ctx0" brushRef="#br0" timeOffset="39901.516">8819 7391 0,'-17'0'16,"34"0"-16,-52 0 15,53 0 32,-1-18-47,1 18 16,0 0-16,-1-18 15,1 18-15,0 0 16,17 0-16,-17 0 0,-1-17 0,18 17 16,-17 0-16,17 0 0,1 0 0,17 0 15,-18 0-15,0 0 0,0 0 16,1 0-16,-1 0 0,-17 0 0,17 0 16,0 0-16,0 0 0,-17 0 0,17 0 15,-17 0-15,17 0 0,-17 0 0,0 0 16,-1 0-16,1 0 0,-1 0 0,1 0 15,0 0-15,-18-18 16,17 18-16,-34 0 47,-1 0-31,0 0-16,1 0 15,-1 0-15,1 0 0,-1 18 0,0-18 16,1 0-16,-19 0 0,19 17 0,-19-17 15,1 0-15,0 0 0,0 0 16,-1 18-16,1-18 0,0 0 0,-36 0 16,36 18-16,-53-18 0,52 0 15,1 0-15,0 0 0,17 0 16,-17 0-16,0 0 0,17 0 0,-17 0 0,17 0 16,1 0-16,-1 0 0,0 0 15,1 0-15,-1 0 0,0 0 16,36 0 15,0 0-15,-1 0-16,19 0 0,-1 0 0,-18 0 15,19 0-15,-19 0 0,19 0 0,-1 0 16,-17 0-16,17 0 0,0 0 0,-17 0 16,17 0-16,-17 0 0,17 0 0,-17 0 15,17 0-15,-18 0 0,19 0 0,-19 0 16,1 0-16,0 0 0,-18-18 15,17 18-15,1 0 0,0 0 16,-36 0 0,0 0-1,1 0-15,-1 0 0,0 0 0,1 0 16,-1 0-16,0 0 0,-17 0 0,18 0 16,-19 0-16,1 0 0,17 0 0,-87 18 15,52-18 1,17 0-16,1 0 0,17 17 0,-17-17 15,18 0-15,-1 0 0,0 0 0,1 0 16,-1 0-16,18 18 0,-18-18 16,36 0-1,0 0-15,-1 0 0,1 0 0,0 0 16,34 0-16,-16 0 16,-19 0-16,19 0 0,52 0 15,-35 0-15,-36 0 16,1-18-16,17 18 0,-17 0 15,0 0-15,-1 0 0</inkml:trace>
  <inkml:trace contextRef="#ctx0" brushRef="#br0" timeOffset="46494.7319">4780 10283 0,'0'0'0,"-18"0"0,1 0 16,-1 0 0,36 0 15,-1 0-31,1 0 16,17-17-16,-17 17 0,17 0 0,1 0 15,-1-18-15,0 18 0,0-17 0,1 17 16,-1 0-16,18-18 0,-18 18 15,0-18-15,18 18 0,-17-17 0,-1 17 16,0-18-16,0 18 0,1-18 0,-1 18 16,0-17-16,-17 17 0,17 0 0,-17-18 15,0 18-15,-1-18 0,1 18 16,-1-17-16,-34 17 62,-1 0-46,1 0 0,17 17-1,-18-17 1,18 18 0,-18-18-1</inkml:trace>
  <inkml:trace contextRef="#ctx0" brushRef="#br0" timeOffset="50689.8917">4727 11289 0,'0'0'0,"-17"0"0,34 0 47,-17-18-31,18 18-16,-1 0 0,1 0 15,0-17-15,35 17 16,0-18-1,-18 18-15,0 0 0,-17 0 0,17-18 0,0 18 16,1 0-16,-1 0 0,0 0 0,-17-17 16,17 17-16,0 0 0,-17 0 0,0 0 15,17-18-15,-17 18 0,-1 0 0,1 0 16,-1 0-16,1 0 0,0 0 16,-1 0-16,1 0 15,-36 0 32,1 0-47,-1 0 16,0 0-1,1 0-15,-1 0 0</inkml:trace>
  <inkml:trace contextRef="#ctx0" brushRef="#br0" timeOffset="51103.7814">4463 11271 0,'-18'0'16,"36"0"-16,-54 0 0,54 0 47,0-17-47,-1 17 0,1 0 16,17 0-16,-17 0 0,17 0 0,0-18 15,-17 18-15,17 0 0,18 0 0,-18 0 16,1 0-16,-1-18 0,0 18 15,1 0-15,-1 0 0,0 0 0,0 0 16,-17 0-16,17-17 0,-17 17 0,0 0 16,17 0-16,-17 0 0,17 0 15,-18-18 1,-17 0 15</inkml:trace>
  <inkml:trace contextRef="#ctx0" brushRef="#br0" timeOffset="51421.9308">4551 11254 0,'-18'0'15,"36"0"-15,-53 0 0,52 0 32,1 0-32,-1 0 0,1 0 15,0 0-15,17 0 0,-17 0 16,17 0-16,0-18 0,0 18 0,1 0 16,-1 0-16,0-18 0,1 18 0,-1 0 15,0 0-15,0-17 0,1 17 0,-1 0 16,18 0-16,0-18 15,-36 18-15,1 0 0,0 0 16</inkml:trace>
  <inkml:trace contextRef="#ctx0" brushRef="#br0" timeOffset="51691.6834">4551 11289 0,'17'0'0,"-34"0"0,52 0 0,-17 0 16,-1 0-16,1 0 0,17-18 0,1 18 0,16-17 15,-16 17-15,52 0 16,-53-18-16,1 18 15,-1 0-15,0 0 0,-17 0 0,17-18 16,-17 18-16,-1 0 0,19 0 0,-19 0 16,1 0-16,-1 0 0,1 0 15,-18-17-15</inkml:trace>
  <inkml:trace contextRef="#ctx0" brushRef="#br0" timeOffset="51989.4027">4604 11236 0,'0'0'16,"17"0"-16,1 0 0,0 0 0,-1 0 15,1-18-15,17 18 0,-17 0 0,17-17 16,-17 17-16,17 0 0,0-18 0,1 18 16,-1 0-16,0-18 0,-17 18 0,17 0 15,53-17 1,-17-1-16,-54 18 16,1 0-16,0-18 0,-1 18 0,1 0 15</inkml:trace>
  <inkml:trace contextRef="#ctx0" brushRef="#br0" timeOffset="52293.4875">4657 11201 0,'17'0'15,"1"0"1,0 0-16,-1 0 0,1 0 0,-1 0 16,36-18-16,-35 18 0,35-18 15,-35 18-15,-1 0 16,19 0-16,-19 0 0,1 0 16,-1 0-16,-17-17 0,18 17 15</inkml:trace>
  <inkml:trace contextRef="#ctx0" brushRef="#br0" timeOffset="54213.7787">5750 11095 0,'0'0'0,"-17"0"0,-1 0 16,0 0 0,36 0 30,0 0-46,-1 0 16,1 0-16,0 0 0,-1 0 16,1 0-16,-1 0 0,19 0 15,-19 0-15,1 0 0,35 0 16,-18 0-16,-17 0 0,17 0 0,-17 0 16,17 0-16,0 0 0,1 0 15,-19 0-15,19 17 0,-1-17 0,0 0 16,0 0-16,1 0 0,-19 0 0,19 0 15,-1 0-15,0 18 0,0-18 0,1 0 16,-1 0-16,-17 0 0,17 0 0,0 18 16,-17-18-16,17 0 0,0 0 0,-17 0 15,35 17-15,0-17 16,0 18-16,-18-18 16,18 0-16,-18 0 0,-17 0 0,17 18 15,0-18-15,-17 0 0,17 0 0,-17 17 16,0-17-16,17 0 0,-18 0 0,19 0 15,-1 18-15,0-18 0,-17 0 16,0 18-16,-1-18 0,1 0 0,0 0 16,-1 0-16,36 17 15,-35-17-15,17 0 16,-17 0-16,-1 0 0,1 0 16,0 18-16,-1-18 0,1 0 0,-1 0 15,1 0-15,0 0 0,-1 0 0,1 0 0,0 0 16,-1 0-16,1 18 0,0-18 0,17 0 15,-18 0-15,1 0 0,0 0 0,-1 0 16,1 0-16,0 0 0,-1 0 0,1 0 16,0 0-16,-1 0 0,1 0 0,17 17 15,-17-17-15,-1 0 16,1 0-16,0 0 0,-1 0 0,1 0 0,0 0 16,-1 0-16,1 0 0,0 18 15,-1-18-15,1 0 0,-1 0 16,1 0-16,0 0 0,-1 0 0,1 0 15,0 0-15,-1 0 0,1 0 0,0 0 16,-1 0-16,1 0 0,-1 0 0,1 17 16,0-17-16,-1 0 15,1 0-15,0 0 0,-1 0 0,1 0 16,0 0-16,17 0 0,-17 0 16,-1 0-16,1 0 0,-1 0 15,1 0-15,0 0 0,-1 0 16,1 18-16,0-18 0,-1 0 15,1 0-15,0 0 0,-1 0 16,1 0-16,-1 0 16,1 0-16,0 0 15,-1 0 1</inkml:trace>
  <inkml:trace contextRef="#ctx0" brushRef="#br0" timeOffset="61225.7704">4692 12083 0,'-18'0'0,"18"17"0,-17-17 16,-1 0-16,36 0 46,-18-17-30,17 17-16,1 0 0,17 0 0,-17-18 16,17 18-16,0 0 0,1-18 0,17 18 15,-18 0-15,0-17 0,0 17 0,18 0 16,18-18-16,-18 18 0,-18-18 16,0 18-16,1 0 0,-1-17 0,0 17 15,18 0-15,-35 0 16,17-18-16,-17 18 0,-18 18 78,-18-18-78,0 0 16,1 0-1</inkml:trace>
  <inkml:trace contextRef="#ctx0" brushRef="#br0" timeOffset="63057.7373">4745 13106 0,'-18'0'0,"18"17"0,-17-17 16,-1 0-16,0 18 0,1-18 16,-1 0-16,0 18 0,1-18 15,-1 0-15,-17 0 16,17 17-16,1-17 0,-1 0 15,36 0 17,-1 0-32,1-17 0,-1 17 0,19 0 15,-1-18-15,0 18 0,1 0 0,16-18 16,-16 18-16,17-17 0,-18 17 16,18-18-16,-18 18 0,18 0 0,-18-18 15,1 18-15,-1-17 0,0 17 16,0 0-16,18-18 0,-17 18 0,-19 0 15,1 0-15,0 0 16,-36 0 15</inkml:trace>
  <inkml:trace contextRef="#ctx0" brushRef="#br0" timeOffset="69921.5345">21396 4233 0,'0'0'0,"-18"0"0,1 0 16,-1 18 0,0-18-1,36 0 16,0 0-31,-1 0 0,1 0 16,0 0-16,17 0 0,-17 0 0,17 0 16,0 0-16,0 0 0,1 0 15,17 0-15,-18 0 0,0 0 0,0 0 16,1 0-16,17 0 0,-18 0 0,0 0 16,-17 0-16,17 0 0,0 0 0,-17 0 15,17 0-15,1 0 16,-19 0-16,-34 0 31,-1 0-15</inkml:trace>
  <inkml:trace contextRef="#ctx0" brushRef="#br0" timeOffset="71589.9576">21308 5380 0,'0'0'0,"-18"0"16,0 0-1,36 0 1,-18-18 0,53 18-16,35 0 15,-70 0-15,52-17 16,-34 17-16,-1 0 0,0 0 16,1 0-16,-1-18 0,0 18 0,18 0 15,-18 0-15,1-18 0,-1 18 0,18 0 16,-18 0-16,0-17 0,-17 17 0,17 0 15,-17 0-15,17-18 0,-17 18 0,-1 0 16,1 0-16,0 0 16,-36 0 31,0 0-16,1 0 16</inkml:trace>
  <inkml:trace contextRef="#ctx0" brushRef="#br0" timeOffset="73501.4081">21449 6138 0,'0'0'0,"0"18"0,-18-18 0,1 0 16,-1 0 0,0 0-1,1 0 1,-1 0 0,0 0-16,1 0 15,17 18 1,-18-18-1,36 0 32,-1 0-47,1 0 16,0 0 0,-1 0-16,1 0 0,0 0 15,-1 0-15,1-18 0,17 18 0,-17 0 16,-1 0-16,19-18 0,-19 18 0,19 0 15,17-17-15,-18 17 0,0 0 16,36-18-16,-36 18 16,0 0-16,0 0 0,1-18 0,-1 18 0,0 0 15,-17-17-15,88 17 16,-71 0-16,-17-18 0,35 18 16,-36 0-16,1 0 0,0 0 15,-1 0-15,1 0 0,-1 0 16,-17-18 93,18 18-93</inkml:trace>
  <inkml:trace contextRef="#ctx0" brushRef="#br0" timeOffset="75701.1497">21343 7161 0,'-18'0'0,"36"0"0,-53 0 16,17 0-16,18 18 0,-18-18 15,1 0-15,34 0 32,1 0-17,0 0-15,-1 0 0,1 0 16,17 0-16,-17 0 0,17 0 0,1 0 15,87-35-15,-17 35 16,-53-18-16,0 18 0,0-18 16,-1 18-16,1-17 0,0 17 0,0 0 15,0-18-15,0 18 0,-18 0 0,18-17 16,-17 17-16,-19 0 0,18 0 0,-17 0 16,17-18-16,-17 18 0,0 0 15,-1 0-15,-17-18 16,-17 18 15</inkml:trace>
  <inkml:trace contextRef="#ctx0" brushRef="#br0" timeOffset="676523.9061">4815 11324 0,'18'0'0,"0"0"0,-1 0 16,1 0-1,0 0-15</inkml:trace>
  <inkml:trace contextRef="#ctx0" brushRef="#br0" timeOffset="681046.0741">4745 12136 0,'-18'0'0,"1"0"31,-1 0 16,0 0-16,1 0 1,34 0 30,1 0-46,0-18-16,-1 18 15,1 0-15,35 0 16,0-18-16,-18 18 16,-17 0-16,-1-17 0,1 17 0,17 0 15,-17 0-15,-1 0 0,1-18 0,17 18 16,-17 0-16,0 0 0,-1-18 15,1 18-15,0 0 0,-1 0 0,1-17 16,-1 17-16,1 0 0,0-18 0,-1 18 16,1 0-16,0 0 15,-18-18 1,17 18-16</inkml:trace>
  <inkml:trace contextRef="#ctx0" brushRef="#br0" timeOffset="742479.459">1799 10407 0,'0'-18'32,"-17"18"-32,17-17 15,0-1 1,0 0 0,0 36 46,0 0-62,0-1 16,0 1-16,17 0 15,-17-1-15,0 1 0,0-1 16,18 19-16,-18-19 0,0 1 0,17 17 16,-17-17-16,0 0 0,0-1 15,0 19-15,18-1 0,-18 0 16,0-17-16,0 17 0,0-17 0,0-1 15,0 19-15,0-1 0,0-18 16,0 1-16,0 0 0,0 17 16,-18 0-16,18-17 15,0 0-15,0-1 0,0 1 16,0-1 0,0 1-16,0 0 31,18-18-31,0 17 62,-1-17-30,1 0-1,0 0-16,-1 0 1,1 0-16,0 0 16,-1 0-1,1 0-15,-1 0 16,1 0-16,0 0 16,-1 0-1,1 0-15,0 0 16,-1 0-16,1 0 0,0 0 15,-1 0-15,1 0 0,-1 0 16,1 0-16,0 0 0,-1 0 16,1 0-16,0 0 0,-1 0 15,1 0-15,0 0 0,17 0 0,0 0 16,-17 0-16,-1 0 0,1 0 16,0 0-16,-1 0 0,1 0 0,17 0 15,-17 0-15,0 0 0,-1 0 16,1 0-16,17 0 0,-17 0 15,-1 0-15,19 0 0,-19 0 16,1 0-16,0 0 0,-1 0 0,1 0 16,-1 0-16,1 0 0,0 0 0,-1 0 15,1 18-15,0-18 0,-1 0 16,1 0-16,0 0 16,-1 0-16,1 0 0,0 18 15,-1-18-15,1 0 0,-1 0 16,1 0-16,0 0 15,-1 0-15,36 0 16,-35 0-16,0 0 0,-1 0 16,1 0-16,-1 0 0,1 0 15,0 0-15,-1 0 0,1 0 16,0 0-16,-1 0 0,1 0 16,0 0-16,-1 0 0,1 0 15,-1 0-15,1 0 0,0 0 0,-1 0 16,1 0-16,0 0 0,-1 0 15,1 0-15,0 0 0,-1 0 16,1 0-16,0 0 0,-1 0 16,1 17-16,-1-17 15,1 0-15,17 0 16,-17 0-16,17 0 16,-17 0-16,0 0 0,-1 0 0,1 0 15,-1 0-15,1 0 0,17 0 16,-17 0-16,0 0 0,-1 0 0,1 0 15,0 0-15,-1 0 0,1 0 0,-1 0 16,1 0-16,0 0 0,-1 0 0,1 0 16,0 0-16,-1 0 0,1 0 0,0 0 15,-1 0-15,1 0 16,17 0-16,0 0 0,1 0 16,-1 0-16,-17 0 0,-1 18 15,1-18-15,0 0 0,-1 0 0,1 0 0,-1 0 16,1 0-16,0 0 0,-1 0 15,1 0-15,17 18 0,-17-18 0,0 0 16,17 0-16,-18 0 0,1 0 0,17 0 16,-17 0-16,17 0 0,-17 0 0,17 0 15,-17 0-15,0 0 0,17 0 0,-18 0 16,1 0-16,17 0 0,-17 0 0,0 0 16,-1 0-16,1 0 0,17 0 15,-17 0-15,-1 17 0,1-17 0,17 0 16,-17 0-16,0 0 0,-1 0 15,1 0-15,0 0 0,-1 0 0,18 18 16,-17-18-16,0 0 0,-1 0 16,1 0-16,0 0 0,-1 0 0,1 0 15,0 0-15,-1 0 0,1 0 0,0 18 16,-1-18-16,18 0 0,-17 0 0,0 0 16,-1 0-16,19 0 0,-19 0 0,1 0 15,0 0-15,17 0 0,-18 0 0,1 0 16,17 0-16,-17 0 0,0 0 0,-1 0 15,19 0-15,-19 0 0,1 0 0,17 0 16,-17 0-16,-1 0 0,19 0 16,-19 0-16,1 17 0,17-17 0,-17 0 0,17 0 15,-17 0-15,-1 0 0,19 0 16,-19 0-16,1 0 0,17 0 16,-17 0-16,17 0 0,-17 0 0,-1 0 0,19 0 15,-19 0-15,19 0 0,-19 0 0,54 0 16,-18 0-1,-36 0-15,1 0 0,35 0 16,-35 0-16,-1 0 0,19 0 16,-19 0-16,1 0 0,-1 0 0,19 0 15,-19 0-15,1 18 0,17-18 0,-17 0 16,0 0-16,17 0 0,-18 0 0,1 0 0,0 0 16,17 0-16,-17 0 0,-1 0 15,1 0-15,17 0 0,-17 0 0,-1 0 16,19 0-16,-19 0 0,1 0 0,17 0 15,-17 0-15,0 0 0,17 0 0,-17 0 16,-1 17-16,18-17 0,-17 0 0,0 0 16,17 0-16,-17 0 0,17 0 0,-17 0 15,17 0-15,-18 0 0,19 0 16,-19 0-16,19 0 0,-19 0 0,19 0 0,-19 0 16,18 0-16,-17 0 0,17 0 15,-17 0-15,17 0 0,-17 18 0,17-18 16,-17 0-16,17 0 0,-17 0 0,17 0 15,-17 0-15,-1 0 0,1 0 0,35 0 16,-35 0-16,-1 0 0,1 0 16,-1 0-16,19 0 15,-19 0-15,1 0 0,0 0 0,-1 0 0,1 0 16,0 0-16,-1 0 0,1 0 16,-1 0-16,1 0 15,0 0-15,-1 0 16,1 0-16,0 0 15,-1 0-15,1 0 16,0 0-16,-1 0 16,1 0-16,0 0 15,-1 0-15,1 0 16,-1 0-16,1 0 16,0 0-16,-1-18 15,1 18-15,0-17 16,-1-1-1,1 18-15,-18-17 0,18 17 16,-18-18-16,17 18 0,-17-18 0,0 1 16,18 17-16,-18-18 0,17 0 0,-17 1 15,0-1-15,18 18 16,-18-18-16,0 1 0,0-1 0,18 0 0,-18 1 16,17-1-16,-17 1 15,0-1-15,18 0 0,-18 1 0,0-1 16,0 0-16,18-17 0,-18 17 0,0 1 15,17-1-15,-17 1 0,0-1 0,0 0 16,18 1-16,-18-19 0,0 19 0,0-1 16,0 0-16,18 1 0,-18-1 0,0 1 15,0-1-15,0 0 0,0 1 0,0-1 16,0 0-16,0 1 0,0-1 16,0 0-16,0 1 0,0-1 15,0 0-15,-18 18 0,18-17 0,0-1 16,0 1-1,0-1-15,0 0 16,0 1 15,-18 17 32,1 0-48,-1 0-15,0 0 16,-17 0 0,17 0-16,1 0 0,-1 0 0,1 0 15,-1 0-15,0 0 0,1 0 16,-19 0-16,19 0 0,-1 0 0,0 0 16,1 0-16,-1 0 0,1 0 0,-1 0 15,-17 0-15,17 0 0,0 0 0,1 0 16,-1 0-16,0 0 0,-17 0 0,17 0 15,1 0-15,-1 0 0,-17 0 0,17 0 16,1 0-16,-19 0 0,19 0 0,-1 0 16,-17 0-16,17 0 0,1 0 15,-19 0-15,19 0 0,-1 0 0,-17 0 16,17 0-16,0 0 0,1 0 0,-18 0 0,17 0 16,0 0-16,-17 0 0,17 0 15,-17 0-15,17-18 0,1 18 0,-19 0 16,19 0-16,-18 0 0,17 0 0,-17-18 15,17 18-15,-17 0 0,17 0 0,-17 0 16,17 0-16,-17 0 0,17 0 0,-17 0 16,17 0-16,-17 0 0,0-17 0,17 17 15,-17 0-15,-18 0 16,35 0-16,-52 0 0,52 0 16,-17-18-16,17 18 0,1 0 0,-19 0 0,19 0 15,-1 0-15,-17 0 0,17 0 0,0-18 16,1 18-16,-18 0 0,17 0 0,0 0 15,1 0-15,-19 0 0,19 0 16,-1 0-16,-17 0 0,17-17 0,1 17 16,-19 0-16,19 0 0,-19 0 0,19 0 15,-19 0-15,19 0 0,-19 0 0,19 0 16,-18-18-16,17 18 0,-17 0 0,-1 0 16,19 0-16,-19 0 0,19 0 0,-18 0 15,17-17-15,-17 17 0,17 0 0,-17 0 16,17 0-16,0 0 0,-17-18 0,18 18 15,-1 0-15,-17 0 0,17 0 0,-17 0 16,17-18-16,0 18 0,1 0 16,-19 0-16,1 0 0,0 0 15,17 0-15,1 0 0,-1 0 0,-17-17 16,17 17-16,0 0 0,1 0 16,-1 0-16,1 0 0,-1 0 0,-17 0 0,17 0 15,0 0-15,1 0 0,-1 0 16,-17 0-16,0 0 15,17 0-15,0 0 0,1 0 16,-1 0-16,0 0 0,1 0 0,-1 0 16,0 0-16,1 0 0,-1 0 0,0 0 15,1 0-15,-1 0 0,1 0 0,-1 0 16,0 0-16,1 0 0,-1 0 16,0 0-16,1 0 15,-1 0-15,0 0 0,1 0 16,-1 0-16,1 0 0,-1 0 15,0 0-15,1 0 0,-1 0 16,0 0-16,1 17 0,-1-17 16,0 0-16,1 0 0,-1 0 0,1 0 15,-1 0-15,0 18 0,1-18 16,-1 0-16,0 0 0,-17 0 0,17 0 16,1 0-16,-1 18 0,0-18 0,1 0 15,-1 0-15,1 0 0,-1 0 16,0 17-16,1-17 0,-1 0 15,0 0-15,1 0 0,-1 0 0,0 18 16,1-18-16,-1 0 0,1 0 0,-1 0 16,-17 0-16,17 17 0,0-17 0,1 0 15,-36 0-15,35 18 16,1-18-16,-1 0 0,-17 0 0,17 0 0,0 0 16,1 18-16,-19-18 0,19 0 0,-19 0 15,19 17-15,-1-17 0,-17 0 0,17 0 16,1 18-16,-19-18 0,19 0 0,-1 0 15,-17 0-15,17 18 0,-17-18 0,17 0 16,1 0-16,-1 0 0,-17 0 0,17 0 16,0 17-16,1-17 0,-1 0 0,-17 0 15,17 0-15,1 0 0,-1 0 0,0 0 16,1 0-16,-1 0 0,0 0 16,1 0-16,-1 0 0,0 0 15,1 0-15,-1 18 0,1-18 16,-1 0-16,0 0 0,1 0 0,-19 0 15,19 0-15,-1 0 0,-17 0 16,0 18-16,17-18 0,0 0 16,1 0-16,-19 0 0,19 0 0,-36 17 15,35-17-15,1 0 0,-19 0 16,19 0-16,-19 18 16,19-18-16,-1 0 0,0 0 0,1 0 15,-19 0 1,1 0-16,18 0 15,-1 0-15,0 0 0,1 0 16,-1 0-16,0 0 0,1 0 16,-1 0-16,0 0 0,1 0 15,-1 0-15,1 0 0,-1 0 16,0 0-16,1 0 0,-1 0 16,0 0-16,1 0 0,-1 0 15,0 0-15,1 0 16,17 17-16,-18-17 15,1 0-15,-1 0 16,0 0-16,1 0 16,-1 0-16,0 0 15,1 0-15,-1 0 16,0 0-16,18-17 16,-17 17-16,-1 0 15,0 0-15,1 0 16,17-18-16,-18 18 15,1 0-15,-1 0 16,-17 0 0,17 0-1,0 0-15,18-17 16,-17 17-16,-1 0 0,0 0 16,18-18-1,-17 18-15,-1 0 16,18-18-16,-17 18 15,-1 0-15,0 0 16,18-17-16,-17 17 16,-1 0-16,0 0 15,1 0-15,17-18 16,-18 18-16,0 0 0,1 0 16,-1 0-1,1 0-15,-1 0 16,18-18-1,-18 18-15,1 0 32,-1 0-1,18 18-15,-18-18-16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138B2-F261-9845-9CAD-42409F44993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23E55-91C8-944F-96ED-E3974ABC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1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 gates : By using these three gates we can implement any</a:t>
            </a:r>
            <a:r>
              <a:rPr lang="en-US" baseline="0" dirty="0" smtClean="0"/>
              <a:t> digital </a:t>
            </a:r>
            <a:r>
              <a:rPr lang="en-US" baseline="0" dirty="0" err="1" smtClean="0"/>
              <a:t>ckt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Universal gates : We called them universal gates </a:t>
            </a:r>
            <a:r>
              <a:rPr lang="en-US" baseline="0" dirty="0" err="1" smtClean="0"/>
              <a:t>bcz</a:t>
            </a:r>
            <a:r>
              <a:rPr lang="en-US" baseline="0" dirty="0" smtClean="0"/>
              <a:t> by using only NAND gate or only NOR gate we can implement any digital system.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3E55-91C8-944F-96ED-E3974ABC9E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0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Poss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/p </a:t>
            </a:r>
            <a:r>
              <a:rPr lang="en-US" dirty="0" err="1" smtClean="0"/>
              <a:t>combinatios</a:t>
            </a:r>
            <a:r>
              <a:rPr lang="en-US" dirty="0" smtClean="0"/>
              <a:t> 2</a:t>
            </a:r>
            <a:r>
              <a:rPr lang="en-US" baseline="30000" dirty="0" smtClean="0"/>
              <a:t>2</a:t>
            </a:r>
            <a:r>
              <a:rPr lang="en-US" baseline="0" dirty="0" smtClean="0"/>
              <a:t>=4</a:t>
            </a:r>
          </a:p>
          <a:p>
            <a:r>
              <a:rPr lang="en-US" b="1" dirty="0" smtClean="0"/>
              <a:t>AND Gate</a:t>
            </a:r>
            <a:r>
              <a:rPr lang="en-US" b="1" baseline="0" dirty="0" smtClean="0"/>
              <a:t> :- </a:t>
            </a:r>
            <a:r>
              <a:rPr lang="en-US" baseline="0" dirty="0" smtClean="0"/>
              <a:t>A&amp;&amp;B Y= A.B (Multiplication)</a:t>
            </a:r>
          </a:p>
          <a:p>
            <a:r>
              <a:rPr lang="en-US" baseline="0" dirty="0" smtClean="0"/>
              <a:t>If any one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/p is 0 then output is zero, If all the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/p are 1 then o/p is 1.</a:t>
            </a:r>
          </a:p>
          <a:p>
            <a:r>
              <a:rPr lang="en-US" b="1" baseline="0" dirty="0" smtClean="0"/>
              <a:t>OR gate :- </a:t>
            </a:r>
            <a:r>
              <a:rPr lang="en-US" baseline="0" dirty="0" smtClean="0"/>
              <a:t>A||B Y=A+B</a:t>
            </a:r>
          </a:p>
          <a:p>
            <a:r>
              <a:rPr lang="en-US" baseline="0" dirty="0" smtClean="0"/>
              <a:t>If any one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/p is 1 then o/p is 1, if all the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/p are 0 then o/p will 0.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3E55-91C8-944F-96ED-E3974ABC9E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XOR Gate :-</a:t>
            </a:r>
            <a:r>
              <a:rPr lang="en-US" b="1" baseline="0" dirty="0" smtClean="0"/>
              <a:t> </a:t>
            </a:r>
            <a:r>
              <a:rPr lang="en-US" baseline="0" dirty="0" smtClean="0"/>
              <a:t>A B Y= 	</a:t>
            </a:r>
            <a:r>
              <a:rPr lang="en-US" baseline="0" dirty="0" err="1" smtClean="0"/>
              <a:t>A</a:t>
            </a:r>
            <a:r>
              <a:rPr lang="en-US" baseline="0" dirty="0" err="1" smtClean="0">
                <a:latin typeface="Baskerville Old Face" panose="02020602080505020303" pitchFamily="18" charset="0"/>
              </a:rPr>
              <a:t>.Bbar+Abar.B</a:t>
            </a:r>
            <a:r>
              <a:rPr lang="en-US" baseline="0" dirty="0" smtClean="0">
                <a:latin typeface="Baskerville Old Face" panose="02020602080505020303" pitchFamily="18" charset="0"/>
              </a:rPr>
              <a:t> </a:t>
            </a:r>
          </a:p>
          <a:p>
            <a:r>
              <a:rPr lang="en-US" b="1" baseline="0" dirty="0" smtClean="0">
                <a:latin typeface="Baskerville Old Face" panose="02020602080505020303" pitchFamily="18" charset="0"/>
              </a:rPr>
              <a:t>XNOR Gate :-</a:t>
            </a:r>
            <a:r>
              <a:rPr lang="en-US" baseline="0" dirty="0" smtClean="0">
                <a:latin typeface="Baskerville Old Face" panose="02020602080505020303" pitchFamily="18" charset="0"/>
              </a:rPr>
              <a:t>		A.B + </a:t>
            </a:r>
            <a:r>
              <a:rPr lang="en-US" baseline="0" dirty="0" err="1" smtClean="0">
                <a:latin typeface="Baskerville Old Face" panose="02020602080505020303" pitchFamily="18" charset="0"/>
              </a:rPr>
              <a:t>AbarBbar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23E55-91C8-944F-96ED-E3974ABC9EA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3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9677-AF24-CB4F-A385-56446B202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4DD05-66D2-BB42-A79A-F26BB2319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4DD9C-789D-BA48-8A96-39894264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</p:spTree>
    <p:extLst>
      <p:ext uri="{BB962C8B-B14F-4D97-AF65-F5344CB8AC3E}">
        <p14:creationId xmlns:p14="http://schemas.microsoft.com/office/powerpoint/2010/main" val="146208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4075-FF62-5F42-BA06-564C1928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" y="36346"/>
            <a:ext cx="12117125" cy="6446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latin typeface="Helvetica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BAD2-305E-1B4B-923D-7998AF32B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33" y="927127"/>
            <a:ext cx="11947497" cy="5171523"/>
          </a:xfrm>
        </p:spPr>
        <p:txBody>
          <a:bodyPr>
            <a:normAutofit/>
          </a:bodyPr>
          <a:lstStyle>
            <a:lvl1pPr>
              <a:defRPr sz="2000">
                <a:latin typeface="Helvetica" pitchFamily="2" charset="0"/>
              </a:defRPr>
            </a:lvl1pPr>
            <a:lvl2pPr>
              <a:defRPr sz="1800">
                <a:latin typeface="Helvetica" pitchFamily="2" charset="0"/>
              </a:defRPr>
            </a:lvl2pPr>
            <a:lvl3pPr>
              <a:defRPr sz="18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F0E2A-F948-1446-9562-1F377DB732A2}"/>
              </a:ext>
            </a:extLst>
          </p:cNvPr>
          <p:cNvSpPr/>
          <p:nvPr userDrawn="1"/>
        </p:nvSpPr>
        <p:spPr>
          <a:xfrm>
            <a:off x="-2318" y="681037"/>
            <a:ext cx="12194318" cy="6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175D-1525-6444-9BF0-3DF9446A2A5D}"/>
              </a:ext>
            </a:extLst>
          </p:cNvPr>
          <p:cNvSpPr txBox="1"/>
          <p:nvPr userDrawn="1"/>
        </p:nvSpPr>
        <p:spPr>
          <a:xfrm>
            <a:off x="365760" y="65916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0183-4F81-574B-A45C-5A4A463B8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109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7334C-1369-7740-96AE-2A4BE2E5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9671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A998-A029-7742-B21A-2B97FB00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ECE7-F9DB-E349-A0D1-932CC674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52EC9-A4F2-534E-B766-200D91B4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B41F-059C-FB4E-A55A-0FA105CD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" y="136525"/>
            <a:ext cx="11837670" cy="45783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4072-3706-0C4F-9AFD-BF68C24DA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690" y="934085"/>
            <a:ext cx="5642610" cy="52428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B519C-F82E-8C41-8494-9B54DB50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68C1B-3A4A-3545-BC6B-852FECF3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2BCA3-755F-304A-9D18-F5215470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B58BFA-D5B9-0A42-BE33-6F2DF8E0F07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0" y="934085"/>
            <a:ext cx="5909310" cy="524287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E32D-060E-B74C-88B5-72204F10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104775"/>
            <a:ext cx="11824652" cy="4667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02F5C-0978-B140-B6AA-ED69607E0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138" y="949643"/>
            <a:ext cx="5705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D6D64-2348-EA41-9C06-FF1265C98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1138" y="1910714"/>
            <a:ext cx="5705792" cy="423862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A7742-2617-E74B-9E5B-3B819F69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AFB07-963E-C945-A6BB-E7C74AAD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D68BD-B227-214F-8237-87A7BEDD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3265A1B-37B0-C940-BAE6-30630E84DEE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75070" y="949643"/>
            <a:ext cx="570579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2238932-BC39-5341-8E3E-E60978274B6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75070" y="1910714"/>
            <a:ext cx="5705792" cy="423862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5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40E7-D585-874F-97BF-74C9957F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" y="136525"/>
            <a:ext cx="11757660" cy="46926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BE03C-F942-4949-B845-5D3E5503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A6B16-AA9D-E742-A8CF-09BB037F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8B6F3-8F49-6B42-8F9D-1F08FA83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49491-79C2-4B4A-9D89-3951B669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F16C4-2473-F84F-8C23-4D4B0FC4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EA9DC-D1E7-3447-8BEA-B9FB92C7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2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FC8A-3B20-DE4A-BBE7-73CAF96F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36525"/>
            <a:ext cx="11818620" cy="50355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12F3-146A-4449-A1B2-AC609D78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818" y="868680"/>
            <a:ext cx="7481252" cy="52400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ADF43-4F1B-BC44-A8DA-31255F05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1450" y="868680"/>
            <a:ext cx="4097655" cy="52400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894A0-8F54-D448-BDD0-F5165652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596A7-DB36-9345-B809-89A20790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5CD37-5E0A-8045-828D-C88AE89F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7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AC74-44C2-1641-89F7-E406D6A7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" y="136525"/>
            <a:ext cx="11917997" cy="49212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98752-0FD6-224F-AFF0-9EC0443D8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49190" y="868680"/>
            <a:ext cx="7075170" cy="52120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33AEE-F401-DB46-82F4-44F803333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4" y="868680"/>
            <a:ext cx="4694236" cy="5212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122C6-FDBE-E348-83B7-33DE6092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E6E07-C154-0148-829A-C10158D9F220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E88EA-ED7B-6F42-A26B-7669BB2D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Sunbeam Infotech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4B687-CF9D-444A-87AE-AA1A4B83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70D225-34AB-6546-B4C4-62EB88AEA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4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99F0F-07B3-B348-AD5E-2E6822CA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024" y="863506"/>
            <a:ext cx="11873752" cy="5313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2AC50F60-ACB2-654C-B71E-8F38D7A9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4" y="124875"/>
            <a:ext cx="11873752" cy="502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578718-8CF0-D74B-A24B-14A64D60F173}"/>
              </a:ext>
            </a:extLst>
          </p:cNvPr>
          <p:cNvSpPr/>
          <p:nvPr userDrawn="1"/>
        </p:nvSpPr>
        <p:spPr>
          <a:xfrm>
            <a:off x="0" y="6297433"/>
            <a:ext cx="12192000" cy="5605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Sunbeam Infotech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9B9762-C109-9B4D-A1FB-6E83EC9F0CE6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927" y="6319299"/>
            <a:ext cx="485030" cy="4850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82ECE1-1692-324E-98B0-F55D716E5C07}"/>
              </a:ext>
            </a:extLst>
          </p:cNvPr>
          <p:cNvSpPr txBox="1"/>
          <p:nvPr userDrawn="1"/>
        </p:nvSpPr>
        <p:spPr>
          <a:xfrm>
            <a:off x="10450734" y="6445828"/>
            <a:ext cx="1761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Helvetica" pitchFamily="2" charset="0"/>
              </a:rPr>
              <a:t>www.sunbeaminfo.com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538B9-BDE8-3D45-B96A-EAB218069CD9}"/>
              </a:ext>
            </a:extLst>
          </p:cNvPr>
          <p:cNvSpPr/>
          <p:nvPr userDrawn="1"/>
        </p:nvSpPr>
        <p:spPr>
          <a:xfrm>
            <a:off x="-2318" y="681037"/>
            <a:ext cx="12194318" cy="64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A43668-78B2-AB42-A785-C086C5659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8085" y="2181798"/>
            <a:ext cx="9144000" cy="2999801"/>
          </a:xfrm>
        </p:spPr>
        <p:txBody>
          <a:bodyPr>
            <a:noAutofit/>
          </a:bodyPr>
          <a:lstStyle/>
          <a:p>
            <a:endParaRPr lang="en-US" sz="3200" dirty="0"/>
          </a:p>
          <a:p>
            <a:r>
              <a:rPr lang="en-US" sz="3200" dirty="0" smtClean="0"/>
              <a:t>Digital Electronics</a:t>
            </a:r>
          </a:p>
          <a:p>
            <a:endParaRPr lang="en-US" i="1" dirty="0" smtClean="0"/>
          </a:p>
          <a:p>
            <a:r>
              <a:rPr lang="en-US" i="1" dirty="0" smtClean="0"/>
              <a:t>Trainer: Sohail Inamdar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515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34" y="927127"/>
            <a:ext cx="5958982" cy="5171523"/>
          </a:xfrm>
        </p:spPr>
        <p:txBody>
          <a:bodyPr/>
          <a:lstStyle/>
          <a:p>
            <a:r>
              <a:rPr lang="en-US" b="1" dirty="0" smtClean="0"/>
              <a:t>Binary Addition </a:t>
            </a:r>
            <a:endParaRPr lang="en-US" dirty="0" smtClean="0"/>
          </a:p>
          <a:p>
            <a:pPr lvl="1"/>
            <a:r>
              <a:rPr lang="en-US" sz="2000" dirty="0" smtClean="0"/>
              <a:t>0 + 0 = 0</a:t>
            </a:r>
          </a:p>
          <a:p>
            <a:pPr lvl="1"/>
            <a:r>
              <a:rPr lang="en-US" sz="2000" dirty="0" smtClean="0"/>
              <a:t>0 + 1 = 1</a:t>
            </a:r>
          </a:p>
          <a:p>
            <a:pPr lvl="1"/>
            <a:r>
              <a:rPr lang="en-US" sz="2000" dirty="0" smtClean="0"/>
              <a:t>1 + 0 = 1</a:t>
            </a:r>
          </a:p>
          <a:p>
            <a:pPr lvl="1"/>
            <a:r>
              <a:rPr lang="en-US" sz="2000" dirty="0" smtClean="0"/>
              <a:t>1 + 1 = 0 with Carry 1</a:t>
            </a:r>
          </a:p>
          <a:p>
            <a:pPr lvl="1"/>
            <a:endParaRPr lang="en-US" sz="2000" dirty="0"/>
          </a:p>
          <a:p>
            <a:r>
              <a:rPr lang="en-US" b="1" dirty="0"/>
              <a:t>Binary Addition </a:t>
            </a:r>
            <a:endParaRPr lang="en-US" dirty="0"/>
          </a:p>
          <a:p>
            <a:pPr lvl="1"/>
            <a:r>
              <a:rPr lang="en-US" sz="2000" dirty="0" smtClean="0"/>
              <a:t>0 - 0 = 0</a:t>
            </a:r>
          </a:p>
          <a:p>
            <a:pPr lvl="1"/>
            <a:r>
              <a:rPr lang="en-US" sz="2000" dirty="0" smtClean="0"/>
              <a:t>0 - 1 = 1 with borrow</a:t>
            </a:r>
          </a:p>
          <a:p>
            <a:pPr lvl="1"/>
            <a:r>
              <a:rPr lang="en-US" sz="2000" dirty="0" smtClean="0"/>
              <a:t>1 - 0 = 1</a:t>
            </a:r>
          </a:p>
          <a:p>
            <a:pPr lvl="1"/>
            <a:r>
              <a:rPr lang="en-US" sz="2000" dirty="0" smtClean="0"/>
              <a:t>1 - 1 = 0 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9516" y="897701"/>
            <a:ext cx="5958982" cy="5171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Binary Multiplication </a:t>
            </a:r>
            <a:endParaRPr lang="en-US" dirty="0" smtClean="0"/>
          </a:p>
          <a:p>
            <a:pPr lvl="1"/>
            <a:r>
              <a:rPr lang="en-US" sz="2000" dirty="0" smtClean="0"/>
              <a:t>0 x 0 = 0</a:t>
            </a:r>
          </a:p>
          <a:p>
            <a:pPr lvl="1"/>
            <a:r>
              <a:rPr lang="en-US" sz="2000" dirty="0" smtClean="0"/>
              <a:t>0 x 1 = 0</a:t>
            </a:r>
          </a:p>
          <a:p>
            <a:pPr lvl="1"/>
            <a:r>
              <a:rPr lang="en-US" sz="2000" dirty="0" smtClean="0"/>
              <a:t>1 x 0 = 0</a:t>
            </a:r>
          </a:p>
          <a:p>
            <a:pPr lvl="1"/>
            <a:r>
              <a:rPr lang="en-US" sz="2000" dirty="0" smtClean="0"/>
              <a:t>1 x 1 = 1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b="1" dirty="0" smtClean="0"/>
              <a:t>Binary Division </a:t>
            </a:r>
            <a:endParaRPr lang="en-US" dirty="0" smtClean="0"/>
          </a:p>
          <a:p>
            <a:pPr lvl="1"/>
            <a:r>
              <a:rPr lang="en-US" sz="2000" dirty="0" smtClean="0"/>
              <a:t>101010 / 110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8160" y="1028520"/>
              <a:ext cx="8045640" cy="3715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1019160"/>
                <a:ext cx="8064360" cy="37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35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1’s and 2’s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1’s Complement</a:t>
            </a:r>
          </a:p>
          <a:p>
            <a:pPr lvl="1"/>
            <a:r>
              <a:rPr lang="en-US" sz="2000" dirty="0"/>
              <a:t>The 1's complement of a number is found by changing all 1's to 0's and all 0's to 1's. This is called </a:t>
            </a:r>
            <a:r>
              <a:rPr lang="en-US" sz="2000" dirty="0" smtClean="0"/>
              <a:t>as1's complement. 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	1 </a:t>
            </a:r>
            <a:r>
              <a:rPr lang="en-US" sz="2000" dirty="0" smtClean="0">
                <a:sym typeface="Wingdings" panose="05000000000000000000" pitchFamily="2" charset="2"/>
              </a:rPr>
              <a:t> 0			101011100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0  1			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smtClean="0">
                <a:sym typeface="Wingdings" panose="05000000000000000000" pitchFamily="2" charset="2"/>
              </a:rPr>
              <a:t>			010100011</a:t>
            </a:r>
          </a:p>
          <a:p>
            <a:pPr marL="457200" lvl="1" indent="0">
              <a:buNone/>
            </a:pPr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b="1" dirty="0" smtClean="0">
                <a:sym typeface="Wingdings" panose="05000000000000000000" pitchFamily="2" charset="2"/>
              </a:rPr>
              <a:t>2’s Complement</a:t>
            </a:r>
          </a:p>
          <a:p>
            <a:pPr lvl="1"/>
            <a:r>
              <a:rPr lang="en-US" dirty="0"/>
              <a:t>The 2's complement of binary number is obtained by adding 1 to the Least Significant Bit (LSB) of 1's</a:t>
            </a:r>
            <a:br>
              <a:rPr lang="en-US" dirty="0"/>
            </a:br>
            <a:r>
              <a:rPr lang="en-US" dirty="0"/>
              <a:t>complement of the number. </a:t>
            </a:r>
            <a:endParaRPr lang="en-US" dirty="0" smtClean="0"/>
          </a:p>
          <a:p>
            <a:pPr lvl="1"/>
            <a:r>
              <a:rPr lang="en-US" dirty="0"/>
              <a:t>2's complement = 1's complement + 1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Down Arrow 3"/>
          <p:cNvSpPr/>
          <p:nvPr/>
        </p:nvSpPr>
        <p:spPr>
          <a:xfrm>
            <a:off x="4333671" y="2490281"/>
            <a:ext cx="223737" cy="42801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2440" y="1073160"/>
              <a:ext cx="11087640" cy="5036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080" y="1063800"/>
                <a:ext cx="11106360" cy="50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47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AND NON-WEIGHTED CODES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Weighted </a:t>
            </a:r>
            <a:r>
              <a:rPr lang="en-US" b="1" dirty="0" smtClean="0"/>
              <a:t>codes</a:t>
            </a:r>
          </a:p>
          <a:p>
            <a:pPr lvl="1"/>
            <a:r>
              <a:rPr lang="en-US" sz="2000" dirty="0" smtClean="0"/>
              <a:t>Weighted </a:t>
            </a:r>
            <a:r>
              <a:rPr lang="en-US" sz="2000" dirty="0"/>
              <a:t>binary codes are those binary codes which obey the positional weight principle. Each position of the number represents a specific </a:t>
            </a:r>
            <a:r>
              <a:rPr lang="en-US" sz="2000" dirty="0" smtClean="0"/>
              <a:t>weight.</a:t>
            </a:r>
          </a:p>
          <a:p>
            <a:pPr lvl="1"/>
            <a:r>
              <a:rPr lang="en-US" sz="2000" dirty="0" smtClean="0"/>
              <a:t>Examples </a:t>
            </a:r>
            <a:r>
              <a:rPr lang="en-US" sz="2000" dirty="0"/>
              <a:t>of weighted code is BCD. In these codes each decimal digit is represented by a group of four bits</a:t>
            </a:r>
            <a:r>
              <a:rPr lang="en-US" sz="2000" dirty="0" smtClean="0"/>
              <a:t>.</a:t>
            </a:r>
          </a:p>
          <a:p>
            <a:endParaRPr lang="en-US" dirty="0"/>
          </a:p>
          <a:p>
            <a:r>
              <a:rPr lang="en-US" b="1" dirty="0"/>
              <a:t>Non-Weighted </a:t>
            </a:r>
            <a:r>
              <a:rPr lang="en-US" b="1" dirty="0" smtClean="0"/>
              <a:t>codes</a:t>
            </a:r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this type of binary codes, the positional weights are not assigned. The examples of non-weighted codes are Excess-3 code and Gray </a:t>
            </a:r>
            <a:r>
              <a:rPr lang="en-US" sz="2000" dirty="0" smtClean="0"/>
              <a:t>code.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011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33" y="927127"/>
            <a:ext cx="11947497" cy="5366669"/>
          </a:xfrm>
        </p:spPr>
        <p:txBody>
          <a:bodyPr/>
          <a:lstStyle/>
          <a:p>
            <a:r>
              <a:rPr lang="en-US" dirty="0"/>
              <a:t>BCD – Binary Coded </a:t>
            </a:r>
            <a:r>
              <a:rPr lang="en-US" dirty="0" smtClean="0"/>
              <a:t>Decimal.</a:t>
            </a:r>
          </a:p>
          <a:p>
            <a:r>
              <a:rPr lang="en-US" dirty="0" smtClean="0"/>
              <a:t>In </a:t>
            </a:r>
            <a:r>
              <a:rPr lang="en-US" dirty="0"/>
              <a:t>this code each decimal digit is represented by a 4-bit binary </a:t>
            </a:r>
            <a:r>
              <a:rPr lang="en-US" dirty="0" smtClean="0"/>
              <a:t>number.</a:t>
            </a:r>
          </a:p>
          <a:p>
            <a:r>
              <a:rPr lang="en-US" dirty="0" smtClean="0"/>
              <a:t>BCD </a:t>
            </a:r>
            <a:r>
              <a:rPr lang="en-US" dirty="0"/>
              <a:t>is a weighted code its weight are 8421.BCD code are used only till 9(0000 to 1001). </a:t>
            </a:r>
            <a:endParaRPr lang="en-US" dirty="0" smtClean="0"/>
          </a:p>
          <a:p>
            <a:r>
              <a:rPr lang="en-US" dirty="0" smtClean="0"/>
              <a:t>BCD to Decimal.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(0101 1000) BCD = ( ? )</a:t>
            </a:r>
            <a:r>
              <a:rPr lang="en-US" b="1" baseline="-25000" dirty="0" smtClean="0"/>
              <a:t>10	</a:t>
            </a:r>
            <a:r>
              <a:rPr lang="en-US" dirty="0" smtClean="0"/>
              <a:t>(1001 0110</a:t>
            </a:r>
            <a:r>
              <a:rPr lang="en-US" dirty="0"/>
              <a:t>) BCD = ( ? )</a:t>
            </a:r>
            <a:r>
              <a:rPr lang="en-US" b="1" baseline="-25000" dirty="0" smtClean="0"/>
              <a:t>10</a:t>
            </a:r>
          </a:p>
          <a:p>
            <a:pPr marL="0" indent="0">
              <a:buNone/>
            </a:pPr>
            <a:r>
              <a:rPr lang="en-US" b="1" baseline="-25000" dirty="0" smtClean="0"/>
              <a:t>	</a:t>
            </a:r>
            <a:r>
              <a:rPr lang="en-US" dirty="0" smtClean="0"/>
              <a:t>(0110 1000</a:t>
            </a:r>
            <a:r>
              <a:rPr lang="en-US" dirty="0"/>
              <a:t>) BCD = ( ? )</a:t>
            </a:r>
            <a:r>
              <a:rPr lang="en-US" b="1" baseline="-25000" dirty="0" smtClean="0"/>
              <a:t>10	</a:t>
            </a:r>
            <a:r>
              <a:rPr lang="en-US" dirty="0" smtClean="0"/>
              <a:t>(1000 0010) </a:t>
            </a:r>
            <a:r>
              <a:rPr lang="en-US" dirty="0"/>
              <a:t>BCD = ( ? )</a:t>
            </a:r>
            <a:r>
              <a:rPr lang="en-US" b="1" baseline="-25000" dirty="0"/>
              <a:t>10</a:t>
            </a:r>
          </a:p>
          <a:p>
            <a:pPr marL="0" indent="0">
              <a:buNone/>
            </a:pPr>
            <a:endParaRPr lang="en-US" b="1" baseline="-25000" dirty="0"/>
          </a:p>
          <a:p>
            <a:r>
              <a:rPr lang="en-US" dirty="0" smtClean="0"/>
              <a:t>Decimal to Binary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( 6 ) = ( ? )BCD			</a:t>
            </a:r>
            <a:r>
              <a:rPr lang="en-US" dirty="0"/>
              <a:t>( </a:t>
            </a:r>
            <a:r>
              <a:rPr lang="en-US" dirty="0" smtClean="0"/>
              <a:t>254 ) </a:t>
            </a:r>
            <a:r>
              <a:rPr lang="en-US" dirty="0"/>
              <a:t>= ( ? )</a:t>
            </a:r>
            <a:r>
              <a:rPr lang="en-US" dirty="0" smtClean="0"/>
              <a:t>BCD</a:t>
            </a:r>
          </a:p>
          <a:p>
            <a:pPr marL="457200" lvl="1" indent="0">
              <a:buNone/>
            </a:pPr>
            <a:r>
              <a:rPr lang="en-US" dirty="0"/>
              <a:t>	( </a:t>
            </a:r>
            <a:r>
              <a:rPr lang="en-US" dirty="0" smtClean="0"/>
              <a:t>168 </a:t>
            </a:r>
            <a:r>
              <a:rPr lang="en-US" dirty="0"/>
              <a:t>) = ( ? )</a:t>
            </a:r>
            <a:r>
              <a:rPr lang="en-US" dirty="0" smtClean="0"/>
              <a:t>BCD			</a:t>
            </a:r>
            <a:r>
              <a:rPr lang="en-US" dirty="0"/>
              <a:t>( </a:t>
            </a:r>
            <a:r>
              <a:rPr lang="en-US" dirty="0" smtClean="0"/>
              <a:t>85 </a:t>
            </a:r>
            <a:r>
              <a:rPr lang="en-US" dirty="0"/>
              <a:t>) = ( ? )</a:t>
            </a:r>
            <a:r>
              <a:rPr lang="en-US" dirty="0" smtClean="0"/>
              <a:t>BCD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Binary to BCD and BCD to Binary Conversion.</a:t>
            </a:r>
          </a:p>
          <a:p>
            <a:pPr lvl="1"/>
            <a:r>
              <a:rPr lang="en-US" dirty="0"/>
              <a:t>Step 1- Convert the </a:t>
            </a:r>
            <a:r>
              <a:rPr lang="en-US" dirty="0" smtClean="0"/>
              <a:t>binary/BCD </a:t>
            </a:r>
            <a:r>
              <a:rPr lang="en-US" dirty="0"/>
              <a:t>number to decimal.</a:t>
            </a:r>
          </a:p>
          <a:p>
            <a:pPr lvl="1"/>
            <a:r>
              <a:rPr lang="en-US" dirty="0"/>
              <a:t>Step 2- Convert decimal number to </a:t>
            </a:r>
            <a:r>
              <a:rPr lang="en-US" dirty="0" smtClean="0"/>
              <a:t>binary/BCD.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b="1" baseline="-25000" dirty="0"/>
          </a:p>
          <a:p>
            <a:pPr marL="0" indent="0">
              <a:buNone/>
            </a:pP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30042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Excess-3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33" y="927127"/>
            <a:ext cx="11947497" cy="5376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Excess-3 code is also called as XS-3 </a:t>
            </a:r>
            <a:r>
              <a:rPr lang="en-US" dirty="0" smtClean="0"/>
              <a:t>code.</a:t>
            </a:r>
          </a:p>
          <a:p>
            <a:r>
              <a:rPr lang="en-US" dirty="0" smtClean="0"/>
              <a:t>It </a:t>
            </a:r>
            <a:r>
              <a:rPr lang="en-US" dirty="0"/>
              <a:t>is non-weighted code used to express decimal </a:t>
            </a:r>
            <a:r>
              <a:rPr lang="en-US" dirty="0" smtClean="0"/>
              <a:t>numbers.</a:t>
            </a:r>
          </a:p>
          <a:p>
            <a:r>
              <a:rPr lang="en-US" dirty="0" smtClean="0"/>
              <a:t>The </a:t>
            </a:r>
            <a:r>
              <a:rPr lang="en-US" dirty="0"/>
              <a:t>Excess-3 code words are derived from the 8421 BCD code words by adding (0011)2 or (3)!" to each code </a:t>
            </a:r>
            <a:r>
              <a:rPr lang="en-US" dirty="0" smtClean="0"/>
              <a:t>word </a:t>
            </a:r>
            <a:r>
              <a:rPr lang="en-US" dirty="0"/>
              <a:t>in 8421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Decimal </a:t>
            </a:r>
            <a:r>
              <a:rPr lang="en-US" b="1" dirty="0"/>
              <a:t>to Excess-3</a:t>
            </a:r>
          </a:p>
          <a:p>
            <a:pPr lvl="1"/>
            <a:r>
              <a:rPr lang="en-US" dirty="0"/>
              <a:t>Step 1- </a:t>
            </a:r>
            <a:r>
              <a:rPr lang="en-US" dirty="0" smtClean="0"/>
              <a:t>Convert decimal to BCD.</a:t>
            </a:r>
            <a:endParaRPr lang="en-US" dirty="0"/>
          </a:p>
          <a:p>
            <a:pPr lvl="1"/>
            <a:r>
              <a:rPr lang="en-US" dirty="0"/>
              <a:t>Step 2- Add </a:t>
            </a:r>
            <a:r>
              <a:rPr lang="en-US" dirty="0" smtClean="0"/>
              <a:t>3 (0101)</a:t>
            </a:r>
            <a:r>
              <a:rPr lang="en-US" dirty="0"/>
              <a:t> to this </a:t>
            </a:r>
            <a:r>
              <a:rPr lang="en-US" dirty="0" smtClean="0"/>
              <a:t>BCD </a:t>
            </a:r>
            <a:r>
              <a:rPr lang="en-US" dirty="0"/>
              <a:t>number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IN" b="1" dirty="0"/>
              <a:t>Excess-3 to </a:t>
            </a:r>
            <a:r>
              <a:rPr lang="en-IN" b="1" dirty="0" smtClean="0"/>
              <a:t>Decimal</a:t>
            </a:r>
            <a:endParaRPr lang="en-US" dirty="0" smtClean="0"/>
          </a:p>
          <a:p>
            <a:pPr lvl="1"/>
            <a:r>
              <a:rPr lang="en-US" dirty="0" smtClean="0"/>
              <a:t>Step 1- </a:t>
            </a:r>
            <a:r>
              <a:rPr lang="en-US" dirty="0"/>
              <a:t>Subtract (0011)</a:t>
            </a:r>
            <a:r>
              <a:rPr lang="en-US" baseline="-25000" dirty="0"/>
              <a:t>2</a:t>
            </a:r>
            <a:r>
              <a:rPr lang="en-US" dirty="0"/>
              <a:t> from each 4 bit of excess-3 digit to obtain the corresponding BCD code</a:t>
            </a:r>
            <a:r>
              <a:rPr lang="en-US" dirty="0" smtClean="0"/>
              <a:t>.</a:t>
            </a:r>
            <a:endParaRPr lang="en-US" b="1" dirty="0" smtClean="0"/>
          </a:p>
          <a:p>
            <a:pPr lvl="1"/>
            <a:r>
              <a:rPr lang="en-US" dirty="0" smtClean="0"/>
              <a:t>Step 2-  Convert BCD to Decimal.</a:t>
            </a:r>
          </a:p>
          <a:p>
            <a:endParaRPr lang="en-US" dirty="0"/>
          </a:p>
          <a:p>
            <a:r>
              <a:rPr lang="en-US" b="1" dirty="0" smtClean="0"/>
              <a:t>Binary to Excess-3</a:t>
            </a:r>
          </a:p>
          <a:p>
            <a:pPr lvl="1"/>
            <a:r>
              <a:rPr lang="en-US" dirty="0" smtClean="0"/>
              <a:t>Step 1- Convert Binary to decimal.</a:t>
            </a:r>
          </a:p>
          <a:p>
            <a:pPr lvl="1"/>
            <a:r>
              <a:rPr lang="en-US" dirty="0" smtClean="0"/>
              <a:t>Step 2- Convert decimal to BCD.</a:t>
            </a:r>
          </a:p>
          <a:p>
            <a:pPr lvl="1"/>
            <a:r>
              <a:rPr lang="en-US" dirty="0" smtClean="0"/>
              <a:t>Step 3 - </a:t>
            </a:r>
            <a:r>
              <a:rPr lang="en-US" dirty="0"/>
              <a:t>Add 3 (0101) to this BCD number.</a:t>
            </a:r>
          </a:p>
          <a:p>
            <a:pPr lvl="1"/>
            <a:endParaRPr lang="en-IN" dirty="0"/>
          </a:p>
          <a:p>
            <a:pPr lvl="1"/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26515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non-weighted code and it is not arithmetic </a:t>
            </a:r>
            <a:r>
              <a:rPr lang="en-US" dirty="0" smtClean="0"/>
              <a:t>codes.</a:t>
            </a:r>
          </a:p>
          <a:p>
            <a:r>
              <a:rPr lang="en-US" dirty="0" smtClean="0"/>
              <a:t>There </a:t>
            </a:r>
            <a:r>
              <a:rPr lang="en-US" dirty="0"/>
              <a:t>are no specific weights assigned to the bit </a:t>
            </a:r>
            <a:r>
              <a:rPr lang="en-US" dirty="0" smtClean="0"/>
              <a:t>position.</a:t>
            </a:r>
          </a:p>
          <a:p>
            <a:r>
              <a:rPr lang="en-US" dirty="0" smtClean="0"/>
              <a:t>It </a:t>
            </a:r>
            <a:r>
              <a:rPr lang="en-US" dirty="0"/>
              <a:t>has a very special feature that, only one bit will change each time the decimal number is incremented(only one bit changes at a </a:t>
            </a:r>
            <a:r>
              <a:rPr lang="en-US" dirty="0" smtClean="0"/>
              <a:t>time).</a:t>
            </a:r>
          </a:p>
          <a:p>
            <a:r>
              <a:rPr lang="en-US" dirty="0" smtClean="0"/>
              <a:t>Gray </a:t>
            </a:r>
            <a:r>
              <a:rPr lang="en-US" dirty="0"/>
              <a:t>code is popularly used in the shaft position encoders.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395941"/>
              </p:ext>
            </p:extLst>
          </p:nvPr>
        </p:nvGraphicFramePr>
        <p:xfrm>
          <a:off x="2683753" y="2840297"/>
          <a:ext cx="4826000" cy="34048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3192574573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814097075"/>
                    </a:ext>
                  </a:extLst>
                </a:gridCol>
              </a:tblGrid>
              <a:tr h="425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 Number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Gray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877096"/>
                  </a:ext>
                </a:extLst>
              </a:tr>
              <a:tr h="425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31615"/>
                  </a:ext>
                </a:extLst>
              </a:tr>
              <a:tr h="425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6202803"/>
                  </a:ext>
                </a:extLst>
              </a:tr>
              <a:tr h="425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688305"/>
                  </a:ext>
                </a:extLst>
              </a:tr>
              <a:tr h="425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165587"/>
                  </a:ext>
                </a:extLst>
              </a:tr>
              <a:tr h="425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869747"/>
                  </a:ext>
                </a:extLst>
              </a:tr>
              <a:tr h="425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439924"/>
                  </a:ext>
                </a:extLst>
              </a:tr>
              <a:tr h="4256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2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18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dirty="0"/>
              <a:t>Algebra that deals with binary number system</a:t>
            </a:r>
            <a:endParaRPr lang="en-IN" sz="2400" dirty="0"/>
          </a:p>
          <a:p>
            <a:pPr lvl="0"/>
            <a:r>
              <a:rPr lang="en-US" sz="2400" dirty="0"/>
              <a:t>George Boole developed it for simplification and manipulation of logic</a:t>
            </a:r>
            <a:endParaRPr lang="en-IN" sz="2400" dirty="0"/>
          </a:p>
          <a:p>
            <a:pPr lvl="0"/>
            <a:r>
              <a:rPr lang="en-US" sz="2400" dirty="0"/>
              <a:t>Boolean algebra uses </a:t>
            </a:r>
            <a:endParaRPr lang="en-IN" sz="2400" dirty="0"/>
          </a:p>
          <a:p>
            <a:pPr marL="457200" lvl="1" indent="0">
              <a:buNone/>
            </a:pPr>
            <a:r>
              <a:rPr lang="en-US" sz="2400" dirty="0"/>
              <a:t>+ Binary digits - 0 and 1</a:t>
            </a:r>
            <a:endParaRPr lang="en-IN" sz="2400" dirty="0"/>
          </a:p>
          <a:p>
            <a:pPr marL="457200" lvl="1" indent="0">
              <a:buNone/>
            </a:pPr>
            <a:r>
              <a:rPr lang="en-US" sz="2400" dirty="0"/>
              <a:t>+ Logical addition ‘+’ also known as ‘OR’ which follows law of binary addition</a:t>
            </a:r>
            <a:endParaRPr lang="en-IN" sz="2400" dirty="0"/>
          </a:p>
          <a:p>
            <a:pPr marL="457200" lvl="1" indent="0">
              <a:buNone/>
            </a:pPr>
            <a:r>
              <a:rPr lang="en-US" sz="2400" dirty="0"/>
              <a:t>+ Logical Multiplication ‘.’ also known as ‘AND’ which follows law of binary multiplication</a:t>
            </a:r>
            <a:endParaRPr lang="en-IN" sz="2400" dirty="0"/>
          </a:p>
          <a:p>
            <a:pPr marL="457200" lvl="1" indent="0">
              <a:buNone/>
            </a:pPr>
            <a:r>
              <a:rPr lang="en-US" sz="2400" dirty="0"/>
              <a:t>+ Complementation ‘-’ also known as ‘NOT’ which follows law of binary complement</a:t>
            </a:r>
            <a:endParaRPr lang="en-IN" sz="2400" dirty="0"/>
          </a:p>
          <a:p>
            <a:r>
              <a:rPr lang="en-US" sz="2400" dirty="0"/>
              <a:t>Boolean algebra is used to simplify Boolean expressions which represent </a:t>
            </a:r>
            <a:r>
              <a:rPr lang="en-US" sz="2400" dirty="0" smtClean="0"/>
              <a:t>combinational </a:t>
            </a:r>
            <a:r>
              <a:rPr lang="en-US" sz="2400" dirty="0"/>
              <a:t>logic circuits</a:t>
            </a:r>
            <a:r>
              <a:rPr lang="en-US" sz="2400" dirty="0" smtClean="0"/>
              <a:t>.</a:t>
            </a:r>
          </a:p>
          <a:p>
            <a:r>
              <a:rPr lang="en-US" b="1" dirty="0"/>
              <a:t>Operator precedence (scanned from left to right)</a:t>
            </a:r>
            <a:endParaRPr lang="en-IN" dirty="0"/>
          </a:p>
          <a:p>
            <a:pPr lvl="1"/>
            <a:r>
              <a:rPr lang="en-US" dirty="0"/>
              <a:t>()</a:t>
            </a:r>
            <a:endParaRPr lang="en-IN" dirty="0"/>
          </a:p>
          <a:p>
            <a:pPr lvl="1"/>
            <a:r>
              <a:rPr lang="en-US" dirty="0"/>
              <a:t>NOT</a:t>
            </a:r>
            <a:endParaRPr lang="en-IN" dirty="0"/>
          </a:p>
          <a:p>
            <a:pPr lvl="1"/>
            <a:r>
              <a:rPr lang="en-US" dirty="0"/>
              <a:t>AND</a:t>
            </a:r>
            <a:endParaRPr lang="en-IN" dirty="0"/>
          </a:p>
          <a:p>
            <a:pPr lvl="1"/>
            <a:r>
              <a:rPr lang="en-US" dirty="0"/>
              <a:t>OR</a:t>
            </a:r>
            <a:endParaRPr lang="en-IN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263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 </a:t>
            </a:r>
            <a:r>
              <a:rPr lang="en-US" dirty="0" smtClean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34" y="927127"/>
            <a:ext cx="5890888" cy="5171523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Boolean function is expression formed with</a:t>
            </a:r>
            <a:endParaRPr lang="en-IN" sz="2400" dirty="0"/>
          </a:p>
          <a:p>
            <a:pPr marL="457200" lvl="1" indent="0">
              <a:buNone/>
            </a:pPr>
            <a:r>
              <a:rPr lang="en-US" sz="2400" dirty="0"/>
              <a:t>+ Binary variables</a:t>
            </a:r>
            <a:endParaRPr lang="en-IN" sz="2400" dirty="0"/>
          </a:p>
          <a:p>
            <a:pPr marL="457200" lvl="1" indent="0">
              <a:buNone/>
            </a:pPr>
            <a:r>
              <a:rPr lang="en-US" sz="2400" dirty="0"/>
              <a:t>+ Operators (AND, OR, NOT)</a:t>
            </a:r>
            <a:endParaRPr lang="en-IN" sz="2400" dirty="0"/>
          </a:p>
          <a:p>
            <a:pPr marL="457200" lvl="1" indent="0">
              <a:buNone/>
            </a:pPr>
            <a:r>
              <a:rPr lang="en-US" sz="2400" dirty="0"/>
              <a:t>+ Parentheses and equal to </a:t>
            </a:r>
            <a:r>
              <a:rPr lang="en-US" sz="2400" dirty="0" smtClean="0"/>
              <a:t>sign</a:t>
            </a:r>
            <a:endParaRPr lang="en-IN" sz="2400" dirty="0" smtClean="0"/>
          </a:p>
          <a:p>
            <a:pPr lvl="0"/>
            <a:r>
              <a:rPr lang="en-US" sz="2400" dirty="0" smtClean="0"/>
              <a:t>Value </a:t>
            </a:r>
            <a:r>
              <a:rPr lang="en-US" sz="2400" dirty="0"/>
              <a:t>of Boolean function can be either 0 or </a:t>
            </a:r>
            <a:r>
              <a:rPr lang="en-US" sz="2400" dirty="0" smtClean="0"/>
              <a:t>1</a:t>
            </a:r>
            <a:endParaRPr lang="en-IN" sz="2400" dirty="0"/>
          </a:p>
          <a:p>
            <a:pPr lvl="0"/>
            <a:r>
              <a:rPr lang="en-US" sz="2400" dirty="0"/>
              <a:t>Boolean function can be represented as an algebraic expression or a truth table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	e.g</a:t>
            </a:r>
            <a:r>
              <a:rPr lang="en-US" sz="2400" dirty="0"/>
              <a:t>.    W = f(</a:t>
            </a:r>
            <a:r>
              <a:rPr lang="en-US" sz="2400" dirty="0" err="1"/>
              <a:t>x,y,z</a:t>
            </a:r>
            <a:r>
              <a:rPr lang="en-US" sz="2400" dirty="0"/>
              <a:t>)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	Where</a:t>
            </a:r>
            <a:r>
              <a:rPr lang="en-US" sz="2400" dirty="0"/>
              <a:t>, W is a function</a:t>
            </a:r>
            <a:endParaRPr lang="en-IN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</a:t>
            </a:r>
            <a:r>
              <a:rPr lang="en-US" sz="2400" dirty="0" err="1"/>
              <a:t>x,y,z</a:t>
            </a:r>
            <a:r>
              <a:rPr lang="en-US" sz="2400" dirty="0"/>
              <a:t> are variables or literals</a:t>
            </a:r>
            <a:endParaRPr lang="en-IN" sz="2400" dirty="0"/>
          </a:p>
          <a:p>
            <a:endParaRPr lang="en-IN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8698" y="953709"/>
            <a:ext cx="5699229" cy="5171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Minimization of Boolean functions</a:t>
            </a:r>
            <a:endParaRPr lang="en-IN" sz="2400" dirty="0"/>
          </a:p>
          <a:p>
            <a:pPr marL="457200" lvl="1" indent="0">
              <a:buNone/>
            </a:pPr>
            <a:r>
              <a:rPr lang="en-US" sz="2400" dirty="0"/>
              <a:t>Minimization deals with </a:t>
            </a:r>
            <a:endParaRPr lang="en-IN" sz="2400" dirty="0"/>
          </a:p>
          <a:p>
            <a:pPr marL="457200" lvl="1" indent="0">
              <a:buNone/>
            </a:pPr>
            <a:r>
              <a:rPr lang="en-US" sz="2400" dirty="0" smtClean="0"/>
              <a:t>	+ </a:t>
            </a:r>
            <a:r>
              <a:rPr lang="en-US" sz="2400" dirty="0"/>
              <a:t>Reduction in number of variables</a:t>
            </a:r>
            <a:endParaRPr lang="en-IN" sz="2400" dirty="0"/>
          </a:p>
          <a:p>
            <a:pPr marL="457200" lvl="1" indent="0">
              <a:buNone/>
            </a:pPr>
            <a:r>
              <a:rPr lang="en-US" sz="2400" dirty="0" smtClean="0"/>
              <a:t>	+ </a:t>
            </a:r>
            <a:r>
              <a:rPr lang="en-US" sz="2400" dirty="0"/>
              <a:t>Reduction in number of terms</a:t>
            </a:r>
            <a:endParaRPr lang="en-IN" sz="2400" dirty="0"/>
          </a:p>
          <a:p>
            <a:pPr marL="457200" lvl="1" indent="0">
              <a:buNone/>
            </a:pPr>
            <a:r>
              <a:rPr lang="en-US" sz="2400" dirty="0"/>
              <a:t> </a:t>
            </a:r>
            <a:endParaRPr lang="en-IN" sz="2400" dirty="0"/>
          </a:p>
          <a:p>
            <a:r>
              <a:rPr lang="en-US" sz="2400" dirty="0"/>
              <a:t>There are 2 methods to minimize any Boolean function</a:t>
            </a:r>
            <a:endParaRPr lang="en-IN" sz="2400" dirty="0"/>
          </a:p>
          <a:p>
            <a:pPr marL="457200" lvl="1" indent="0">
              <a:buNone/>
            </a:pPr>
            <a:r>
              <a:rPr lang="en-US" sz="2400" dirty="0" smtClean="0"/>
              <a:t>+ Using </a:t>
            </a:r>
            <a:r>
              <a:rPr lang="en-US" sz="2400" dirty="0"/>
              <a:t>Boolean laws</a:t>
            </a:r>
            <a:endParaRPr lang="en-IN" sz="2400" dirty="0"/>
          </a:p>
          <a:p>
            <a:pPr marL="457200" lvl="1" indent="0">
              <a:buNone/>
            </a:pPr>
            <a:r>
              <a:rPr lang="en-US" sz="2400" dirty="0" smtClean="0"/>
              <a:t>+ Using </a:t>
            </a:r>
            <a:r>
              <a:rPr lang="en-US" sz="2400" dirty="0"/>
              <a:t>K-map</a:t>
            </a:r>
            <a:endParaRPr lang="en-IN" sz="24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022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11837670" cy="45783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Laws of Boolean Algebra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Idempotent Law</a:t>
            </a:r>
            <a:endParaRPr lang="en-IN" sz="2000" dirty="0"/>
          </a:p>
          <a:p>
            <a:pPr lvl="1"/>
            <a:r>
              <a:rPr lang="en-US" dirty="0"/>
              <a:t>A * A = A</a:t>
            </a:r>
            <a:endParaRPr lang="en-IN" sz="1800" dirty="0"/>
          </a:p>
          <a:p>
            <a:pPr lvl="1"/>
            <a:r>
              <a:rPr lang="en-US" dirty="0"/>
              <a:t>A + A = A</a:t>
            </a:r>
            <a:endParaRPr lang="en-IN" sz="1800" dirty="0"/>
          </a:p>
          <a:p>
            <a:pPr lvl="0"/>
            <a:r>
              <a:rPr lang="en-US" dirty="0"/>
              <a:t>Associative Law</a:t>
            </a:r>
            <a:endParaRPr lang="en-IN" sz="2000" dirty="0"/>
          </a:p>
          <a:p>
            <a:pPr lvl="1"/>
            <a:r>
              <a:rPr lang="en-US" dirty="0"/>
              <a:t>(A * B) * C = A * (B * C)</a:t>
            </a:r>
            <a:endParaRPr lang="en-IN" sz="1800" dirty="0"/>
          </a:p>
          <a:p>
            <a:pPr lvl="1"/>
            <a:r>
              <a:rPr lang="en-US" dirty="0"/>
              <a:t>(A + B) + C = A + (B + C)</a:t>
            </a:r>
            <a:endParaRPr lang="en-IN" sz="1800" dirty="0"/>
          </a:p>
          <a:p>
            <a:pPr lvl="0"/>
            <a:r>
              <a:rPr lang="en-US" dirty="0"/>
              <a:t>Commutative Law</a:t>
            </a:r>
            <a:endParaRPr lang="en-IN" sz="2000" dirty="0"/>
          </a:p>
          <a:p>
            <a:pPr lvl="1"/>
            <a:r>
              <a:rPr lang="en-US" dirty="0"/>
              <a:t>A * B = B * A</a:t>
            </a:r>
            <a:endParaRPr lang="en-IN" sz="1800" dirty="0"/>
          </a:p>
          <a:p>
            <a:pPr lvl="1"/>
            <a:r>
              <a:rPr lang="en-US" dirty="0"/>
              <a:t>A + B = B + A</a:t>
            </a:r>
            <a:endParaRPr lang="en-IN" sz="1800" dirty="0"/>
          </a:p>
          <a:p>
            <a:pPr lvl="0"/>
            <a:r>
              <a:rPr lang="en-US" dirty="0"/>
              <a:t>Distributive Law  </a:t>
            </a:r>
            <a:endParaRPr lang="en-IN" sz="2000" dirty="0"/>
          </a:p>
          <a:p>
            <a:pPr lvl="1"/>
            <a:r>
              <a:rPr lang="en-US" dirty="0"/>
              <a:t>A * (B + C) = A * B + A * C</a:t>
            </a:r>
            <a:endParaRPr lang="en-IN" sz="1800" dirty="0"/>
          </a:p>
          <a:p>
            <a:pPr lvl="1"/>
            <a:r>
              <a:rPr lang="en-US" dirty="0"/>
              <a:t>A + (B * C) = (A + B) * (A + C)</a:t>
            </a:r>
            <a:endParaRPr lang="en-IN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Identity Law</a:t>
            </a:r>
            <a:endParaRPr lang="en-IN" sz="2000" dirty="0"/>
          </a:p>
          <a:p>
            <a:pPr lvl="1"/>
            <a:r>
              <a:rPr lang="en-US" dirty="0"/>
              <a:t>A * 0 = 0     A * 1 = A</a:t>
            </a:r>
            <a:endParaRPr lang="en-IN" sz="1800" dirty="0"/>
          </a:p>
          <a:p>
            <a:pPr lvl="1"/>
            <a:r>
              <a:rPr lang="en-US" dirty="0"/>
              <a:t>A + 1 = 1     A + 0 = A</a:t>
            </a:r>
            <a:endParaRPr lang="en-IN" sz="1800" dirty="0"/>
          </a:p>
          <a:p>
            <a:pPr lvl="0"/>
            <a:r>
              <a:rPr lang="en-US" dirty="0"/>
              <a:t>Complement Law</a:t>
            </a:r>
            <a:endParaRPr lang="en-IN" sz="2000" dirty="0"/>
          </a:p>
          <a:p>
            <a:pPr lvl="1"/>
            <a:r>
              <a:rPr lang="en-US" dirty="0"/>
              <a:t>A * ~A = 0</a:t>
            </a:r>
            <a:endParaRPr lang="en-IN" sz="1800" dirty="0"/>
          </a:p>
          <a:p>
            <a:pPr lvl="1"/>
            <a:r>
              <a:rPr lang="en-US" dirty="0"/>
              <a:t>A + ~A = 1</a:t>
            </a:r>
            <a:endParaRPr lang="en-IN" sz="1800" dirty="0"/>
          </a:p>
          <a:p>
            <a:pPr lvl="0"/>
            <a:r>
              <a:rPr lang="en-US" dirty="0"/>
              <a:t>Involution Law</a:t>
            </a:r>
            <a:endParaRPr lang="en-IN" sz="2000" dirty="0"/>
          </a:p>
          <a:p>
            <a:pPr lvl="1"/>
            <a:r>
              <a:rPr lang="en-US" dirty="0"/>
              <a:t>~(~A) = </a:t>
            </a:r>
            <a:r>
              <a:rPr lang="en-US" dirty="0" smtClean="0"/>
              <a:t>A</a:t>
            </a:r>
          </a:p>
          <a:p>
            <a:pPr lvl="1"/>
            <a:endParaRPr lang="en-IN" sz="1800" dirty="0"/>
          </a:p>
          <a:p>
            <a:pPr lvl="0"/>
            <a:r>
              <a:rPr lang="en-US" dirty="0"/>
              <a:t>DeMorgan's Law</a:t>
            </a:r>
            <a:endParaRPr lang="en-IN" sz="2000" dirty="0"/>
          </a:p>
          <a:p>
            <a:pPr lvl="1"/>
            <a:r>
              <a:rPr lang="en-US" dirty="0"/>
              <a:t>~(A * B) = ~A + ~B</a:t>
            </a:r>
            <a:endParaRPr lang="en-IN" sz="1800" dirty="0"/>
          </a:p>
          <a:p>
            <a:pPr lvl="1"/>
            <a:r>
              <a:rPr lang="en-US" dirty="0"/>
              <a:t>~(A + B) = ~A * ~</a:t>
            </a:r>
            <a:r>
              <a:rPr lang="en-US" dirty="0" smtClean="0"/>
              <a:t>B</a:t>
            </a:r>
            <a:endParaRPr lang="en-IN" dirty="0"/>
          </a:p>
          <a:p>
            <a:pPr marL="0" indent="0">
              <a:buNone/>
            </a:pPr>
            <a:endParaRPr lang="en-IN" sz="2200" b="1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5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Standard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Minterm</a:t>
            </a:r>
            <a:endParaRPr lang="en-IN" dirty="0"/>
          </a:p>
          <a:p>
            <a:pPr marL="457200" lvl="1" indent="0">
              <a:buNone/>
            </a:pPr>
            <a:r>
              <a:rPr lang="en-US" dirty="0" smtClean="0"/>
              <a:t>+ Minterm </a:t>
            </a:r>
            <a:r>
              <a:rPr lang="en-US" dirty="0"/>
              <a:t>is a product or AND term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+ contains </a:t>
            </a:r>
            <a:r>
              <a:rPr lang="en-US" dirty="0"/>
              <a:t>n variables with 2^n possible combinations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+ variables </a:t>
            </a:r>
            <a:r>
              <a:rPr lang="en-US" dirty="0"/>
              <a:t>either in normal or in </a:t>
            </a:r>
            <a:r>
              <a:rPr lang="en-US" dirty="0" smtClean="0"/>
              <a:t>complemented </a:t>
            </a:r>
            <a:r>
              <a:rPr lang="en-US" dirty="0"/>
              <a:t>form</a:t>
            </a:r>
            <a:endParaRPr lang="en-IN" dirty="0"/>
          </a:p>
          <a:p>
            <a:pPr marL="457200" lvl="1" indent="0">
              <a:buNone/>
            </a:pPr>
            <a:r>
              <a:rPr lang="en-US" dirty="0"/>
              <a:t>e.g.  ABC, A’BC, AB’C</a:t>
            </a:r>
            <a:r>
              <a:rPr lang="en-US" dirty="0" smtClean="0"/>
              <a:t>’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US" b="1" dirty="0"/>
              <a:t>Maxterm</a:t>
            </a:r>
            <a:endParaRPr lang="en-IN" dirty="0"/>
          </a:p>
          <a:p>
            <a:pPr marL="457200" lvl="1" indent="0">
              <a:buNone/>
            </a:pPr>
            <a:r>
              <a:rPr lang="en-US" dirty="0" smtClean="0"/>
              <a:t>+ Maxterm </a:t>
            </a:r>
            <a:r>
              <a:rPr lang="en-US" dirty="0"/>
              <a:t>is a sum or </a:t>
            </a:r>
            <a:r>
              <a:rPr lang="en-US" dirty="0" err="1"/>
              <a:t>OR</a:t>
            </a:r>
            <a:r>
              <a:rPr lang="en-US" dirty="0"/>
              <a:t> term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+</a:t>
            </a:r>
            <a:r>
              <a:rPr lang="en-US" dirty="0" smtClean="0"/>
              <a:t> </a:t>
            </a:r>
            <a:r>
              <a:rPr lang="en-US" dirty="0"/>
              <a:t>contains n variables with 2^n possible combinations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+ variables </a:t>
            </a:r>
            <a:r>
              <a:rPr lang="en-US" dirty="0"/>
              <a:t>either in normal or in complemented form</a:t>
            </a:r>
            <a:endParaRPr lang="en-IN" dirty="0"/>
          </a:p>
          <a:p>
            <a:pPr marL="457200" lvl="1" indent="0">
              <a:buNone/>
            </a:pPr>
            <a:r>
              <a:rPr lang="en-US" dirty="0"/>
              <a:t>e.g. A+B+C, A+B’+C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Sum of product (SOP) expression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SOP expression is minterm or minterms logically added(</a:t>
            </a:r>
            <a:r>
              <a:rPr lang="en-US" dirty="0" err="1"/>
              <a:t>ORed</a:t>
            </a:r>
            <a:r>
              <a:rPr lang="en-US" dirty="0"/>
              <a:t>) together.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dirty="0" smtClean="0"/>
              <a:t>A’B </a:t>
            </a:r>
            <a:r>
              <a:rPr lang="en-US" dirty="0"/>
              <a:t>+ </a:t>
            </a:r>
            <a:r>
              <a:rPr lang="en-US" dirty="0" smtClean="0"/>
              <a:t>AB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r>
              <a:rPr lang="en-US" b="1" dirty="0"/>
              <a:t>Product of sum (POS) expression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POS expression is maxterm or maxterms logically multiplied(</a:t>
            </a:r>
            <a:r>
              <a:rPr lang="en-US" dirty="0" err="1"/>
              <a:t>ANDed</a:t>
            </a:r>
            <a:r>
              <a:rPr lang="en-US" dirty="0"/>
              <a:t>) together.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e.g</a:t>
            </a:r>
            <a:r>
              <a:rPr lang="en-US" dirty="0"/>
              <a:t>, </a:t>
            </a:r>
            <a:r>
              <a:rPr lang="en-US" dirty="0" smtClean="0"/>
              <a:t>(A+B).(</a:t>
            </a:r>
            <a:r>
              <a:rPr lang="en-US" dirty="0"/>
              <a:t>A</a:t>
            </a:r>
            <a:r>
              <a:rPr lang="en-US" dirty="0" smtClean="0"/>
              <a:t>’+</a:t>
            </a:r>
            <a:r>
              <a:rPr lang="en-US" dirty="0"/>
              <a:t>B</a:t>
            </a:r>
            <a:r>
              <a:rPr lang="en-US" dirty="0" smtClean="0"/>
              <a:t>)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69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 smtClean="0"/>
              <a:t>.</a:t>
            </a:r>
            <a:endParaRPr lang="en-US" sz="1000" dirty="0"/>
          </a:p>
        </p:txBody>
      </p:sp>
      <p:grpSp>
        <p:nvGrpSpPr>
          <p:cNvPr id="4" name="Group 3"/>
          <p:cNvGrpSpPr/>
          <p:nvPr/>
        </p:nvGrpSpPr>
        <p:grpSpPr>
          <a:xfrm>
            <a:off x="961866" y="1253837"/>
            <a:ext cx="10252363" cy="3643743"/>
            <a:chOff x="1025237" y="1122218"/>
            <a:chExt cx="10252363" cy="3643743"/>
          </a:xfrm>
        </p:grpSpPr>
        <p:sp>
          <p:nvSpPr>
            <p:cNvPr id="5" name="Rectangle 4"/>
            <p:cNvSpPr/>
            <p:nvPr/>
          </p:nvSpPr>
          <p:spPr>
            <a:xfrm>
              <a:off x="4364182" y="1122218"/>
              <a:ext cx="3075709" cy="85898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/>
                <a:t>Section C</a:t>
              </a:r>
              <a:endParaRPr lang="en-I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550193" y="3073543"/>
              <a:ext cx="3075709" cy="16092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/>
                <a:t>Microprocessor</a:t>
              </a:r>
            </a:p>
            <a:p>
              <a:pPr algn="ctr"/>
              <a:r>
                <a:rPr lang="en-IN" dirty="0" smtClean="0"/>
                <a:t>(15 Questions)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01891" y="3089561"/>
              <a:ext cx="3075709" cy="1676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/>
                <a:t>Computer Organization</a:t>
              </a:r>
            </a:p>
            <a:p>
              <a:pPr algn="ctr"/>
              <a:r>
                <a:rPr lang="en-IN" sz="2400" dirty="0" smtClean="0"/>
                <a:t>(15 Questions)</a:t>
              </a:r>
              <a:endParaRPr lang="en-IN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25237" y="3089560"/>
              <a:ext cx="3075709" cy="16764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 smtClean="0"/>
                <a:t>Digital Electronics</a:t>
              </a:r>
            </a:p>
            <a:p>
              <a:pPr algn="ctr"/>
              <a:r>
                <a:rPr lang="en-IN" sz="2400" dirty="0" smtClean="0"/>
                <a:t>(20 Questions)</a:t>
              </a:r>
              <a:endParaRPr lang="en-IN" sz="14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563091" y="1981200"/>
              <a:ext cx="7301349" cy="1120053"/>
              <a:chOff x="2563091" y="1981200"/>
              <a:chExt cx="7301349" cy="1120053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563091" y="2410691"/>
                <a:ext cx="7301345" cy="55418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>
                <a:off x="2286000" y="2715491"/>
                <a:ext cx="609600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16200000">
                <a:off x="9559640" y="2796453"/>
                <a:ext cx="609600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16200000">
                <a:off x="5597236" y="2770909"/>
                <a:ext cx="609600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endCxn id="5" idx="2"/>
              </p:cNvCxnSpPr>
              <p:nvPr/>
            </p:nvCxnSpPr>
            <p:spPr>
              <a:xfrm flipV="1">
                <a:off x="5902036" y="1981200"/>
                <a:ext cx="1" cy="4572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1701720" y="3848040"/>
              <a:ext cx="8401320" cy="94644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360" y="3838680"/>
                <a:ext cx="8420040" cy="96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29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Solve the X(A,B,C) = A + BC convert in Standard SOP form</a:t>
            </a:r>
          </a:p>
        </p:txBody>
      </p:sp>
    </p:spTree>
    <p:extLst>
      <p:ext uri="{BB962C8B-B14F-4D97-AF65-F5344CB8AC3E}">
        <p14:creationId xmlns:p14="http://schemas.microsoft.com/office/powerpoint/2010/main" val="313540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33" y="790940"/>
            <a:ext cx="11947497" cy="517152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Karnaugh introduced a simplification of Boolean functions in an easy </a:t>
            </a:r>
            <a:r>
              <a:rPr lang="en-US" sz="2400" dirty="0" smtClean="0"/>
              <a:t>way.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method is known as Karnaugh map method or K-map </a:t>
            </a:r>
            <a:r>
              <a:rPr lang="en-US" sz="2400" dirty="0" smtClean="0"/>
              <a:t>method.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a pictorial representation of graphical method, which consists of 2# cells for ‘n’ variables. The adjacent cells are differed only in single bit </a:t>
            </a:r>
            <a:r>
              <a:rPr lang="en-US" sz="2400" dirty="0" smtClean="0"/>
              <a:t>position.</a:t>
            </a:r>
          </a:p>
          <a:p>
            <a:r>
              <a:rPr lang="en-US" sz="2400" dirty="0" smtClean="0"/>
              <a:t>K-map </a:t>
            </a:r>
            <a:r>
              <a:rPr lang="en-US" sz="2400" dirty="0"/>
              <a:t>uses Gray </a:t>
            </a:r>
            <a:r>
              <a:rPr lang="en-US" sz="2400" dirty="0" smtClean="0"/>
              <a:t>code.</a:t>
            </a:r>
          </a:p>
          <a:p>
            <a:endParaRPr lang="en-US" dirty="0" smtClean="0"/>
          </a:p>
          <a:p>
            <a:r>
              <a:rPr lang="en-US" dirty="0" smtClean="0"/>
              <a:t>2- bits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     </a:t>
            </a:r>
            <a:r>
              <a:rPr lang="en-US" dirty="0"/>
              <a:t>A  B    0	1</a:t>
            </a:r>
          </a:p>
          <a:p>
            <a:pPr marL="1371600" lvl="3" indent="0">
              <a:buNone/>
            </a:pPr>
            <a:r>
              <a:rPr lang="en-US" dirty="0" smtClean="0"/>
              <a:t>0</a:t>
            </a:r>
          </a:p>
          <a:p>
            <a:pPr marL="1371600" lvl="3" indent="0">
              <a:buNone/>
            </a:pPr>
            <a:r>
              <a:rPr lang="en-US" dirty="0"/>
              <a:t>1</a:t>
            </a:r>
            <a:endParaRPr lang="en-US" dirty="0" smtClean="0"/>
          </a:p>
          <a:p>
            <a:r>
              <a:rPr lang="en-US" dirty="0" smtClean="0"/>
              <a:t>3-bits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 smtClean="0"/>
              <a:t>	     A  BC 00	01       11     10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  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84298"/>
              </p:ext>
            </p:extLst>
          </p:nvPr>
        </p:nvGraphicFramePr>
        <p:xfrm>
          <a:off x="1759625" y="3686797"/>
          <a:ext cx="1596418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98209">
                  <a:extLst>
                    <a:ext uri="{9D8B030D-6E8A-4147-A177-3AD203B41FA5}">
                      <a16:colId xmlns:a16="http://schemas.microsoft.com/office/drawing/2014/main" val="2085465256"/>
                    </a:ext>
                  </a:extLst>
                </a:gridCol>
                <a:gridCol w="798209">
                  <a:extLst>
                    <a:ext uri="{9D8B030D-6E8A-4147-A177-3AD203B41FA5}">
                      <a16:colId xmlns:a16="http://schemas.microsoft.com/office/drawing/2014/main" val="1340112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4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82988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585609" y="3385225"/>
            <a:ext cx="174016" cy="301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502683"/>
              </p:ext>
            </p:extLst>
          </p:nvPr>
        </p:nvGraphicFramePr>
        <p:xfrm>
          <a:off x="1738007" y="5069997"/>
          <a:ext cx="3271740" cy="7416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7935">
                  <a:extLst>
                    <a:ext uri="{9D8B030D-6E8A-4147-A177-3AD203B41FA5}">
                      <a16:colId xmlns:a16="http://schemas.microsoft.com/office/drawing/2014/main" val="2085465256"/>
                    </a:ext>
                  </a:extLst>
                </a:gridCol>
                <a:gridCol w="817935">
                  <a:extLst>
                    <a:ext uri="{9D8B030D-6E8A-4147-A177-3AD203B41FA5}">
                      <a16:colId xmlns:a16="http://schemas.microsoft.com/office/drawing/2014/main" val="3718316848"/>
                    </a:ext>
                  </a:extLst>
                </a:gridCol>
                <a:gridCol w="817935">
                  <a:extLst>
                    <a:ext uri="{9D8B030D-6E8A-4147-A177-3AD203B41FA5}">
                      <a16:colId xmlns:a16="http://schemas.microsoft.com/office/drawing/2014/main" val="4229298215"/>
                    </a:ext>
                  </a:extLst>
                </a:gridCol>
                <a:gridCol w="817935">
                  <a:extLst>
                    <a:ext uri="{9D8B030D-6E8A-4147-A177-3AD203B41FA5}">
                      <a16:colId xmlns:a16="http://schemas.microsoft.com/office/drawing/2014/main" val="1340112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946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82988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1563993" y="4768425"/>
            <a:ext cx="174016" cy="301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9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Karnaugh Map Simplification </a:t>
            </a:r>
            <a:r>
              <a:rPr lang="en-US" dirty="0" smtClean="0"/>
              <a:t>Rules-</a:t>
            </a:r>
          </a:p>
          <a:p>
            <a:r>
              <a:rPr lang="en-US" dirty="0" smtClean="0"/>
              <a:t>To </a:t>
            </a:r>
            <a:r>
              <a:rPr lang="en-US" dirty="0"/>
              <a:t>minimize the given Boolean </a:t>
            </a:r>
            <a:r>
              <a:rPr lang="en-US" dirty="0" smtClean="0"/>
              <a:t>function, we </a:t>
            </a:r>
            <a:r>
              <a:rPr lang="en-US" dirty="0"/>
              <a:t>draw a K-Map according to the number of variables it </a:t>
            </a:r>
            <a:r>
              <a:rPr lang="en-US" dirty="0" smtClean="0"/>
              <a:t>contains.</a:t>
            </a:r>
          </a:p>
          <a:p>
            <a:r>
              <a:rPr lang="en-US" dirty="0" smtClean="0"/>
              <a:t>We </a:t>
            </a:r>
            <a:r>
              <a:rPr lang="en-US" dirty="0"/>
              <a:t>fill the K-Map with 0’s and 1’s according to its </a:t>
            </a:r>
            <a:r>
              <a:rPr lang="en-US" dirty="0" err="1" smtClean="0"/>
              <a:t>function.Then</a:t>
            </a:r>
            <a:r>
              <a:rPr lang="en-US" dirty="0"/>
              <a:t>, we minimize the function in accordance with the following rules. </a:t>
            </a:r>
            <a:endParaRPr lang="en-US" dirty="0" smtClean="0"/>
          </a:p>
          <a:p>
            <a:r>
              <a:rPr lang="en-US" b="1" dirty="0" smtClean="0"/>
              <a:t>Rule-1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We </a:t>
            </a:r>
            <a:r>
              <a:rPr lang="en-US" sz="2000" dirty="0"/>
              <a:t>can either group 0’s with 0’s or 1’s with 1’s but we can not group 0’s and 1’s </a:t>
            </a:r>
            <a:r>
              <a:rPr lang="en-US" sz="2000" dirty="0" smtClean="0"/>
              <a:t>together.</a:t>
            </a:r>
          </a:p>
          <a:p>
            <a:pPr lvl="1"/>
            <a:r>
              <a:rPr lang="en-US" sz="2000" dirty="0" smtClean="0"/>
              <a:t>X </a:t>
            </a:r>
            <a:r>
              <a:rPr lang="en-US" sz="2000" dirty="0"/>
              <a:t>representing don’t care can be grouped with 0’s as well as 1’s. </a:t>
            </a:r>
            <a:endParaRPr lang="en-US" sz="2000" dirty="0" smtClean="0"/>
          </a:p>
          <a:p>
            <a:r>
              <a:rPr lang="en-US" b="1" dirty="0" smtClean="0"/>
              <a:t>Rule-02:</a:t>
            </a:r>
          </a:p>
          <a:p>
            <a:pPr lvl="1"/>
            <a:r>
              <a:rPr lang="en-US" sz="2000" dirty="0" smtClean="0"/>
              <a:t>Groups </a:t>
            </a:r>
            <a:r>
              <a:rPr lang="en-US" sz="2000" dirty="0"/>
              <a:t>may overlap each other. </a:t>
            </a:r>
            <a:endParaRPr lang="en-US" sz="2000" dirty="0" smtClean="0"/>
          </a:p>
          <a:p>
            <a:r>
              <a:rPr lang="en-US" b="1" dirty="0" smtClean="0"/>
              <a:t>Rule-03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We </a:t>
            </a:r>
            <a:r>
              <a:rPr lang="en-US" sz="2000" dirty="0"/>
              <a:t>can only create a group whose number of cells can be represented in the power of </a:t>
            </a:r>
            <a:r>
              <a:rPr lang="en-US" sz="2000" dirty="0" smtClean="0"/>
              <a:t>2.</a:t>
            </a:r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other words, a group can only contain 2n i.e. 1, 2, 4, 8, 16 and so on number of cells.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Rule-4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Groups </a:t>
            </a:r>
            <a:r>
              <a:rPr lang="en-US" sz="2000" dirty="0"/>
              <a:t>can be only either horizontal or </a:t>
            </a:r>
            <a:r>
              <a:rPr lang="en-US" sz="2000" dirty="0" smtClean="0"/>
              <a:t>vertical.</a:t>
            </a:r>
          </a:p>
          <a:p>
            <a:pPr lvl="1"/>
            <a:r>
              <a:rPr lang="en-US" sz="2000" dirty="0" smtClean="0"/>
              <a:t>We </a:t>
            </a:r>
            <a:r>
              <a:rPr lang="en-US" sz="2000" dirty="0"/>
              <a:t>can not create groups of diagonal or any other </a:t>
            </a:r>
            <a:r>
              <a:rPr lang="en-US" sz="2000" dirty="0" smtClean="0"/>
              <a:t>shape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Rule-5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Each </a:t>
            </a:r>
            <a:r>
              <a:rPr lang="en-US" sz="2000" dirty="0"/>
              <a:t>group should be as large as possible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Rule-6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Opposite </a:t>
            </a:r>
            <a:r>
              <a:rPr lang="en-US" sz="2000" dirty="0"/>
              <a:t>grouping and corner grouping are allowed. </a:t>
            </a:r>
            <a:endParaRPr lang="en-US" sz="2000" dirty="0" smtClean="0"/>
          </a:p>
          <a:p>
            <a:r>
              <a:rPr lang="en-US" b="1" dirty="0" smtClean="0"/>
              <a:t>Rule-7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/>
              <a:t>There </a:t>
            </a:r>
            <a:r>
              <a:rPr lang="en-US" sz="2000" dirty="0"/>
              <a:t>should be as few groups as possible.</a:t>
            </a:r>
          </a:p>
        </p:txBody>
      </p:sp>
    </p:spTree>
    <p:extLst>
      <p:ext uri="{BB962C8B-B14F-4D97-AF65-F5344CB8AC3E}">
        <p14:creationId xmlns:p14="http://schemas.microsoft.com/office/powerpoint/2010/main" val="27857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Simplify the Boolean function F(A,B,C) =</a:t>
            </a:r>
            <a:r>
              <a:rPr lang="en-US" sz="2400" dirty="0" smtClean="0"/>
              <a:t>Σ(1,5,6,7)</a:t>
            </a:r>
          </a:p>
          <a:p>
            <a:r>
              <a:rPr lang="en-US" sz="2400" dirty="0" smtClean="0"/>
              <a:t>Simplify </a:t>
            </a:r>
            <a:r>
              <a:rPr lang="en-US" sz="2400" dirty="0"/>
              <a:t>the Boolean function F(A,B,C) =</a:t>
            </a:r>
            <a:r>
              <a:rPr lang="en-US" sz="2400" dirty="0" smtClean="0"/>
              <a:t>Σ(0,1,3,4,5)</a:t>
            </a:r>
          </a:p>
          <a:p>
            <a:r>
              <a:rPr lang="en-US" sz="2400" dirty="0"/>
              <a:t>Simplify the Boolean function F(A,B,C,D) =</a:t>
            </a:r>
            <a:r>
              <a:rPr lang="en-US" sz="2400" dirty="0" smtClean="0"/>
              <a:t>Σ(0,2,4,6,8,9,10)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17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What are logic gates :-</a:t>
            </a:r>
          </a:p>
          <a:p>
            <a:pPr lvl="1"/>
            <a:r>
              <a:rPr lang="en-US" sz="2400" dirty="0" smtClean="0"/>
              <a:t>It is physical device which performs logical operation on one or more logical </a:t>
            </a:r>
            <a:r>
              <a:rPr lang="en-US" sz="2400" dirty="0" err="1" smtClean="0"/>
              <a:t>i</a:t>
            </a:r>
            <a:r>
              <a:rPr lang="en-US" sz="2400" dirty="0" smtClean="0"/>
              <a:t>/p(s) and produces a single logical o/p.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Logical operations :- inversion, logical multiplication, logical sum etc</a:t>
            </a:r>
            <a:r>
              <a:rPr lang="en-US" sz="2200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Categories</a:t>
            </a:r>
            <a:r>
              <a:rPr lang="en-US" sz="2400" b="1" dirty="0" smtClean="0"/>
              <a:t>:-</a:t>
            </a:r>
          </a:p>
          <a:p>
            <a:pPr marL="0" indent="0">
              <a:buNone/>
            </a:pPr>
            <a:endParaRPr lang="en-US" sz="2400" b="1" dirty="0"/>
          </a:p>
          <a:p>
            <a:pPr marL="971550" lvl="1" indent="-514350">
              <a:buFont typeface="+mj-lt"/>
              <a:buAutoNum type="romanUcPeriod"/>
            </a:pPr>
            <a:r>
              <a:rPr lang="en-US" sz="2400" dirty="0"/>
              <a:t>Basic Gates :	</a:t>
            </a:r>
            <a:r>
              <a:rPr lang="en-US" sz="2400" dirty="0" smtClean="0"/>
              <a:t>AND</a:t>
            </a:r>
            <a:r>
              <a:rPr lang="en-US" sz="2400" dirty="0"/>
              <a:t>, OR, NOT.  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400" dirty="0"/>
              <a:t>Universal Gates :	NAND, NOR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400" dirty="0"/>
              <a:t>Arithmetic Gates :	X-OR, X-NOR</a:t>
            </a:r>
          </a:p>
          <a:p>
            <a:pPr marL="971550" lvl="1" indent="-514350">
              <a:buFont typeface="+mj-lt"/>
              <a:buAutoNum type="romanU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0533" y="910671"/>
            <a:ext cx="11688573" cy="5187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 smtClean="0"/>
              <a:t>Truth Table</a:t>
            </a:r>
          </a:p>
          <a:p>
            <a:pPr lvl="1"/>
            <a:r>
              <a:rPr lang="en-US" sz="2200" dirty="0" smtClean="0"/>
              <a:t>A truth table show how a logic circuit responds to various combinations of </a:t>
            </a:r>
            <a:r>
              <a:rPr lang="en-US" sz="2200" dirty="0" err="1" smtClean="0"/>
              <a:t>i</a:t>
            </a:r>
            <a:r>
              <a:rPr lang="en-US" sz="2200" dirty="0" smtClean="0"/>
              <a:t>/p, using logic 1 for true and 0 for false.</a:t>
            </a:r>
          </a:p>
          <a:p>
            <a:pPr lvl="1"/>
            <a:r>
              <a:rPr lang="en-US" sz="2200" b="1" dirty="0" smtClean="0"/>
              <a:t>Formula for truth table :- </a:t>
            </a:r>
            <a:r>
              <a:rPr lang="en-US" sz="2200" dirty="0" smtClean="0"/>
              <a:t>	2</a:t>
            </a:r>
            <a:r>
              <a:rPr lang="en-US" sz="2200" b="1" baseline="30000" dirty="0" smtClean="0"/>
              <a:t>n</a:t>
            </a:r>
            <a:r>
              <a:rPr lang="en-US" sz="2200" dirty="0" smtClean="0"/>
              <a:t> = m</a:t>
            </a:r>
          </a:p>
          <a:p>
            <a:pPr lvl="1"/>
            <a:r>
              <a:rPr lang="en-US" sz="2200" dirty="0" smtClean="0"/>
              <a:t>Where,</a:t>
            </a:r>
          </a:p>
          <a:p>
            <a:pPr lvl="2"/>
            <a:r>
              <a:rPr lang="en-US" sz="2200" dirty="0" smtClean="0"/>
              <a:t>n </a:t>
            </a:r>
            <a:r>
              <a:rPr lang="en-US" sz="2200" dirty="0" smtClean="0">
                <a:sym typeface="Wingdings" panose="05000000000000000000" pitchFamily="2" charset="2"/>
              </a:rPr>
              <a:t> number of inputs</a:t>
            </a:r>
          </a:p>
          <a:p>
            <a:pPr lvl="2"/>
            <a:r>
              <a:rPr lang="en-US" sz="2200" dirty="0" smtClean="0">
                <a:sym typeface="Wingdings" panose="05000000000000000000" pitchFamily="2" charset="2"/>
              </a:rPr>
              <a:t>M  combination of inputs</a:t>
            </a:r>
          </a:p>
          <a:p>
            <a:pPr lvl="1"/>
            <a:endParaRPr lang="en-US" sz="22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>
                <a:sym typeface="Wingdings" panose="05000000000000000000" pitchFamily="2" charset="2"/>
              </a:rPr>
              <a:t> </a:t>
            </a:r>
            <a:r>
              <a:rPr lang="en-US" sz="2200" dirty="0" smtClean="0">
                <a:sym typeface="Wingdings" panose="05000000000000000000" pitchFamily="2" charset="2"/>
              </a:rPr>
              <a:t>NOT Gate :-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 smtClean="0">
                <a:sym typeface="Wingdings" panose="05000000000000000000" pitchFamily="2" charset="2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918" y="4446455"/>
            <a:ext cx="2711029" cy="87111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135060"/>
              </p:ext>
            </p:extLst>
          </p:nvPr>
        </p:nvGraphicFramePr>
        <p:xfrm>
          <a:off x="7675058" y="4194856"/>
          <a:ext cx="1588654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4327">
                  <a:extLst>
                    <a:ext uri="{9D8B030D-6E8A-4147-A177-3AD203B41FA5}">
                      <a16:colId xmlns:a16="http://schemas.microsoft.com/office/drawing/2014/main" val="692383130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2889696846"/>
                    </a:ext>
                  </a:extLst>
                </a:gridCol>
              </a:tblGrid>
              <a:tr h="4806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944274"/>
                  </a:ext>
                </a:extLst>
              </a:tr>
              <a:tr h="4806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92615"/>
                  </a:ext>
                </a:extLst>
              </a:tr>
              <a:tr h="4806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01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67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33" y="927127"/>
            <a:ext cx="11947497" cy="54176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AND Gate:						OR Gate: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NAND Gate:						NOR Gate: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06" y="1534506"/>
            <a:ext cx="1967060" cy="1009364"/>
          </a:xfrm>
          <a:prstGeom prst="rect">
            <a:avLst/>
          </a:prstGeom>
        </p:spPr>
      </p:pic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0159"/>
              </p:ext>
            </p:extLst>
          </p:nvPr>
        </p:nvGraphicFramePr>
        <p:xfrm>
          <a:off x="2693969" y="927127"/>
          <a:ext cx="2005353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451">
                  <a:extLst>
                    <a:ext uri="{9D8B030D-6E8A-4147-A177-3AD203B41FA5}">
                      <a16:colId xmlns:a16="http://schemas.microsoft.com/office/drawing/2014/main" val="2167596592"/>
                    </a:ext>
                  </a:extLst>
                </a:gridCol>
                <a:gridCol w="668451">
                  <a:extLst>
                    <a:ext uri="{9D8B030D-6E8A-4147-A177-3AD203B41FA5}">
                      <a16:colId xmlns:a16="http://schemas.microsoft.com/office/drawing/2014/main" val="903018053"/>
                    </a:ext>
                  </a:extLst>
                </a:gridCol>
                <a:gridCol w="668451">
                  <a:extLst>
                    <a:ext uri="{9D8B030D-6E8A-4147-A177-3AD203B41FA5}">
                      <a16:colId xmlns:a16="http://schemas.microsoft.com/office/drawing/2014/main" val="4244747554"/>
                    </a:ext>
                  </a:extLst>
                </a:gridCol>
              </a:tblGrid>
              <a:tr h="476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988378"/>
                  </a:ext>
                </a:extLst>
              </a:tr>
              <a:tr h="476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06680"/>
                  </a:ext>
                </a:extLst>
              </a:tr>
              <a:tr h="476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665475"/>
                  </a:ext>
                </a:extLst>
              </a:tr>
              <a:tr h="476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97156"/>
                  </a:ext>
                </a:extLst>
              </a:tr>
              <a:tr h="476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06324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385" y="1621317"/>
            <a:ext cx="1353618" cy="763069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73831"/>
              </p:ext>
            </p:extLst>
          </p:nvPr>
        </p:nvGraphicFramePr>
        <p:xfrm>
          <a:off x="9067285" y="927127"/>
          <a:ext cx="2206458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486">
                  <a:extLst>
                    <a:ext uri="{9D8B030D-6E8A-4147-A177-3AD203B41FA5}">
                      <a16:colId xmlns:a16="http://schemas.microsoft.com/office/drawing/2014/main" val="275139750"/>
                    </a:ext>
                  </a:extLst>
                </a:gridCol>
                <a:gridCol w="735486">
                  <a:extLst>
                    <a:ext uri="{9D8B030D-6E8A-4147-A177-3AD203B41FA5}">
                      <a16:colId xmlns:a16="http://schemas.microsoft.com/office/drawing/2014/main" val="2628414294"/>
                    </a:ext>
                  </a:extLst>
                </a:gridCol>
                <a:gridCol w="735486">
                  <a:extLst>
                    <a:ext uri="{9D8B030D-6E8A-4147-A177-3AD203B41FA5}">
                      <a16:colId xmlns:a16="http://schemas.microsoft.com/office/drawing/2014/main" val="2582823838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 smtClean="0"/>
                        <a:t>Y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88221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5633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516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6253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340941"/>
                  </a:ext>
                </a:extLst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37" y="4351900"/>
            <a:ext cx="1759890" cy="775686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334903"/>
              </p:ext>
            </p:extLst>
          </p:nvPr>
        </p:nvGraphicFramePr>
        <p:xfrm>
          <a:off x="2693969" y="3830140"/>
          <a:ext cx="2025900" cy="2514600"/>
        </p:xfrm>
        <a:graphic>
          <a:graphicData uri="http://schemas.openxmlformats.org/drawingml/2006/table">
            <a:tbl>
              <a:tblPr firstRow="1" bandRow="1"/>
              <a:tblGrid>
                <a:gridCol w="675300">
                  <a:extLst>
                    <a:ext uri="{9D8B030D-6E8A-4147-A177-3AD203B41FA5}">
                      <a16:colId xmlns:a16="http://schemas.microsoft.com/office/drawing/2014/main" val="558412637"/>
                    </a:ext>
                  </a:extLst>
                </a:gridCol>
                <a:gridCol w="675300">
                  <a:extLst>
                    <a:ext uri="{9D8B030D-6E8A-4147-A177-3AD203B41FA5}">
                      <a16:colId xmlns:a16="http://schemas.microsoft.com/office/drawing/2014/main" val="2385491053"/>
                    </a:ext>
                  </a:extLst>
                </a:gridCol>
                <a:gridCol w="675300">
                  <a:extLst>
                    <a:ext uri="{9D8B030D-6E8A-4147-A177-3AD203B41FA5}">
                      <a16:colId xmlns:a16="http://schemas.microsoft.com/office/drawing/2014/main" val="2093004293"/>
                    </a:ext>
                  </a:extLst>
                </a:gridCol>
              </a:tblGrid>
              <a:tr h="46798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38355"/>
                  </a:ext>
                </a:extLst>
              </a:tr>
              <a:tr h="46798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334654"/>
                  </a:ext>
                </a:extLst>
              </a:tr>
              <a:tr h="46798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747575"/>
                  </a:ext>
                </a:extLst>
              </a:tr>
              <a:tr h="46798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892747"/>
                  </a:ext>
                </a:extLst>
              </a:tr>
              <a:tr h="46798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63450"/>
                  </a:ext>
                </a:extLst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4977" y="4432923"/>
            <a:ext cx="1762923" cy="775686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429753"/>
              </p:ext>
            </p:extLst>
          </p:nvPr>
        </p:nvGraphicFramePr>
        <p:xfrm>
          <a:off x="9067286" y="3830140"/>
          <a:ext cx="2206458" cy="2514600"/>
        </p:xfrm>
        <a:graphic>
          <a:graphicData uri="http://schemas.openxmlformats.org/drawingml/2006/table">
            <a:tbl>
              <a:tblPr firstRow="1" bandRow="1"/>
              <a:tblGrid>
                <a:gridCol w="735486">
                  <a:extLst>
                    <a:ext uri="{9D8B030D-6E8A-4147-A177-3AD203B41FA5}">
                      <a16:colId xmlns:a16="http://schemas.microsoft.com/office/drawing/2014/main" val="2262416930"/>
                    </a:ext>
                  </a:extLst>
                </a:gridCol>
                <a:gridCol w="735486">
                  <a:extLst>
                    <a:ext uri="{9D8B030D-6E8A-4147-A177-3AD203B41FA5}">
                      <a16:colId xmlns:a16="http://schemas.microsoft.com/office/drawing/2014/main" val="2526432463"/>
                    </a:ext>
                  </a:extLst>
                </a:gridCol>
                <a:gridCol w="735486">
                  <a:extLst>
                    <a:ext uri="{9D8B030D-6E8A-4147-A177-3AD203B41FA5}">
                      <a16:colId xmlns:a16="http://schemas.microsoft.com/office/drawing/2014/main" val="1909721298"/>
                    </a:ext>
                  </a:extLst>
                </a:gridCol>
              </a:tblGrid>
              <a:tr h="484038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0210"/>
                  </a:ext>
                </a:extLst>
              </a:tr>
              <a:tr h="484038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218386"/>
                  </a:ext>
                </a:extLst>
              </a:tr>
              <a:tr h="484038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545224"/>
                  </a:ext>
                </a:extLst>
              </a:tr>
              <a:tr h="484038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483356"/>
                  </a:ext>
                </a:extLst>
              </a:tr>
              <a:tr h="484038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751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92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XOR Gate </a:t>
            </a:r>
            <a:r>
              <a:rPr lang="en-US" dirty="0" smtClean="0"/>
              <a:t>:-						</a:t>
            </a:r>
            <a:r>
              <a:rPr lang="en-US" dirty="0"/>
              <a:t>XNOR Gate </a:t>
            </a:r>
            <a:r>
              <a:rPr lang="en-US" dirty="0" smtClean="0"/>
              <a:t>:-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Ques.</a:t>
            </a:r>
          </a:p>
          <a:p>
            <a:pPr marL="0" indent="0">
              <a:buNone/>
            </a:pPr>
            <a:r>
              <a:rPr lang="en-US" dirty="0"/>
              <a:t>	XNOR Gate, with 5 </a:t>
            </a:r>
            <a:r>
              <a:rPr lang="en-US" dirty="0" err="1"/>
              <a:t>i</a:t>
            </a:r>
            <a:r>
              <a:rPr lang="en-US" dirty="0"/>
              <a:t>/p. </a:t>
            </a:r>
          </a:p>
          <a:p>
            <a:pPr marL="0" indent="0">
              <a:buNone/>
            </a:pPr>
            <a:r>
              <a:rPr lang="en-US" dirty="0"/>
              <a:t>	i.e.	101010 	</a:t>
            </a:r>
            <a:r>
              <a:rPr lang="en-US" dirty="0">
                <a:sym typeface="Wingdings" panose="05000000000000000000" pitchFamily="2" charset="2"/>
              </a:rPr>
              <a:t>	O/p 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				</a:t>
            </a:r>
            <a:r>
              <a:rPr lang="en-US" dirty="0"/>
              <a:t>	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18" y="1604687"/>
            <a:ext cx="1570049" cy="66395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95228"/>
              </p:ext>
            </p:extLst>
          </p:nvPr>
        </p:nvGraphicFramePr>
        <p:xfrm>
          <a:off x="2819753" y="928541"/>
          <a:ext cx="2122638" cy="2549590"/>
        </p:xfrm>
        <a:graphic>
          <a:graphicData uri="http://schemas.openxmlformats.org/drawingml/2006/table">
            <a:tbl>
              <a:tblPr firstRow="1" bandRow="1"/>
              <a:tblGrid>
                <a:gridCol w="707546">
                  <a:extLst>
                    <a:ext uri="{9D8B030D-6E8A-4147-A177-3AD203B41FA5}">
                      <a16:colId xmlns:a16="http://schemas.microsoft.com/office/drawing/2014/main" val="2044504949"/>
                    </a:ext>
                  </a:extLst>
                </a:gridCol>
                <a:gridCol w="707546">
                  <a:extLst>
                    <a:ext uri="{9D8B030D-6E8A-4147-A177-3AD203B41FA5}">
                      <a16:colId xmlns:a16="http://schemas.microsoft.com/office/drawing/2014/main" val="2781417994"/>
                    </a:ext>
                  </a:extLst>
                </a:gridCol>
                <a:gridCol w="707546">
                  <a:extLst>
                    <a:ext uri="{9D8B030D-6E8A-4147-A177-3AD203B41FA5}">
                      <a16:colId xmlns:a16="http://schemas.microsoft.com/office/drawing/2014/main" val="1947050253"/>
                    </a:ext>
                  </a:extLst>
                </a:gridCol>
              </a:tblGrid>
              <a:tr h="509918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990722"/>
                  </a:ext>
                </a:extLst>
              </a:tr>
              <a:tr h="509918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991697"/>
                  </a:ext>
                </a:extLst>
              </a:tr>
              <a:tr h="509918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463675"/>
                  </a:ext>
                </a:extLst>
              </a:tr>
              <a:tr h="509918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589071"/>
                  </a:ext>
                </a:extLst>
              </a:tr>
              <a:tr h="509918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28607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876" y="1604687"/>
            <a:ext cx="1637769" cy="71508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2192"/>
              </p:ext>
            </p:extLst>
          </p:nvPr>
        </p:nvGraphicFramePr>
        <p:xfrm>
          <a:off x="8903664" y="963532"/>
          <a:ext cx="2289054" cy="2514600"/>
        </p:xfrm>
        <a:graphic>
          <a:graphicData uri="http://schemas.openxmlformats.org/drawingml/2006/table">
            <a:tbl>
              <a:tblPr firstRow="1" bandRow="1"/>
              <a:tblGrid>
                <a:gridCol w="763018">
                  <a:extLst>
                    <a:ext uri="{9D8B030D-6E8A-4147-A177-3AD203B41FA5}">
                      <a16:colId xmlns:a16="http://schemas.microsoft.com/office/drawing/2014/main" val="482005661"/>
                    </a:ext>
                  </a:extLst>
                </a:gridCol>
                <a:gridCol w="763018">
                  <a:extLst>
                    <a:ext uri="{9D8B030D-6E8A-4147-A177-3AD203B41FA5}">
                      <a16:colId xmlns:a16="http://schemas.microsoft.com/office/drawing/2014/main" val="2019179825"/>
                    </a:ext>
                  </a:extLst>
                </a:gridCol>
                <a:gridCol w="763018">
                  <a:extLst>
                    <a:ext uri="{9D8B030D-6E8A-4147-A177-3AD203B41FA5}">
                      <a16:colId xmlns:a16="http://schemas.microsoft.com/office/drawing/2014/main" val="2533619022"/>
                    </a:ext>
                  </a:extLst>
                </a:gridCol>
              </a:tblGrid>
              <a:tr h="457791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603708"/>
                  </a:ext>
                </a:extLst>
              </a:tr>
              <a:tr h="457791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689217"/>
                  </a:ext>
                </a:extLst>
              </a:tr>
              <a:tr h="457791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195247"/>
                  </a:ext>
                </a:extLst>
              </a:tr>
              <a:tr h="457791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929563"/>
                  </a:ext>
                </a:extLst>
              </a:tr>
              <a:tr h="457791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364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64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Universal gate is a logic gate which can implement any Boolean function without the need to use any other type of logic gate.</a:t>
            </a:r>
          </a:p>
          <a:p>
            <a:r>
              <a:rPr lang="en-US" sz="2400" dirty="0"/>
              <a:t>NAND gate and NOR gate are universal gate.</a:t>
            </a:r>
          </a:p>
          <a:p>
            <a:r>
              <a:rPr lang="en-US" sz="2400" dirty="0"/>
              <a:t>Any logic circuit can be built using NAND gate or NOR gate.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93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Electronics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9243" y="927127"/>
            <a:ext cx="5978787" cy="5171523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IN" sz="2400" b="1" dirty="0"/>
              <a:t>Logic Gates</a:t>
            </a:r>
          </a:p>
          <a:p>
            <a:pPr marL="0" indent="0">
              <a:buNone/>
            </a:pPr>
            <a:endParaRPr lang="en-IN" b="1" dirty="0" smtClean="0"/>
          </a:p>
          <a:p>
            <a:r>
              <a:rPr lang="en-IN" sz="2400" b="1" dirty="0" smtClean="0"/>
              <a:t>Combinational Circuits</a:t>
            </a:r>
          </a:p>
          <a:p>
            <a:pPr lvl="1"/>
            <a:r>
              <a:rPr lang="en-IN" sz="2000" dirty="0" smtClean="0"/>
              <a:t>Arithmetic and Logical circuits</a:t>
            </a:r>
          </a:p>
          <a:p>
            <a:pPr lvl="1"/>
            <a:r>
              <a:rPr lang="en-IN" sz="2000" dirty="0" smtClean="0"/>
              <a:t>Data transmitters</a:t>
            </a:r>
          </a:p>
          <a:p>
            <a:pPr lvl="1"/>
            <a:r>
              <a:rPr lang="en-IN" sz="2000" dirty="0" smtClean="0"/>
              <a:t>Code Convertors</a:t>
            </a:r>
            <a:r>
              <a:rPr lang="en-IN" dirty="0" smtClean="0"/>
              <a:t> </a:t>
            </a:r>
          </a:p>
          <a:p>
            <a:pPr lvl="1"/>
            <a:endParaRPr lang="en-IN" dirty="0"/>
          </a:p>
          <a:p>
            <a:r>
              <a:rPr lang="en-IN" sz="2400" b="1" dirty="0" smtClean="0"/>
              <a:t>Sequential Circuits</a:t>
            </a:r>
          </a:p>
          <a:p>
            <a:pPr lvl="1"/>
            <a:r>
              <a:rPr lang="en-IN" sz="2000" dirty="0" smtClean="0"/>
              <a:t>Flip Flops</a:t>
            </a:r>
          </a:p>
          <a:p>
            <a:pPr lvl="1"/>
            <a:r>
              <a:rPr lang="en-IN" sz="2000" dirty="0" smtClean="0"/>
              <a:t>Shift Registers</a:t>
            </a:r>
          </a:p>
          <a:p>
            <a:pPr lvl="1"/>
            <a:r>
              <a:rPr lang="en-IN" sz="2000" dirty="0" smtClean="0"/>
              <a:t>Counters</a:t>
            </a:r>
            <a:endParaRPr lang="en-IN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6690" y="917629"/>
            <a:ext cx="5642610" cy="5242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 smtClean="0"/>
              <a:t>Signals</a:t>
            </a:r>
            <a:endParaRPr lang="en-IN" b="1" dirty="0" smtClean="0"/>
          </a:p>
          <a:p>
            <a:pPr lvl="1"/>
            <a:r>
              <a:rPr lang="en-IN" sz="2000" dirty="0" smtClean="0"/>
              <a:t>Types</a:t>
            </a:r>
            <a:endParaRPr lang="en-IN" dirty="0" smtClean="0"/>
          </a:p>
          <a:p>
            <a:r>
              <a:rPr lang="en-IN" sz="2400" b="1" dirty="0" smtClean="0"/>
              <a:t>Number</a:t>
            </a:r>
            <a:r>
              <a:rPr lang="en-IN" b="1" dirty="0" smtClean="0"/>
              <a:t> System</a:t>
            </a:r>
          </a:p>
          <a:p>
            <a:pPr lvl="1"/>
            <a:r>
              <a:rPr lang="en-IN" sz="2000" dirty="0" smtClean="0"/>
              <a:t>Types</a:t>
            </a:r>
          </a:p>
          <a:p>
            <a:pPr lvl="1"/>
            <a:r>
              <a:rPr lang="en-IN" sz="2000" dirty="0" smtClean="0"/>
              <a:t>Conversions</a:t>
            </a:r>
          </a:p>
          <a:p>
            <a:pPr lvl="1"/>
            <a:endParaRPr lang="en-IN" dirty="0" smtClean="0"/>
          </a:p>
          <a:p>
            <a:r>
              <a:rPr lang="en-IN" sz="2400" b="1" dirty="0" smtClean="0"/>
              <a:t>Boolean</a:t>
            </a:r>
            <a:r>
              <a:rPr lang="en-IN" b="1" dirty="0" smtClean="0"/>
              <a:t> Algebra</a:t>
            </a:r>
          </a:p>
          <a:p>
            <a:pPr lvl="1"/>
            <a:r>
              <a:rPr lang="en-IN" sz="2000" dirty="0" smtClean="0"/>
              <a:t>Operators</a:t>
            </a:r>
          </a:p>
          <a:p>
            <a:pPr lvl="1"/>
            <a:r>
              <a:rPr lang="en-IN" sz="2000" dirty="0" smtClean="0"/>
              <a:t>Laws of Boolean Algebra</a:t>
            </a:r>
            <a:endParaRPr lang="en-IN" sz="2000" b="1" dirty="0" smtClean="0"/>
          </a:p>
          <a:p>
            <a:pPr lvl="1"/>
            <a:r>
              <a:rPr lang="en-IN" sz="2000" dirty="0" smtClean="0"/>
              <a:t>Simplification of expressions</a:t>
            </a:r>
          </a:p>
          <a:p>
            <a:pPr lvl="1"/>
            <a:r>
              <a:rPr lang="en-IN" sz="2000" dirty="0" err="1" smtClean="0"/>
              <a:t>Minterm</a:t>
            </a:r>
            <a:r>
              <a:rPr lang="en-IN" sz="2000" dirty="0" smtClean="0"/>
              <a:t>/</a:t>
            </a:r>
            <a:r>
              <a:rPr lang="en-IN" sz="2000" dirty="0" err="1" smtClean="0"/>
              <a:t>Maxterm</a:t>
            </a:r>
            <a:endParaRPr lang="en-IN" sz="2000" dirty="0" smtClean="0"/>
          </a:p>
          <a:p>
            <a:pPr lvl="1"/>
            <a:r>
              <a:rPr lang="en-IN" sz="2000" dirty="0" smtClean="0"/>
              <a:t>SOP/POS</a:t>
            </a:r>
          </a:p>
          <a:p>
            <a:pPr lvl="1"/>
            <a:r>
              <a:rPr lang="en-IN" sz="2000" dirty="0" smtClean="0"/>
              <a:t>SOP/POS conversions</a:t>
            </a:r>
          </a:p>
          <a:p>
            <a:pPr lvl="1"/>
            <a:endParaRPr lang="en-IN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52280" y="1041480"/>
              <a:ext cx="6610680" cy="4445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032120"/>
                <a:ext cx="6629400" cy="446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17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signal is an electromagnetic or electrical current that is used for carrying data from one system to another. Signals are of two types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Analog signals</a:t>
            </a:r>
          </a:p>
          <a:p>
            <a:pPr lvl="1"/>
            <a:r>
              <a:rPr lang="en-US" dirty="0" smtClean="0"/>
              <a:t>Digital signals</a:t>
            </a:r>
          </a:p>
          <a:p>
            <a:pPr lvl="1"/>
            <a:endParaRPr lang="en-US" dirty="0"/>
          </a:p>
          <a:p>
            <a:r>
              <a:rPr lang="en-US" dirty="0" smtClean="0"/>
              <a:t>Analog signal is a continuous signal in which one time-varying quantity represents </a:t>
            </a:r>
            <a:r>
              <a:rPr lang="en-US" dirty="0"/>
              <a:t>a</a:t>
            </a:r>
            <a:r>
              <a:rPr lang="en-US" dirty="0" smtClean="0"/>
              <a:t>nother time-based variable.</a:t>
            </a:r>
          </a:p>
          <a:p>
            <a:r>
              <a:rPr lang="en-US" dirty="0" smtClean="0"/>
              <a:t>A digital signal is a signal that is used to represent data as a sequence of separate values at any point in time.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4320" y="1022400"/>
              <a:ext cx="11455560" cy="5537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1013040"/>
                <a:ext cx="11474280" cy="55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8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</a:t>
            </a:r>
            <a:r>
              <a:rPr lang="en-IN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05" y="865762"/>
            <a:ext cx="5958981" cy="5310709"/>
          </a:xfrm>
        </p:spPr>
        <p:txBody>
          <a:bodyPr/>
          <a:lstStyle/>
          <a:p>
            <a:r>
              <a:rPr lang="en-US" sz="2400" b="1" dirty="0"/>
              <a:t>Decimal number system</a:t>
            </a:r>
            <a:endParaRPr lang="en-IN" sz="2400" b="1" dirty="0"/>
          </a:p>
          <a:p>
            <a:pPr lvl="1"/>
            <a:r>
              <a:rPr lang="en-US" sz="2000" dirty="0"/>
              <a:t>Has 10 symbols or digits hence base = 10</a:t>
            </a:r>
            <a:endParaRPr lang="en-IN" sz="2000" dirty="0"/>
          </a:p>
          <a:p>
            <a:pPr lvl="1"/>
            <a:r>
              <a:rPr lang="en-US" sz="2000" dirty="0"/>
              <a:t>Max value of digit  = 9 (1 less than base)</a:t>
            </a:r>
            <a:endParaRPr lang="en-IN" sz="2000" dirty="0"/>
          </a:p>
          <a:p>
            <a:pPr lvl="1"/>
            <a:r>
              <a:rPr lang="en-US" sz="2000" dirty="0"/>
              <a:t>Symbols – 0,1,2,3,4,5,6,7,8,9</a:t>
            </a:r>
            <a:endParaRPr lang="en-IN" sz="2000" dirty="0"/>
          </a:p>
          <a:p>
            <a:pPr lvl="1"/>
            <a:r>
              <a:rPr lang="en-US" sz="2000" dirty="0"/>
              <a:t>Each position represents a specific power of base 10</a:t>
            </a:r>
            <a:endParaRPr lang="en-IN" sz="2000" dirty="0"/>
          </a:p>
          <a:p>
            <a:pPr lvl="1"/>
            <a:endParaRPr lang="en-IN" b="1" dirty="0"/>
          </a:p>
          <a:p>
            <a:r>
              <a:rPr lang="en-US" sz="2400" b="1" dirty="0"/>
              <a:t>Hexadecimal number system</a:t>
            </a:r>
            <a:endParaRPr lang="en-IN" sz="2400" b="1" dirty="0"/>
          </a:p>
          <a:p>
            <a:pPr lvl="1"/>
            <a:r>
              <a:rPr lang="en-US" sz="2000" dirty="0"/>
              <a:t>Has 16 symbols hence base = 16</a:t>
            </a:r>
            <a:endParaRPr lang="en-IN" sz="2000" dirty="0"/>
          </a:p>
          <a:p>
            <a:pPr lvl="1"/>
            <a:r>
              <a:rPr lang="en-US" sz="2000" dirty="0"/>
              <a:t>Max value of digit = 15</a:t>
            </a:r>
            <a:endParaRPr lang="en-IN" sz="2000" dirty="0"/>
          </a:p>
          <a:p>
            <a:pPr lvl="1"/>
            <a:r>
              <a:rPr lang="en-US" sz="2000" dirty="0"/>
              <a:t>Symbols – 0,1,2,3,4,5,6,7,8,9,A,B,C,D,E,F</a:t>
            </a:r>
            <a:endParaRPr lang="en-IN" sz="2000" dirty="0"/>
          </a:p>
          <a:p>
            <a:pPr lvl="1"/>
            <a:r>
              <a:rPr lang="en-US" sz="2000" dirty="0"/>
              <a:t>Each position represents a specific power of base 16</a:t>
            </a:r>
            <a:endParaRPr lang="en-IN" sz="2000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6096000" y="865762"/>
            <a:ext cx="5909310" cy="5311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Octal number system</a:t>
            </a:r>
          </a:p>
          <a:p>
            <a:pPr lvl="1"/>
            <a:r>
              <a:rPr lang="en-US" dirty="0" smtClean="0"/>
              <a:t>Has 8 symbols hence base  = 8</a:t>
            </a:r>
            <a:endParaRPr lang="en-IN" dirty="0" smtClean="0"/>
          </a:p>
          <a:p>
            <a:pPr lvl="1"/>
            <a:r>
              <a:rPr lang="en-US" dirty="0" smtClean="0"/>
              <a:t>Max value of digit = 7</a:t>
            </a:r>
            <a:endParaRPr lang="en-IN" dirty="0" smtClean="0"/>
          </a:p>
          <a:p>
            <a:pPr lvl="1"/>
            <a:r>
              <a:rPr lang="en-US" dirty="0" smtClean="0"/>
              <a:t>Symbols – 0,1,2,3,4,5,6,7</a:t>
            </a:r>
            <a:endParaRPr lang="en-IN" dirty="0" smtClean="0"/>
          </a:p>
          <a:p>
            <a:pPr lvl="1"/>
            <a:r>
              <a:rPr lang="en-US" dirty="0" smtClean="0"/>
              <a:t>Each position represents a specific power of base 8</a:t>
            </a:r>
            <a:endParaRPr lang="en-IN" dirty="0" smtClean="0"/>
          </a:p>
          <a:p>
            <a:pPr lvl="1"/>
            <a:endParaRPr lang="en-IN" sz="2200" b="1" dirty="0" smtClean="0"/>
          </a:p>
          <a:p>
            <a:r>
              <a:rPr lang="en-US" b="1" dirty="0" smtClean="0"/>
              <a:t>Binary number system</a:t>
            </a:r>
          </a:p>
          <a:p>
            <a:pPr lvl="1"/>
            <a:r>
              <a:rPr lang="en-US" dirty="0" smtClean="0"/>
              <a:t>Has 2 symbols hence base = 2</a:t>
            </a:r>
            <a:endParaRPr lang="en-IN" dirty="0" smtClean="0"/>
          </a:p>
          <a:p>
            <a:pPr lvl="1"/>
            <a:r>
              <a:rPr lang="en-US" dirty="0" smtClean="0"/>
              <a:t>Max value of digit = 1</a:t>
            </a:r>
            <a:endParaRPr lang="en-IN" dirty="0" smtClean="0"/>
          </a:p>
          <a:p>
            <a:pPr lvl="1"/>
            <a:r>
              <a:rPr lang="en-US" dirty="0" smtClean="0"/>
              <a:t>Symbols – 0,1</a:t>
            </a:r>
            <a:endParaRPr lang="en-IN" dirty="0" smtClean="0"/>
          </a:p>
          <a:p>
            <a:pPr lvl="1"/>
            <a:r>
              <a:rPr lang="en-US" dirty="0" smtClean="0"/>
              <a:t>Each position represents a specific power of base 2</a:t>
            </a:r>
            <a:endParaRPr lang="en-IN" dirty="0" smtClean="0"/>
          </a:p>
          <a:p>
            <a:pPr lvl="1"/>
            <a:r>
              <a:rPr lang="en-US" dirty="0" smtClean="0"/>
              <a:t>In binary number system each digit or symbol is called as bit</a:t>
            </a:r>
            <a:endParaRPr 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0760" y="393840"/>
              <a:ext cx="11678040" cy="5747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00" y="384480"/>
                <a:ext cx="11696760" cy="57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8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System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11" y="770431"/>
            <a:ext cx="9823963" cy="5440679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752480" y="1041480"/>
              <a:ext cx="8471520" cy="4178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3120" y="1032120"/>
                <a:ext cx="8490240" cy="419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237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 System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33" y="946258"/>
            <a:ext cx="11947497" cy="2636196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Conversion – Other base to </a:t>
            </a:r>
            <a:r>
              <a:rPr lang="en-US" sz="2400" b="1" dirty="0" smtClean="0"/>
              <a:t>Decimal</a:t>
            </a:r>
            <a:endParaRPr lang="en-US" sz="1000" dirty="0"/>
          </a:p>
          <a:p>
            <a:pPr lvl="1"/>
            <a:r>
              <a:rPr lang="en-US" sz="2400" dirty="0"/>
              <a:t>Step 1 – Determine the column (position) value of each digit (depends on position of digit and base of number system)</a:t>
            </a:r>
          </a:p>
          <a:p>
            <a:pPr lvl="1"/>
            <a:r>
              <a:rPr lang="en-US" sz="2400" dirty="0"/>
              <a:t>Step 2 – Multiply the obtained column value by the digits in the corresponding column</a:t>
            </a:r>
          </a:p>
          <a:p>
            <a:pPr lvl="1"/>
            <a:r>
              <a:rPr lang="en-US" sz="2400" dirty="0"/>
              <a:t>Step 3 – Sum the products calculated in step 2.</a:t>
            </a:r>
          </a:p>
          <a:p>
            <a:pPr lvl="1"/>
            <a:r>
              <a:rPr lang="en-US" sz="2400" dirty="0"/>
              <a:t>The total is the equivalent value in </a:t>
            </a:r>
            <a:r>
              <a:rPr lang="en-US" sz="2400" dirty="0" smtClean="0"/>
              <a:t>decimal. </a:t>
            </a:r>
            <a:endParaRPr lang="en-US" sz="2400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5760" y="3472774"/>
            <a:ext cx="10154799" cy="2850205"/>
            <a:chOff x="918552" y="3830313"/>
            <a:chExt cx="9995003" cy="2320980"/>
          </a:xfrm>
        </p:grpSpPr>
        <p:sp>
          <p:nvSpPr>
            <p:cNvPr id="5" name="TextBox 4"/>
            <p:cNvSpPr txBox="1"/>
            <p:nvPr/>
          </p:nvSpPr>
          <p:spPr>
            <a:xfrm flipH="1">
              <a:off x="918552" y="3830313"/>
              <a:ext cx="4803371" cy="232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/>
                <a:t>Octal to Decimal</a:t>
              </a:r>
              <a:endParaRPr lang="en-IN" sz="2000" dirty="0"/>
            </a:p>
            <a:p>
              <a:r>
                <a:rPr lang="en-US" sz="2000" dirty="0"/>
                <a:t>(2057)</a:t>
              </a:r>
              <a:r>
                <a:rPr lang="en-US" sz="2000" baseline="-25000" dirty="0"/>
                <a:t>8</a:t>
              </a:r>
              <a:r>
                <a:rPr lang="en-US" sz="2000" dirty="0"/>
                <a:t> = </a:t>
              </a:r>
              <a:r>
                <a:rPr lang="en-US" sz="2000" dirty="0" smtClean="0"/>
                <a:t>(</a:t>
              </a:r>
              <a:r>
                <a:rPr lang="en-US" sz="2000" dirty="0"/>
                <a:t> </a:t>
              </a:r>
              <a:r>
                <a:rPr lang="en-US" sz="2000" dirty="0" smtClean="0"/>
                <a:t>? )</a:t>
              </a:r>
              <a:r>
                <a:rPr lang="en-US" sz="2000" baseline="-25000" dirty="0" smtClean="0"/>
                <a:t>10</a:t>
              </a:r>
              <a:endParaRPr lang="en-IN" sz="2000" dirty="0"/>
            </a:p>
            <a:p>
              <a:r>
                <a:rPr lang="en-US" sz="2000" dirty="0"/>
                <a:t>(</a:t>
              </a:r>
              <a:r>
                <a:rPr lang="en-US" sz="2000" dirty="0" smtClean="0"/>
                <a:t>4706)</a:t>
              </a:r>
              <a:r>
                <a:rPr lang="en-US" sz="2000" baseline="-25000" dirty="0" smtClean="0"/>
                <a:t>8</a:t>
              </a:r>
              <a:r>
                <a:rPr lang="en-US" sz="2000" dirty="0" smtClean="0"/>
                <a:t> </a:t>
              </a:r>
              <a:r>
                <a:rPr lang="en-US" sz="2000" dirty="0"/>
                <a:t>= </a:t>
              </a:r>
              <a:r>
                <a:rPr lang="en-US" sz="2000" dirty="0" smtClean="0"/>
                <a:t>(</a:t>
              </a:r>
              <a:r>
                <a:rPr lang="en-US" sz="2000" dirty="0"/>
                <a:t> </a:t>
              </a:r>
              <a:r>
                <a:rPr lang="en-US" sz="2000" dirty="0" smtClean="0"/>
                <a:t>? )</a:t>
              </a:r>
              <a:r>
                <a:rPr lang="en-US" sz="2000" baseline="-25000" dirty="0" smtClean="0"/>
                <a:t>10</a:t>
              </a:r>
            </a:p>
            <a:p>
              <a:r>
                <a:rPr lang="en-IN" sz="2000" dirty="0" smtClean="0"/>
                <a:t>(3619)</a:t>
              </a:r>
              <a:r>
                <a:rPr lang="en-US" sz="2000" baseline="-25000" dirty="0"/>
                <a:t> 8</a:t>
              </a:r>
              <a:r>
                <a:rPr lang="en-IN" sz="2000" dirty="0" smtClean="0"/>
                <a:t>= (? )</a:t>
              </a:r>
              <a:r>
                <a:rPr lang="en-US" sz="2000" baseline="-25000" dirty="0"/>
                <a:t> </a:t>
              </a:r>
              <a:r>
                <a:rPr lang="en-US" sz="2000" baseline="-25000" dirty="0" smtClean="0"/>
                <a:t>10</a:t>
              </a:r>
              <a:endParaRPr lang="en-IN" sz="2000" dirty="0"/>
            </a:p>
            <a:p>
              <a:r>
                <a:rPr lang="en-US" sz="2000" b="1" dirty="0"/>
                <a:t> </a:t>
              </a:r>
              <a:endParaRPr lang="en-IN" sz="2000" dirty="0"/>
            </a:p>
            <a:p>
              <a:pPr lvl="0"/>
              <a:r>
                <a:rPr lang="en-US" sz="2000" dirty="0"/>
                <a:t>Hexadecimal to Decimal</a:t>
              </a:r>
              <a:endParaRPr lang="en-IN" sz="2000" dirty="0"/>
            </a:p>
            <a:p>
              <a:r>
                <a:rPr lang="en-US" sz="2000" dirty="0"/>
                <a:t>(1AF)</a:t>
              </a:r>
              <a:r>
                <a:rPr lang="en-US" sz="2000" baseline="-25000" dirty="0"/>
                <a:t>16</a:t>
              </a:r>
              <a:r>
                <a:rPr lang="en-US" sz="2000" dirty="0"/>
                <a:t> = </a:t>
              </a:r>
              <a:r>
                <a:rPr lang="en-US" sz="2000" dirty="0" smtClean="0"/>
                <a:t>(</a:t>
              </a:r>
              <a:r>
                <a:rPr lang="en-US" sz="2000" dirty="0"/>
                <a:t> </a:t>
              </a:r>
              <a:r>
                <a:rPr lang="en-US" sz="2000" dirty="0" smtClean="0"/>
                <a:t>? )</a:t>
              </a:r>
              <a:r>
                <a:rPr lang="en-US" sz="2000" baseline="-25000" dirty="0" smtClean="0"/>
                <a:t>10	</a:t>
              </a:r>
              <a:r>
                <a:rPr lang="en-US" sz="2000" dirty="0"/>
                <a:t> </a:t>
              </a:r>
              <a:r>
                <a:rPr lang="en-US" sz="2000" dirty="0" smtClean="0"/>
                <a:t>    (2E3)</a:t>
              </a:r>
              <a:r>
                <a:rPr lang="en-US" sz="2000" baseline="-25000" dirty="0" smtClean="0"/>
                <a:t>16</a:t>
              </a:r>
              <a:r>
                <a:rPr lang="en-US" sz="2000" dirty="0" smtClean="0"/>
                <a:t> </a:t>
              </a:r>
              <a:r>
                <a:rPr lang="en-US" sz="2000" dirty="0"/>
                <a:t>= ( ? )</a:t>
              </a:r>
              <a:r>
                <a:rPr lang="en-US" sz="2000" baseline="-25000" dirty="0"/>
                <a:t>10 </a:t>
              </a:r>
              <a:r>
                <a:rPr lang="en-US" sz="2000" baseline="-25000" dirty="0" smtClean="0"/>
                <a:t>	</a:t>
              </a:r>
              <a:endParaRPr lang="en-IN" sz="2000" dirty="0"/>
            </a:p>
            <a:p>
              <a:r>
                <a:rPr lang="en-US" sz="2000" dirty="0"/>
                <a:t>(124)</a:t>
              </a:r>
              <a:r>
                <a:rPr lang="en-US" sz="2000" baseline="-25000" dirty="0"/>
                <a:t>16</a:t>
              </a:r>
              <a:r>
                <a:rPr lang="en-US" sz="2000" dirty="0"/>
                <a:t> = </a:t>
              </a:r>
              <a:r>
                <a:rPr lang="en-US" sz="2000" dirty="0" smtClean="0"/>
                <a:t>(</a:t>
              </a:r>
              <a:r>
                <a:rPr lang="en-US" sz="2000" dirty="0"/>
                <a:t> </a:t>
              </a:r>
              <a:r>
                <a:rPr lang="en-US" sz="2000" dirty="0" smtClean="0"/>
                <a:t>? )</a:t>
              </a:r>
              <a:r>
                <a:rPr lang="en-US" sz="2000" baseline="-25000" dirty="0" smtClean="0"/>
                <a:t>10	</a:t>
              </a:r>
              <a:r>
                <a:rPr lang="en-US" sz="2000" dirty="0"/>
                <a:t> </a:t>
              </a:r>
              <a:r>
                <a:rPr lang="en-US" sz="2000" dirty="0" smtClean="0"/>
                <a:t>    (B2C)</a:t>
              </a:r>
              <a:r>
                <a:rPr lang="en-US" sz="2000" baseline="-25000" dirty="0" smtClean="0"/>
                <a:t>16</a:t>
              </a:r>
              <a:r>
                <a:rPr lang="en-US" sz="2000" dirty="0" smtClean="0"/>
                <a:t> </a:t>
              </a:r>
              <a:r>
                <a:rPr lang="en-US" sz="2000" dirty="0"/>
                <a:t>= ( ? )</a:t>
              </a:r>
              <a:r>
                <a:rPr lang="en-US" sz="2000" baseline="-25000" dirty="0"/>
                <a:t>10</a:t>
              </a:r>
              <a:endParaRPr lang="en-US" sz="2000" baseline="-25000" dirty="0" smtClean="0"/>
            </a:p>
            <a:p>
              <a:endParaRPr lang="en-IN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 flipH="1">
              <a:off x="6110184" y="3899872"/>
              <a:ext cx="4803371" cy="1328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000" dirty="0"/>
                <a:t>Binary to Decimal</a:t>
              </a:r>
              <a:endParaRPr lang="en-IN" sz="2000" dirty="0"/>
            </a:p>
            <a:p>
              <a:r>
                <a:rPr lang="en-US" sz="2000" dirty="0"/>
                <a:t>(10101)</a:t>
              </a:r>
              <a:r>
                <a:rPr lang="en-US" sz="2000" baseline="-25000" dirty="0"/>
                <a:t>2</a:t>
              </a:r>
              <a:r>
                <a:rPr lang="en-US" sz="2000" dirty="0"/>
                <a:t> = </a:t>
              </a:r>
              <a:r>
                <a:rPr lang="en-US" sz="2000" dirty="0" smtClean="0"/>
                <a:t>(</a:t>
              </a:r>
              <a:r>
                <a:rPr lang="en-US" sz="2000" dirty="0"/>
                <a:t> </a:t>
              </a:r>
              <a:r>
                <a:rPr lang="en-US" sz="2000" dirty="0" smtClean="0"/>
                <a:t>? )</a:t>
              </a:r>
              <a:r>
                <a:rPr lang="en-US" sz="2000" baseline="-25000" dirty="0" smtClean="0"/>
                <a:t>10</a:t>
              </a:r>
              <a:endParaRPr lang="en-IN" sz="2000" dirty="0"/>
            </a:p>
            <a:p>
              <a:r>
                <a:rPr lang="en-US" sz="2000" dirty="0"/>
                <a:t>(11101)</a:t>
              </a:r>
              <a:r>
                <a:rPr lang="en-US" sz="2000" baseline="-25000" dirty="0"/>
                <a:t>2</a:t>
              </a:r>
              <a:r>
                <a:rPr lang="en-US" sz="2000" dirty="0"/>
                <a:t> = </a:t>
              </a:r>
              <a:r>
                <a:rPr lang="en-US" sz="2000" dirty="0" smtClean="0"/>
                <a:t>(</a:t>
              </a:r>
              <a:r>
                <a:rPr lang="en-US" sz="2000" dirty="0"/>
                <a:t> </a:t>
              </a:r>
              <a:r>
                <a:rPr lang="en-US" sz="2000" dirty="0" smtClean="0"/>
                <a:t>? )</a:t>
              </a:r>
              <a:r>
                <a:rPr lang="en-US" sz="2000" baseline="-25000" dirty="0" smtClean="0"/>
                <a:t>10</a:t>
              </a:r>
            </a:p>
            <a:p>
              <a:r>
                <a:rPr lang="en-US" sz="2000" dirty="0" smtClean="0"/>
                <a:t>(10110)</a:t>
              </a:r>
              <a:r>
                <a:rPr lang="en-US" sz="2000" baseline="-25000" dirty="0" smtClean="0"/>
                <a:t>2</a:t>
              </a:r>
              <a:r>
                <a:rPr lang="en-US" sz="2000" dirty="0" smtClean="0"/>
                <a:t> </a:t>
              </a:r>
              <a:r>
                <a:rPr lang="en-US" sz="2000" dirty="0"/>
                <a:t>= ( ? )</a:t>
              </a:r>
              <a:r>
                <a:rPr lang="en-US" sz="2000" baseline="-25000" dirty="0"/>
                <a:t>10</a:t>
              </a:r>
              <a:endParaRPr lang="en-IN" sz="2000" dirty="0"/>
            </a:p>
            <a:p>
              <a:endParaRPr lang="en-IN" sz="2000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03040" y="584280"/>
              <a:ext cx="7861680" cy="5099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574920"/>
                <a:ext cx="7880400" cy="511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5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Number System Conversions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533" y="927127"/>
            <a:ext cx="11947497" cy="2827455"/>
          </a:xfrm>
        </p:spPr>
        <p:txBody>
          <a:bodyPr/>
          <a:lstStyle/>
          <a:p>
            <a:pPr lvl="0"/>
            <a:r>
              <a:rPr lang="en-US" sz="2400" b="1" dirty="0" smtClean="0"/>
              <a:t>Conversion </a:t>
            </a:r>
            <a:r>
              <a:rPr lang="en-US" sz="2400" b="1" dirty="0"/>
              <a:t>– Decimal to Other Base</a:t>
            </a:r>
            <a:endParaRPr lang="en-IN" sz="2400" dirty="0"/>
          </a:p>
          <a:p>
            <a:pPr lvl="1"/>
            <a:r>
              <a:rPr lang="en-US" sz="2400" dirty="0"/>
              <a:t>Step 1 – Divide Decimal Number by new base</a:t>
            </a:r>
            <a:endParaRPr lang="en-IN" sz="2400" dirty="0"/>
          </a:p>
          <a:p>
            <a:pPr lvl="1"/>
            <a:r>
              <a:rPr lang="en-US" sz="2400" dirty="0"/>
              <a:t>Step 2 – Get remainder from step 1 as right most digit (Least significant Digit) of new base</a:t>
            </a:r>
            <a:endParaRPr lang="en-IN" sz="2400" dirty="0"/>
          </a:p>
          <a:p>
            <a:pPr lvl="1"/>
            <a:r>
              <a:rPr lang="en-US" sz="2400" dirty="0"/>
              <a:t>Step 3 – Divide quotient of previous division by new base number</a:t>
            </a:r>
            <a:endParaRPr lang="en-IN" sz="2400" dirty="0"/>
          </a:p>
          <a:p>
            <a:pPr lvl="1"/>
            <a:r>
              <a:rPr lang="en-US" sz="2400" dirty="0"/>
              <a:t>Step 4 – Record the remainder from step 3 as next digit of new base number</a:t>
            </a:r>
            <a:endParaRPr lang="en-IN" sz="2400" dirty="0"/>
          </a:p>
          <a:p>
            <a:pPr lvl="1"/>
            <a:r>
              <a:rPr lang="en-US" sz="2400" dirty="0"/>
              <a:t>Repeat step 3 and 4, until quotient becomes </a:t>
            </a:r>
            <a:r>
              <a:rPr lang="en-US" sz="2400" dirty="0" smtClean="0"/>
              <a:t>zero</a:t>
            </a:r>
          </a:p>
          <a:p>
            <a:pPr lvl="1"/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766154" y="3941962"/>
            <a:ext cx="4803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Decimal to Octal</a:t>
            </a:r>
            <a:endParaRPr lang="en-IN" sz="2000" dirty="0"/>
          </a:p>
          <a:p>
            <a:r>
              <a:rPr lang="en-US" sz="2000" dirty="0"/>
              <a:t>(952)</a:t>
            </a:r>
            <a:r>
              <a:rPr lang="en-US" sz="2000" baseline="-25000" dirty="0"/>
              <a:t>10</a:t>
            </a:r>
            <a:r>
              <a:rPr lang="en-US" sz="2000" dirty="0"/>
              <a:t> = </a:t>
            </a:r>
            <a:r>
              <a:rPr lang="en-US" sz="2000" dirty="0" smtClean="0"/>
              <a:t>(</a:t>
            </a:r>
            <a:r>
              <a:rPr lang="en-US" sz="2000" dirty="0"/>
              <a:t> </a:t>
            </a:r>
            <a:r>
              <a:rPr lang="en-US" sz="2000" dirty="0" smtClean="0"/>
              <a:t>? )</a:t>
            </a:r>
            <a:r>
              <a:rPr lang="en-US" sz="2000" baseline="-25000" dirty="0" smtClean="0"/>
              <a:t>8		</a:t>
            </a:r>
            <a:r>
              <a:rPr lang="en-US" sz="2000" dirty="0" smtClean="0"/>
              <a:t>(681)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</a:t>
            </a:r>
            <a:r>
              <a:rPr lang="en-US" sz="2000" dirty="0"/>
              <a:t>= ( ? )</a:t>
            </a:r>
            <a:r>
              <a:rPr lang="en-US" sz="2000" baseline="-25000" dirty="0" smtClean="0"/>
              <a:t>8</a:t>
            </a:r>
          </a:p>
          <a:p>
            <a:r>
              <a:rPr lang="en-US" sz="2000" dirty="0" smtClean="0"/>
              <a:t>(373)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</a:t>
            </a:r>
            <a:r>
              <a:rPr lang="en-US" sz="2000" dirty="0"/>
              <a:t>= ( ? )</a:t>
            </a:r>
            <a:r>
              <a:rPr lang="en-US" sz="2000" baseline="-25000" dirty="0" smtClean="0"/>
              <a:t>8		</a:t>
            </a:r>
            <a:r>
              <a:rPr lang="en-US" sz="2000" dirty="0" smtClean="0"/>
              <a:t>(1246)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</a:t>
            </a:r>
            <a:r>
              <a:rPr lang="en-US" sz="2000" dirty="0"/>
              <a:t>= ( ? )</a:t>
            </a:r>
            <a:r>
              <a:rPr lang="en-US" sz="2000" baseline="-25000" dirty="0" smtClean="0"/>
              <a:t>8</a:t>
            </a:r>
            <a:endParaRPr lang="en-IN" sz="2000" dirty="0"/>
          </a:p>
          <a:p>
            <a:r>
              <a:rPr lang="en-US" sz="2000" dirty="0"/>
              <a:t> </a:t>
            </a:r>
            <a:endParaRPr lang="en-IN" sz="2000" dirty="0"/>
          </a:p>
          <a:p>
            <a:pPr lvl="0"/>
            <a:r>
              <a:rPr lang="en-US" sz="2000" dirty="0"/>
              <a:t>Decimal to Hexadecimal</a:t>
            </a:r>
            <a:endParaRPr lang="en-IN" sz="2000" dirty="0"/>
          </a:p>
          <a:p>
            <a:r>
              <a:rPr lang="en-US" sz="2000" dirty="0"/>
              <a:t>(254)</a:t>
            </a:r>
            <a:r>
              <a:rPr lang="en-US" sz="2000" baseline="-25000" dirty="0"/>
              <a:t>10</a:t>
            </a:r>
            <a:r>
              <a:rPr lang="en-US" sz="2000" dirty="0"/>
              <a:t> = </a:t>
            </a:r>
            <a:r>
              <a:rPr lang="en-US" sz="2000" dirty="0" smtClean="0"/>
              <a:t>(</a:t>
            </a:r>
            <a:r>
              <a:rPr lang="en-US" sz="2000" dirty="0"/>
              <a:t> </a:t>
            </a:r>
            <a:r>
              <a:rPr lang="en-US" sz="2000" dirty="0" smtClean="0"/>
              <a:t>? )</a:t>
            </a:r>
            <a:r>
              <a:rPr lang="en-US" sz="2000" baseline="-25000" dirty="0" smtClean="0"/>
              <a:t>16		</a:t>
            </a:r>
            <a:r>
              <a:rPr lang="en-US" sz="2000" dirty="0" smtClean="0"/>
              <a:t>(934)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</a:t>
            </a:r>
            <a:r>
              <a:rPr lang="en-US" sz="2000" dirty="0"/>
              <a:t>= ( ? )</a:t>
            </a:r>
            <a:r>
              <a:rPr lang="en-US" sz="2000" baseline="-25000" dirty="0" smtClean="0"/>
              <a:t>16</a:t>
            </a:r>
            <a:endParaRPr lang="en-IN" sz="2000" dirty="0"/>
          </a:p>
          <a:p>
            <a:r>
              <a:rPr lang="en-US" sz="2000" dirty="0"/>
              <a:t>(1952)</a:t>
            </a:r>
            <a:r>
              <a:rPr lang="en-US" sz="2000" baseline="-25000" dirty="0"/>
              <a:t>10</a:t>
            </a:r>
            <a:r>
              <a:rPr lang="en-US" sz="2000" dirty="0"/>
              <a:t> = </a:t>
            </a:r>
            <a:r>
              <a:rPr lang="en-US" sz="2000" dirty="0" smtClean="0"/>
              <a:t>(</a:t>
            </a:r>
            <a:r>
              <a:rPr lang="en-US" sz="2000" dirty="0"/>
              <a:t> </a:t>
            </a:r>
            <a:r>
              <a:rPr lang="en-US" sz="2000" dirty="0" smtClean="0"/>
              <a:t>? )</a:t>
            </a:r>
            <a:r>
              <a:rPr lang="en-US" sz="2000" baseline="-25000" dirty="0" smtClean="0"/>
              <a:t>16		</a:t>
            </a:r>
            <a:r>
              <a:rPr lang="en-US" sz="2000" dirty="0" smtClean="0"/>
              <a:t>(2481)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</a:t>
            </a:r>
            <a:r>
              <a:rPr lang="en-US" sz="2000" dirty="0"/>
              <a:t>= ( ? )</a:t>
            </a:r>
            <a:r>
              <a:rPr lang="en-US" sz="2000" baseline="-25000" dirty="0" smtClean="0"/>
              <a:t>16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6110180" y="4000672"/>
            <a:ext cx="5592193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Decimal to binary</a:t>
            </a:r>
            <a:endParaRPr lang="en-IN" sz="2000" dirty="0"/>
          </a:p>
          <a:p>
            <a:r>
              <a:rPr lang="en-US" sz="2000" dirty="0"/>
              <a:t>(13)</a:t>
            </a:r>
            <a:r>
              <a:rPr lang="en-US" sz="2000" baseline="-25000" dirty="0"/>
              <a:t>10</a:t>
            </a:r>
            <a:r>
              <a:rPr lang="en-US" sz="2000" dirty="0"/>
              <a:t> = </a:t>
            </a:r>
            <a:r>
              <a:rPr lang="en-US" sz="2000" dirty="0" smtClean="0"/>
              <a:t>(</a:t>
            </a:r>
            <a:r>
              <a:rPr lang="en-US" sz="2000" dirty="0"/>
              <a:t> </a:t>
            </a:r>
            <a:r>
              <a:rPr lang="en-US" sz="2000" dirty="0" smtClean="0"/>
              <a:t>? )</a:t>
            </a:r>
            <a:r>
              <a:rPr lang="en-US" sz="2000" baseline="-25000" dirty="0" smtClean="0"/>
              <a:t>2</a:t>
            </a:r>
            <a:endParaRPr lang="en-IN" sz="2000" dirty="0"/>
          </a:p>
          <a:p>
            <a:r>
              <a:rPr lang="en-US" sz="2000" dirty="0"/>
              <a:t>(189)</a:t>
            </a:r>
            <a:r>
              <a:rPr lang="en-US" sz="2000" baseline="-25000" dirty="0"/>
              <a:t>10</a:t>
            </a:r>
            <a:r>
              <a:rPr lang="en-US" sz="2000" dirty="0"/>
              <a:t> = </a:t>
            </a:r>
            <a:r>
              <a:rPr lang="en-US" sz="2000" dirty="0" smtClean="0"/>
              <a:t>(</a:t>
            </a:r>
            <a:r>
              <a:rPr lang="en-US" sz="2000" dirty="0"/>
              <a:t> </a:t>
            </a:r>
            <a:r>
              <a:rPr lang="en-US" sz="2000" dirty="0" smtClean="0"/>
              <a:t>? )</a:t>
            </a:r>
            <a:r>
              <a:rPr lang="en-US" sz="2000" baseline="-25000" dirty="0" smtClean="0"/>
              <a:t>2</a:t>
            </a:r>
          </a:p>
          <a:p>
            <a:r>
              <a:rPr lang="en-US" sz="2000" dirty="0" smtClean="0"/>
              <a:t>(216)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</a:t>
            </a:r>
            <a:r>
              <a:rPr lang="en-US" sz="2000" dirty="0"/>
              <a:t>= ( ? )</a:t>
            </a:r>
            <a:r>
              <a:rPr lang="en-US" sz="2000" baseline="-25000" dirty="0"/>
              <a:t>2</a:t>
            </a:r>
          </a:p>
          <a:p>
            <a:r>
              <a:rPr lang="en-US" sz="2000" dirty="0" smtClean="0"/>
              <a:t>(89)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</a:t>
            </a:r>
            <a:r>
              <a:rPr lang="en-US" sz="2000" dirty="0"/>
              <a:t>= ( ? )</a:t>
            </a:r>
            <a:r>
              <a:rPr lang="en-US" sz="2000" baseline="-25000" dirty="0" smtClean="0"/>
              <a:t>2</a:t>
            </a:r>
          </a:p>
          <a:p>
            <a:r>
              <a:rPr lang="en-US" sz="2000" dirty="0" smtClean="0"/>
              <a:t>(127)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</a:t>
            </a:r>
            <a:r>
              <a:rPr lang="en-US" sz="2000" dirty="0"/>
              <a:t>= ( ? )</a:t>
            </a:r>
            <a:r>
              <a:rPr lang="en-US" sz="2000" baseline="-25000" dirty="0"/>
              <a:t>2</a:t>
            </a:r>
          </a:p>
          <a:p>
            <a:endParaRPr lang="en-US" sz="2000" baseline="-25000" dirty="0"/>
          </a:p>
          <a:p>
            <a:endParaRPr lang="en-IN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14440" y="1301760"/>
              <a:ext cx="10439640" cy="45788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080" y="1292400"/>
                <a:ext cx="10458360" cy="45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89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Number System Conversions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Conversions – Other base to other base</a:t>
            </a:r>
            <a:endParaRPr lang="en-IN" dirty="0"/>
          </a:p>
          <a:p>
            <a:pPr marL="457200" lvl="1" indent="0">
              <a:buNone/>
            </a:pPr>
            <a:r>
              <a:rPr lang="en-US" sz="2000" dirty="0"/>
              <a:t>Step 1 – Convert other base to decimal</a:t>
            </a:r>
            <a:endParaRPr lang="en-IN" sz="2000" dirty="0"/>
          </a:p>
          <a:p>
            <a:pPr marL="457200" lvl="1" indent="0">
              <a:buNone/>
            </a:pPr>
            <a:r>
              <a:rPr lang="en-US" sz="2000" dirty="0"/>
              <a:t>Step 2 – Convert decimal to new base number</a:t>
            </a:r>
            <a:endParaRPr lang="en-IN" sz="2000" dirty="0"/>
          </a:p>
          <a:p>
            <a:pPr marL="457200" lvl="1" indent="0">
              <a:buNone/>
            </a:pPr>
            <a:r>
              <a:rPr lang="en-US" sz="2000" dirty="0"/>
              <a:t> </a:t>
            </a:r>
            <a:endParaRPr lang="en-IN" sz="2000" dirty="0"/>
          </a:p>
          <a:p>
            <a:pPr marL="457200" lvl="1" indent="0">
              <a:buNone/>
            </a:pPr>
            <a:r>
              <a:rPr lang="en-US" sz="2000" dirty="0"/>
              <a:t>(545)</a:t>
            </a:r>
            <a:r>
              <a:rPr lang="en-US" sz="2000" baseline="-25000" dirty="0"/>
              <a:t>6</a:t>
            </a:r>
            <a:r>
              <a:rPr lang="en-US" sz="2000" dirty="0"/>
              <a:t> = </a:t>
            </a:r>
            <a:r>
              <a:rPr lang="en-US" sz="2000" dirty="0" smtClean="0"/>
              <a:t>(</a:t>
            </a:r>
            <a:r>
              <a:rPr lang="en-US" sz="2000" dirty="0"/>
              <a:t> </a:t>
            </a:r>
            <a:r>
              <a:rPr lang="en-US" sz="2000" dirty="0" smtClean="0"/>
              <a:t>? )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( ? )</a:t>
            </a:r>
            <a:r>
              <a:rPr lang="en-US" sz="2000" baseline="-25000" dirty="0" smtClean="0"/>
              <a:t>4</a:t>
            </a:r>
          </a:p>
          <a:p>
            <a:pPr marL="457200" lvl="1" indent="0">
              <a:buNone/>
            </a:pPr>
            <a:r>
              <a:rPr lang="en-US" sz="2000" dirty="0" smtClean="0"/>
              <a:t>(659) </a:t>
            </a:r>
            <a:r>
              <a:rPr lang="en-US" sz="2000" dirty="0"/>
              <a:t>= ( ? )</a:t>
            </a:r>
            <a:r>
              <a:rPr lang="en-US" sz="2000" baseline="-25000" dirty="0"/>
              <a:t>10</a:t>
            </a:r>
            <a:r>
              <a:rPr lang="en-US" sz="2000" dirty="0"/>
              <a:t> = ( ? )</a:t>
            </a:r>
            <a:r>
              <a:rPr lang="en-US" sz="2000" baseline="-25000" dirty="0"/>
              <a:t>4 	</a:t>
            </a:r>
            <a:r>
              <a:rPr lang="en-US" sz="2000" baseline="-25000" dirty="0" smtClean="0"/>
              <a:t>	</a:t>
            </a:r>
            <a:endParaRPr lang="en-IN" sz="2000" dirty="0"/>
          </a:p>
          <a:p>
            <a:pPr marL="457200" lvl="1" indent="0">
              <a:buNone/>
            </a:pPr>
            <a:r>
              <a:rPr lang="en-US" sz="2000" dirty="0"/>
              <a:t> </a:t>
            </a:r>
            <a:endParaRPr lang="en-IN" sz="2000" dirty="0"/>
          </a:p>
          <a:p>
            <a:pPr lvl="0"/>
            <a:r>
              <a:rPr lang="en-US" b="1" dirty="0"/>
              <a:t>Conversions – Shortcut methods for converting binary, hexadecimal and octal</a:t>
            </a:r>
            <a:endParaRPr lang="en-IN" dirty="0"/>
          </a:p>
          <a:p>
            <a:pPr marL="457200" lvl="1" indent="0">
              <a:buNone/>
            </a:pPr>
            <a:r>
              <a:rPr lang="en-US" sz="2000" dirty="0" smtClean="0"/>
              <a:t>(001 101 010)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( </a:t>
            </a:r>
            <a:r>
              <a:rPr lang="en-US" sz="2000" dirty="0"/>
              <a:t>?</a:t>
            </a:r>
            <a:r>
              <a:rPr lang="en-US" sz="2000" dirty="0" smtClean="0"/>
              <a:t> )</a:t>
            </a:r>
            <a:r>
              <a:rPr lang="en-US" sz="2000" baseline="-25000" dirty="0"/>
              <a:t>8</a:t>
            </a:r>
            <a:r>
              <a:rPr lang="en-US" sz="2000" dirty="0"/>
              <a:t>			</a:t>
            </a:r>
            <a:r>
              <a:rPr lang="en-US" sz="2000" dirty="0" smtClean="0"/>
              <a:t>	(</a:t>
            </a:r>
            <a:r>
              <a:rPr lang="en-US" sz="2000" dirty="0"/>
              <a:t>562)</a:t>
            </a:r>
            <a:r>
              <a:rPr lang="en-US" sz="2000" baseline="-25000" dirty="0"/>
              <a:t>8</a:t>
            </a:r>
            <a:r>
              <a:rPr lang="en-US" sz="2000" dirty="0"/>
              <a:t> = </a:t>
            </a:r>
            <a:r>
              <a:rPr lang="en-US" sz="2000" dirty="0" smtClean="0"/>
              <a:t>( ? )</a:t>
            </a:r>
            <a:r>
              <a:rPr lang="en-US" sz="2000" baseline="-25000" dirty="0"/>
              <a:t>2</a:t>
            </a:r>
            <a:endParaRPr lang="en-IN" sz="2000" dirty="0"/>
          </a:p>
          <a:p>
            <a:pPr marL="457200" lvl="1" indent="0">
              <a:buNone/>
            </a:pPr>
            <a:r>
              <a:rPr lang="en-US" sz="2000" dirty="0" smtClean="0"/>
              <a:t>(0011 1101)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(</a:t>
            </a:r>
            <a:r>
              <a:rPr lang="en-US" sz="2000" dirty="0"/>
              <a:t> ?</a:t>
            </a:r>
            <a:r>
              <a:rPr lang="en-US" sz="2000" dirty="0" smtClean="0"/>
              <a:t> )</a:t>
            </a:r>
            <a:r>
              <a:rPr lang="en-US" sz="2000" baseline="-25000" dirty="0" smtClean="0"/>
              <a:t>16</a:t>
            </a:r>
            <a:r>
              <a:rPr lang="en-US" sz="2000" baseline="-25000" dirty="0"/>
              <a:t>	</a:t>
            </a:r>
            <a:r>
              <a:rPr lang="en-US" sz="2000" dirty="0"/>
              <a:t>			(2AB)</a:t>
            </a:r>
            <a:r>
              <a:rPr lang="en-US" sz="2000" baseline="-25000" dirty="0"/>
              <a:t>16</a:t>
            </a:r>
            <a:r>
              <a:rPr lang="en-US" sz="2000" dirty="0"/>
              <a:t> = </a:t>
            </a:r>
            <a:r>
              <a:rPr lang="en-US" sz="2000" dirty="0" smtClean="0"/>
              <a:t>( ? )</a:t>
            </a:r>
            <a:r>
              <a:rPr lang="en-US" sz="2000" baseline="-25000" dirty="0"/>
              <a:t>2</a:t>
            </a:r>
            <a:endParaRPr lang="en-IN" sz="2000" dirty="0"/>
          </a:p>
          <a:p>
            <a:pPr marL="457200" lvl="1" indent="0">
              <a:buNone/>
            </a:pPr>
            <a:r>
              <a:rPr lang="en-US" sz="2000" dirty="0"/>
              <a:t> </a:t>
            </a:r>
            <a:endParaRPr lang="en-IN" sz="2000" dirty="0"/>
          </a:p>
          <a:p>
            <a:pPr marL="457200" lvl="1" indent="0">
              <a:buNone/>
            </a:pPr>
            <a:r>
              <a:rPr lang="en-US" sz="2000" dirty="0"/>
              <a:t> </a:t>
            </a:r>
            <a:endParaRPr lang="en-IN" sz="2000" dirty="0"/>
          </a:p>
          <a:p>
            <a:pPr lvl="0"/>
            <a:r>
              <a:rPr lang="en-US" b="1" dirty="0"/>
              <a:t>Conversions – Fractional numbers</a:t>
            </a:r>
            <a:endParaRPr lang="en-IN" dirty="0"/>
          </a:p>
          <a:p>
            <a:pPr marL="457200" lvl="1" indent="0">
              <a:buNone/>
            </a:pPr>
            <a:r>
              <a:rPr lang="en-US" sz="2000" dirty="0"/>
              <a:t>(110.101)</a:t>
            </a:r>
            <a:r>
              <a:rPr lang="en-US" sz="2000" baseline="-25000" dirty="0"/>
              <a:t>2</a:t>
            </a:r>
            <a:r>
              <a:rPr lang="en-US" sz="2000" dirty="0"/>
              <a:t> = </a:t>
            </a:r>
            <a:r>
              <a:rPr lang="en-US" sz="2000" dirty="0" smtClean="0"/>
              <a:t>( ? )</a:t>
            </a:r>
            <a:r>
              <a:rPr lang="en-US" sz="2000" baseline="-25000" dirty="0"/>
              <a:t>10	</a:t>
            </a:r>
            <a:r>
              <a:rPr lang="en-US" sz="2000" dirty="0" smtClean="0"/>
              <a:t>	(127.54)</a:t>
            </a:r>
            <a:r>
              <a:rPr lang="en-US" sz="2000" baseline="-25000" dirty="0"/>
              <a:t>8</a:t>
            </a:r>
            <a:r>
              <a:rPr lang="en-US" sz="2000" dirty="0" smtClean="0"/>
              <a:t> = ( </a:t>
            </a:r>
            <a:r>
              <a:rPr lang="en-US" sz="2000" dirty="0"/>
              <a:t>? )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	</a:t>
            </a:r>
            <a:r>
              <a:rPr lang="en-US" sz="2000" dirty="0"/>
              <a:t>	 </a:t>
            </a:r>
            <a:r>
              <a:rPr lang="en-US" sz="2000" dirty="0" smtClean="0"/>
              <a:t>(4.47)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= ( ? )</a:t>
            </a:r>
            <a:r>
              <a:rPr lang="en-US" sz="2000" baseline="-25000" dirty="0"/>
              <a:t>2</a:t>
            </a:r>
            <a:endParaRPr lang="en-IN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3360" y="285840"/>
              <a:ext cx="9944640" cy="6134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00" y="276480"/>
                <a:ext cx="9963360" cy="61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677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4777</TotalTime>
  <Words>1884</Words>
  <Application>Microsoft Office PowerPoint</Application>
  <PresentationFormat>Widescreen</PresentationFormat>
  <Paragraphs>466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Baskerville Old Face</vt:lpstr>
      <vt:lpstr>Calibri</vt:lpstr>
      <vt:lpstr>Helvetica</vt:lpstr>
      <vt:lpstr>Wingdings</vt:lpstr>
      <vt:lpstr>Office Theme</vt:lpstr>
      <vt:lpstr>PowerPoint Presentation</vt:lpstr>
      <vt:lpstr>Section C</vt:lpstr>
      <vt:lpstr>Digital Electronics</vt:lpstr>
      <vt:lpstr>Signals</vt:lpstr>
      <vt:lpstr>Number System</vt:lpstr>
      <vt:lpstr>Number System</vt:lpstr>
      <vt:lpstr>Number System Conversions</vt:lpstr>
      <vt:lpstr>Number System Conversions</vt:lpstr>
      <vt:lpstr>Number System Conversions</vt:lpstr>
      <vt:lpstr>PowerPoint Presentation</vt:lpstr>
      <vt:lpstr>1’s and 2’s Complement</vt:lpstr>
      <vt:lpstr>WEIGHTED AND NON-WEIGHTED CODES </vt:lpstr>
      <vt:lpstr>BCD Number</vt:lpstr>
      <vt:lpstr>Excess-3 code</vt:lpstr>
      <vt:lpstr>Gray Code</vt:lpstr>
      <vt:lpstr>Boolean algebra</vt:lpstr>
      <vt:lpstr>Boolean Function</vt:lpstr>
      <vt:lpstr>Laws of Boolean Algebra</vt:lpstr>
      <vt:lpstr>Standard Form</vt:lpstr>
      <vt:lpstr>Standard Form </vt:lpstr>
      <vt:lpstr>K-Map</vt:lpstr>
      <vt:lpstr>K-Map</vt:lpstr>
      <vt:lpstr>K-Map</vt:lpstr>
      <vt:lpstr>K-Map</vt:lpstr>
      <vt:lpstr>Logic Gates</vt:lpstr>
      <vt:lpstr>Logic Gates</vt:lpstr>
      <vt:lpstr>Logic Gates</vt:lpstr>
      <vt:lpstr>Logic Gates</vt:lpstr>
      <vt:lpstr>Universal Gate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Kulkarni</dc:creator>
  <cp:lastModifiedBy>Sohail Ahmed Inamdar</cp:lastModifiedBy>
  <cp:revision>362</cp:revision>
  <dcterms:created xsi:type="dcterms:W3CDTF">2019-09-13T13:56:25Z</dcterms:created>
  <dcterms:modified xsi:type="dcterms:W3CDTF">2022-12-31T10:51:21Z</dcterms:modified>
</cp:coreProperties>
</file>