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2998d084b8152fa5/ET70fLNjfYBLuoOyJOX61IgBjx0Ei6OB1W0Z7dtvXefixQ" TargetMode="External"/><Relationship Id="rId2" Type="http://schemas.openxmlformats.org/officeDocument/2006/relationships/hyperlink" Target="https://github.com/DeepakG77/AI-MINI-PROJECT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doku-backtracking-7/" TargetMode="External"/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ythonmembersclub/building-an-interactive-sudoku-game-with-python-and-tkinter-7b7a9dbd1d46" TargetMode="External"/><Relationship Id="rId5" Type="http://schemas.openxmlformats.org/officeDocument/2006/relationships/hyperlink" Target="https://www.programiz.com/dsa/backtracking-algorithm" TargetMode="External"/><Relationship Id="rId4" Type="http://schemas.openxmlformats.org/officeDocument/2006/relationships/hyperlink" Target="https://towardsdatascience.com/solving-sudoku-with-backtracking-1e9f7ae70b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76283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2117240070049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DEEPAK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745C4A-2D05-E3B4-005B-C40BD0EEE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228" y="1257613"/>
            <a:ext cx="113102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Sudoku is a logic-based number-placement puzzle where the goal is to fill a 9×9 grid so that each row, column, and 3×3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subgrid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contains digits 1–9.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Manual solving can be time-consuming and error-prone.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aim is to build an interactive Sudoku solver that can both allow user input and solve the puzzle automatically using the Backtracking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This project demonstrates the application of AI search techniques and constraint satisfaction in solving combinatorial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Expected Result: A functional Sudoku solver that provides real-time solving visualization and user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C61525-4175-B4A6-ED82-E90547E961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00681"/>
            <a:ext cx="101454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Artificial Intelligence Context: Sudoku solving is modeled as a Constraint Satisfaction Problem (CSP) in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Algorithm Used: Backtracking Algorithm, a depth-first search (DFS) method for finding solutions by exploring possible combinations recursively.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Why Backtracking?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Simple and effective for constraint-based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Ensures completeness — finds a solution if one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Can be combined with heuristics like “most constrained variable” for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Working Principle: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Choose an empty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Attempt to assign a valid number (1–9).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Recursively solve the rest of the 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If no valid number fits, backtrack and try another possibility.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Suppose cell (0,0) has no conflicts for numbers 1–9.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Assign 5 → move forward → if no future solution → revert to (0,0) and try next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394411"/>
              </p:ext>
            </p:extLst>
          </p:nvPr>
        </p:nvGraphicFramePr>
        <p:xfrm>
          <a:off x="1854200" y="2205222"/>
          <a:ext cx="8128000" cy="1920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2"/>
                        </a:rPr>
                        <a:t>https://github.com/DeepakG77/AI-MINI-PROJECT.git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https://1drv.ms/w/c/2998d084b8152fa5/ET70fLNjfYBLuoOyJOX61IgBjx0Ei6OB1W0Z7dtvXefixQ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F8A51E-B07E-D149-55C1-8917EFBA2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825"/>
            <a:ext cx="11800113" cy="49101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F1353A-53CB-7919-CE2E-686A73015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7457" y="1277802"/>
            <a:ext cx="115062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system provides an interactive Sudoku grid using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Tkinter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where users can input puzzles or use predefined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On clicking “Solve”, the Backtracking algorithm fills the grid step by step, showing the solving process visually.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solver handles both solvable and unsolvable puzzles efficiently and displays the final result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Performance: Solves standard puzzles within a few seconds.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Simple and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Real-time visualization of solving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Option to reset and try new puzzles.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Future Enhancements: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Add hint system and difficulty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Improve speed using heuristic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BF0442-8D95-DC0A-FB82-1F4384BB2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646430"/>
            <a:ext cx="1071154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Russell, S., &amp; Norvig, P. —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Artificial Intelligence: A Modern Approach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Pearson.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2"/>
              </a:rPr>
              <a:t>https://aima.cs.berkeley.edu/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GeeksforGeeks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— “Sudoku Solver using Backtracking in Python.”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3"/>
              </a:rPr>
              <a:t>https://www.geeksforgeeks.org/sudoku-backtracking-7/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Towards Data Science — “How Backtracking Solves Sudoku Puzzles.”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4"/>
              </a:rPr>
              <a:t>https://towardsdatascience.com/solving-sudoku-with-backtracking-1e9f7ae70b65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Programiz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— “Backtracking Algorithm Explained.”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5"/>
              </a:rPr>
              <a:t>https://www.programiz.com/dsa/backtracking-algorithm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Medium — “Building an Interactive Sudoku Game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Tkinter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.”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hlinkClick r:id="rId6"/>
              </a:rPr>
              <a:t>https://medium.com/@pythonmembersclub/building-an-interactive-sudoku-game-with-python-and-tkinter-7b7a9dbd1d46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435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&lt;TITLE OF THE PROJECT&gt;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&lt;TITLE OF THE PROJECT&gt;</dc:title>
  <dc:creator>SANKAR GANESH K</dc:creator>
  <cp:lastModifiedBy>DEEPAK</cp:lastModifiedBy>
  <cp:revision>7</cp:revision>
  <dcterms:created xsi:type="dcterms:W3CDTF">2025-10-18T08:57:34Z</dcterms:created>
  <dcterms:modified xsi:type="dcterms:W3CDTF">2025-10-28T16:12:26Z</dcterms:modified>
</cp:coreProperties>
</file>