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odoads.com/assets/img/preview/home-blocks-and-elemen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gohoardings_solution.odoads.com/media/gohoardings_solution/media/images/1634883752downloa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Site name : SECOND TEST</a:t>
            </a:r>
            <a:endParaRPr lang="en-US" sz="2400" dirty="0"/>
          </a:p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Media Type : Inflight Ads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Name : SECOND TEST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Media Type : Inflight Ads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City : Adivivaram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Location : 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Size : 100*100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Illumination : undefined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Price : 1000</a:t>
            </a:r>
            <a:endParaRPr lang="en-US" sz="1600" dirty="0"/>
          </a:p>
          <a:p>
            <a:pPr indent="0" marL="0">
              <a:buNone/>
            </a:pPr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2023-07-04T07:17:17Z</dcterms:created>
  <dcterms:modified xsi:type="dcterms:W3CDTF">2023-07-04T07:17:17Z</dcterms:modified>
</cp:coreProperties>
</file>