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doads.com/assets/img/preview/home-blocks-and-element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7_star.odoads.com/media/7_star/media/images/new1568266117_3110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Site name : undefined</a:t>
            </a:r>
            <a:endParaRPr lang="en-US" sz="2400" dirty="0"/>
          </a:p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Media Type : hello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Name : undefined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Media Type : hello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Location : agra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GEO Location : nothing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Size : undefined*undefined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Illumination : illumination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Price : 5456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Foot fall : 1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7_star.odoads.com/media/7_star/media/images/new1568266117_9339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Site name : undefined</a:t>
            </a:r>
            <a:endParaRPr lang="en-US" sz="2400" dirty="0"/>
          </a:p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Media Type : who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Name : undefined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Media Type : who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City : who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Location : who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GEO Location : nothing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Size : undefined*undefined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Illumination : illumination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Price : 5456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Foot fall : 1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2023-06-13T06:20:22Z</dcterms:created>
  <dcterms:modified xsi:type="dcterms:W3CDTF">2023-06-13T06:20:22Z</dcterms:modified>
</cp:coreProperties>
</file>