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0C9E-CACE-BF2F-CF61-63CBF3019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9F5D2-BCA0-A76F-E5FB-3706BF960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7991-735E-F6F7-62B6-D45E6D5E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B333-0A15-2DD1-8536-187A15F0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C30F-B24B-2374-2B7D-90B2BF72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E4F1-2DE2-8063-BFE8-07535DA6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6DDBD-F3CF-269C-EC75-73D61932A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68C5-AD74-F6B9-9CAF-3FA58D5D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D400-D463-BD62-89D8-FE0DB055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7BCA-E0CA-06BC-F2DC-FC52FB03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4B44B1-21D7-8743-691F-A2F23879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3F78F-7BBA-4172-9F05-5B8E9A66E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1809-5419-50AF-4A27-6A405AD1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A90B-EE73-882B-F304-CB7A050A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0A024-B5A9-7C41-FA6A-C98E6ADF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9F97-FC8E-41A8-CE30-EA35A06A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4E6D-05DA-50BE-DC51-6B4BDDBA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3567-EC1F-8DDE-3621-562C6136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A915-375D-52BF-5D7E-23E0DF98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2A26-1FAB-5D6F-B91D-0185DF0B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FE90-E03A-93FE-9254-DEAE775B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CEBD-23C1-2704-3418-3942C741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50FA-3118-6151-3255-F18C1E58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920A-E1DB-7DF0-ABBB-261676D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C55B-E6CF-6D53-8AD9-2A5D5748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7BE1-94A0-DAF7-064D-C1B45AAB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F19A-4848-997B-AE40-FD4984FA2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4163-6939-5163-F770-17B964F47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CD5FF-F097-7359-D7F7-B9C1484A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83EDD-BE7D-B22C-E104-048D58D0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FE885-1A4D-006E-2AE4-9DE44E60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3E1F-9522-2BF8-3A4E-9B62914E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B187-CF55-3653-85EA-2BDB3EEA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31EA1-CC8B-0F41-D7A5-412642370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2B9A-2575-4282-CC3F-89FA8796C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65E29-CEDF-DC77-8799-17B9261B5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B6A74-2ED6-43E4-2C87-2E5EF602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5A93E-B60C-6FB4-EE13-26127F24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D3798-8A76-0664-03FE-22F21E1A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8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5417-940C-F196-203C-D5DBAA9A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21CD8-4B86-0D0B-D59C-C882022D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14706-6311-594E-B06D-8F5CEC79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85914-B2BC-B62C-93DB-A8F09BE0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99E0-541C-C582-7BD0-C6BAAAE6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C19E-A4E3-FA37-E683-604D0722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F43EF-74C9-0920-4017-8B8A0F11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3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3364-D085-CE29-9836-5FE2D1E4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02B4-F126-980F-39CC-0E417E5ED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93D4-12DD-8183-DE6C-41EFEA583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4EE5C-4C93-9176-F905-5776FEDD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3155-2D27-6112-1459-4F5614F0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7D45A-58EF-C348-C488-86F73000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7734-1E67-D1B4-7E76-111E9365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B6337-CDB1-9FE1-FBD0-12F9E82D8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9E130-1B1D-1BAC-66FA-442679491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EDDE-1F41-7CA6-7891-0CB15E18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F0028-C7DA-1563-EC53-7360CA25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3D9EB-5A9D-AD05-A2ED-A20FE797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1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7A083-E3C3-412B-041F-7B3A50AC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2D9BD-49B6-0A01-94EF-527562C7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35A1-044B-67FD-B0C5-4B12F7A2D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A5F0-CB70-42E5-8CAE-DF1B0FD01C0E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600F-073E-C8C8-E3DD-49FE45708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5D9D-6587-5694-644C-181E1ECFA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2F9E-2FC3-4190-8DE1-2FC47DC0A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9FDF-0173-9E39-3398-6C153EC70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093677" cy="6858000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 NO: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AIM: To write an assembly language program to implement 16-bit divided by 8-bit using 8085 processor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ALGORITHM: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Read dividend (16 bit)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Read divisor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count &lt;- 8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Left shift dividend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Subtract divisor from upper 8-bits of dividend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CS = 1 go to 9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Restore dividend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Increment lower 8-bits of dividend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count &lt;- count - 1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count = 0 go to 5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Store upper 8-bit dividend as remainder and lower 8-bit as quotient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Stop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PROGRAM: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LDA 8501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MOV B, 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LDA 8500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MVI C, 00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LOOP: CMP B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JC LOOP1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SUB B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INR C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JMP LOOP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STA 8503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DCR C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MOV A, C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LOOP1: STA 8502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RST 1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INPUT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9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D9D7-6419-3861-3B48-F1E2B490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117986"/>
            <a:ext cx="12103510" cy="6656439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54A3F8D6-ECB3-6A5B-D48F-F5C949C96E8F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383458" y="540774"/>
            <a:ext cx="11198942" cy="2979174"/>
          </a:xfrm>
          <a:prstGeom prst="rect">
            <a:avLst/>
          </a:prstGeom>
        </p:spPr>
      </p:pic>
      <p:pic>
        <p:nvPicPr>
          <p:cNvPr id="5" name="Image1">
            <a:extLst>
              <a:ext uri="{FF2B5EF4-FFF2-40B4-BE49-F238E27FC236}">
                <a16:creationId xmlns:a16="http://schemas.microsoft.com/office/drawing/2014/main" id="{040DB92D-EF90-6D33-38FA-C372B44227FE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4610417" y="3687097"/>
            <a:ext cx="2971165" cy="2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6023-1DA2-1F95-5D07-5FF319F9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   </a:t>
            </a:r>
          </a:p>
          <a:p>
            <a:r>
              <a:rPr lang="en-US" dirty="0"/>
              <a:t>Thus the program is executed successfully using 8085 micro processor </a:t>
            </a:r>
          </a:p>
        </p:txBody>
      </p:sp>
    </p:spTree>
    <p:extLst>
      <p:ext uri="{BB962C8B-B14F-4D97-AF65-F5344CB8AC3E}">
        <p14:creationId xmlns:p14="http://schemas.microsoft.com/office/powerpoint/2010/main" val="230779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2024-01-23T07:41:01Z</dcterms:created>
  <dcterms:modified xsi:type="dcterms:W3CDTF">2024-01-23T07:43:55Z</dcterms:modified>
</cp:coreProperties>
</file>