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4417-8388-751D-B746-77494737B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F391B-4D25-4974-A785-C16369CEF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2CE0-52BD-5512-567F-D19B7786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3EA5-F017-6F47-06F5-3802F49A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9DE9-B121-E712-FB26-56ADB93E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AB50-FD98-B866-CB18-CD630843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2770D-AB71-E55C-DCA9-0F8B0E41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5E55-EC57-ACE6-8B7A-CB775178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8B9F-0ED5-A99A-C4EA-D9D6C080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61B6-7831-E2F3-7D60-A1F93789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D7817-6B3C-1993-5375-6723D3FBD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0DB9-00E3-64ED-CBF0-975CAA25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15B2-4C58-971D-B205-BEABA619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E595-E3BA-98C1-1C99-A97B768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964D-C257-A4BC-C50A-E4D56577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1843-94BC-A7FE-83F3-70DE9D24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F66-4DD1-5758-DE38-A7A21D02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0BE2-2614-6AE0-E5C6-B6FF11CC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B051-BC92-C7D4-8823-1414BCC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3466-3A3A-DAA7-8D59-7537F3E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A74B-EEC9-95E0-947B-001D21FF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F0BF-DC74-784B-F365-EB846B15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6516-6459-B70C-9957-4435C4A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8809-B7C0-3FDF-76E1-058CA567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7682-3EF1-807E-0238-BF7DEF0E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8B-FE0A-2E34-EA8B-F47A0E9C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DE6D-A831-8494-0D85-DC8FF9D8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D416-B0DA-E507-BF49-B27CFCAF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E392D-DF93-5A48-0118-4897376A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A4E6-9101-1FA7-4BF2-5B17DBB5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EC23-1048-6902-CEBF-FDC37392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0D0-13FB-2F27-94F0-5876AFF3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C613D-3D86-9972-38BF-76C95AF2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3F97B-1AFA-7C10-54E4-0414167A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0F6FF-5C04-A6C8-9511-F3D7DF897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70850-E2F1-9BA1-7CD1-F80FBAD40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DAF77-FBA4-B3DF-CC1E-157EF01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6987E-EC1D-5096-546E-D10EB467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D4DF7-17B4-2CA3-F934-AF038EFD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7575-22DC-2200-3BCA-968A24A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17314-14BB-F773-FFFA-1C46F03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020D2-0B72-482C-7312-16C9691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A8A5D-BE89-D759-FBF5-F408614F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696D0-D758-2B64-DBC9-1233A354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C8C99-4E67-497D-568C-1E66DC6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76B37-C9EF-80A6-6A19-D5C2EE3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6E4-8BB3-6681-E2E9-6EE23EF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3576-DBFD-BF9C-96F4-1C073C0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0B260-91F6-531D-0EF0-C91D49EDA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B34D-FA47-6F6D-A271-DE7F7D58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81652-7B4B-B1EC-A756-AF100D29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C8E3-7C56-F58D-9D47-E7E56B97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EFC9-0B6F-BB22-94D5-AD6EBC23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90D6-A9D4-F48F-FEAD-4B10D6404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FF9BC-DCA7-05BA-99EF-238FACC3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F7D8-3A7C-B9E5-816C-078612A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271F-6182-5BA3-9462-B6E9193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D004-9A3E-3C4D-7B28-701C5914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A25B-6496-3217-135A-DB6A732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C9BD-B680-D447-4155-64DE4821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401F-E758-506E-5827-3E1010537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2F6A-13F7-4CF2-8CBD-35DCD2A22AE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0CB7-803B-1406-6134-CEFF4749C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23AB-F32A-F009-4363-46A13DFCD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9074-AE4A-4EAB-A068-DE4405F0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377E-0CE5-7667-7793-1602E792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0"/>
            <a:ext cx="12034684" cy="6858000"/>
          </a:xfrm>
        </p:spPr>
        <p:txBody>
          <a:bodyPr>
            <a:normAutofit fontScale="550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SMALLEST NUMBER IN AN ARRAY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10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 find the smallest number from an array 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Load the address of the first element of the array in HL pair.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 the count to B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Increment the pointer.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Get the first data in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Decrement the count.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Increment the pointer.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Compare the content of memory addressed by HL pair with that of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If carry=1, go to step 10 or if carry=0 go to step 9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9)      Move the content of memory addressed by HL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10)  Decrement the count.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LXI H,2050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C,M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 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CMP 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JC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 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JNZ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STA 2058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847C-0D3E-3341-7E5E-831E50F2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04980"/>
            <a:ext cx="12022394" cy="675302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059E2-34A8-44F2-5D4C-0AEA3FF6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4109884"/>
            <a:ext cx="2420471" cy="24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DA03-6425-FAB1-24FA-42494D1A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 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2024-01-14T10:46:55Z</dcterms:created>
  <dcterms:modified xsi:type="dcterms:W3CDTF">2024-01-14T10:51:45Z</dcterms:modified>
</cp:coreProperties>
</file>