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0472-E2F2-C063-F1F6-3AACEA880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04389-CE21-A07B-C67F-1AD501916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9A823-CD1C-E933-A028-05597CF4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649C-72A6-440D-8E89-7D6083E815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2A23-8BF9-8C6A-1DD2-7FC54C8D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1BB6-9156-5A00-C999-07E0029B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CD74-2BC5-4516-BE64-B1080029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7C2E-A5A6-145A-E185-AE9EE17E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BCF87-13B8-F113-5817-35F170EAF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363E2-F437-6498-D35E-A9A024C3A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649C-72A6-440D-8E89-7D6083E815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4532-7B8F-8786-2116-1D05B116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1C42-69D2-4B6E-0CF0-DA17B565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CD74-2BC5-4516-BE64-B1080029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7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505CD-497D-6E03-57BE-EE655C2CD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7A0C-BE72-7E2F-F410-B2BB37CC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8ADA-067A-5184-C20C-B2B53B41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649C-72A6-440D-8E89-7D6083E815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5DCB-EA12-E1B7-C044-443D615F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90CD0-5875-18E6-060E-E5FE172C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CD74-2BC5-4516-BE64-B1080029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7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7815-EB2F-4F1B-D1E6-5648B2FE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BB021-40A3-95A5-4B8F-3DF8CA2B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6D4D2-B6E8-E8C0-B293-91BDAFCF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649C-72A6-440D-8E89-7D6083E815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FDEC-7D8B-D561-C031-F337E928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DC917-0D55-A0FC-70A9-49663A74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CD74-2BC5-4516-BE64-B1080029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6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F097-5ECF-F9A7-064B-6C28F4C8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A1BD8-6B10-C407-5451-8444FEE3F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86C58-1697-B005-0D4A-BEEE9D70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649C-72A6-440D-8E89-7D6083E815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47169-8C5E-F4F5-1F43-CEE5E502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2C9B-B93C-E2C1-14F5-DEF46937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CD74-2BC5-4516-BE64-B1080029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6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BF5E-2EF2-5543-34BC-4B214ED9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2813-806C-1147-955D-6FE84C9C7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1DECC-57A8-6874-DA6B-08CB4A0FF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E1502-8067-3899-A46F-4FB0973B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649C-72A6-440D-8E89-7D6083E815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71B73-6856-AE07-3861-42E1CEA5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370F-3556-03DC-F05B-BB0517E4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CD74-2BC5-4516-BE64-B1080029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2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D962-C5E6-F922-4C0F-B9A3AB7C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87F6B-2A41-FCA2-064F-72C30086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491AF-5DBA-5C90-5959-F10C852B2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8D640-B491-7E98-2F1C-F964ABF76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E619D-F71A-EA17-0896-F9D5B7334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2007A-4577-A669-324A-64F32FA7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649C-72A6-440D-8E89-7D6083E815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C1156-01CE-F8DA-5266-0F75C84F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DC858-D0C7-52EF-8448-B6452F3A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CD74-2BC5-4516-BE64-B1080029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4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BFE8-9BB5-1DDD-A501-A871D119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6CC62-4484-312C-2241-0EB85369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649C-72A6-440D-8E89-7D6083E815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7BDCB-C8A6-A960-04B7-95BDC57E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FE5FA-DE97-098A-2A95-FDF7924F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CD74-2BC5-4516-BE64-B1080029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1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C7A8D-C5DE-030B-8082-14ED9485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649C-72A6-440D-8E89-7D6083E815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BF385-0060-CC78-5AAF-637C1FFF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856B3-D592-6D0F-CE1C-ECFE7597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CD74-2BC5-4516-BE64-B1080029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1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0020-BBAD-E137-ECDF-94E77891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3959F-7E6A-69AC-C58F-6C456EA2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FB93A-ABA8-B421-4DC3-EF2394B6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AD391-6F8F-DEC6-D8FB-0774DF41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649C-72A6-440D-8E89-7D6083E815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B492D-F4B5-B19F-829A-95F292E1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F10EA-F061-2DE0-B9C4-1928428B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CD74-2BC5-4516-BE64-B1080029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8547-DD46-9346-5344-A97698A1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D1371-585D-42F9-5904-A4EFCA998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34629-739E-1240-0BB1-70B70070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5FDEE-4DA3-4346-EBDE-767D08D9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649C-72A6-440D-8E89-7D6083E815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EE48A-085C-91C0-8C99-B557440B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E5C52-C1BC-BC2F-92E2-DCD9104C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CD74-2BC5-4516-BE64-B1080029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71C68-4AF6-9973-1626-67FFCABA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5251E-440A-A119-945B-08F62F808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8153-EA1E-8BF8-CAFF-2C9856D85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649C-72A6-440D-8E89-7D6083E815D2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97BFD-7064-BF24-7A24-4C4FDFAB6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C7F7-AEF7-A49B-BD24-DFBEE4EA2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CCD74-2BC5-4516-BE64-B10800294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687F-706B-682B-64BA-58C8C104F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788547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8-BIT ADDITION</a:t>
            </a:r>
          </a:p>
          <a:p>
            <a:pPr marL="0" indent="0">
              <a:buNone/>
            </a:pPr>
            <a:br>
              <a:rPr lang="en-US" sz="6400" dirty="0"/>
            </a:br>
            <a:r>
              <a:rPr lang="en-US" sz="6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EXP NO: 1</a:t>
            </a:r>
          </a:p>
          <a:p>
            <a:pPr marL="0" indent="0">
              <a:buNone/>
            </a:pPr>
            <a:br>
              <a:rPr lang="en-US" sz="6400" dirty="0"/>
            </a:br>
            <a:r>
              <a:rPr lang="en-US" sz="6400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AIM:</a:t>
            </a:r>
            <a:r>
              <a:rPr lang="en-US" sz="6400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To</a:t>
            </a: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write an assembly language program to implement 8-bit addition using 8085 processor.</a:t>
            </a:r>
          </a:p>
          <a:p>
            <a:pPr marL="0" indent="0">
              <a:buNone/>
            </a:pPr>
            <a:br>
              <a:rPr lang="en-US" sz="6400" dirty="0"/>
            </a:br>
            <a:br>
              <a:rPr lang="en-US" sz="6400" dirty="0"/>
            </a:br>
            <a:r>
              <a:rPr lang="en-US" sz="6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ALGORITHM: </a:t>
            </a:r>
            <a:br>
              <a:rPr lang="en-US" sz="6400" dirty="0"/>
            </a:b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1)      Start the program by loading the first data into the accumulator.</a:t>
            </a:r>
            <a:br>
              <a:rPr lang="en-US" sz="6400" dirty="0"/>
            </a:b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2)      Move the data to a register.</a:t>
            </a:r>
            <a:br>
              <a:rPr lang="en-US" sz="6400" dirty="0"/>
            </a:b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3)      Get the second data and load it into the accumulator.</a:t>
            </a:r>
            <a:br>
              <a:rPr lang="en-US" sz="6400" dirty="0"/>
            </a:b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4)      Add the two register contents.</a:t>
            </a:r>
            <a:br>
              <a:rPr lang="en-US" sz="6400" dirty="0"/>
            </a:b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5)      Check for carry.</a:t>
            </a:r>
            <a:br>
              <a:rPr lang="en-US" sz="6400" dirty="0"/>
            </a:b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6)      Store the value of sum and carry in the memory location.</a:t>
            </a:r>
            <a:br>
              <a:rPr lang="en-US" sz="6400" dirty="0"/>
            </a:b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7)      Halt</a:t>
            </a:r>
          </a:p>
          <a:p>
            <a:pPr marL="0" indent="0">
              <a:buNone/>
            </a:pP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.</a:t>
            </a:r>
            <a:br>
              <a:rPr lang="en-US" sz="6400" dirty="0"/>
            </a:br>
            <a:r>
              <a:rPr lang="en-US" sz="6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PROGRAM: </a:t>
            </a:r>
          </a:p>
          <a:p>
            <a:pPr marL="0" indent="0">
              <a:buNone/>
            </a:pPr>
            <a:br>
              <a:rPr lang="en-US" sz="6400" dirty="0"/>
            </a:b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LDA 8500 </a:t>
            </a:r>
            <a:br>
              <a:rPr lang="en-US" sz="6400" dirty="0"/>
            </a:b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MOV B, A </a:t>
            </a:r>
            <a:br>
              <a:rPr lang="en-US" sz="6400" dirty="0"/>
            </a:b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LDA 8501 </a:t>
            </a:r>
            <a:br>
              <a:rPr lang="en-US" sz="6400" dirty="0"/>
            </a:b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ADD B </a:t>
            </a:r>
            <a:br>
              <a:rPr lang="en-US" sz="6400" dirty="0"/>
            </a:b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STA 8502 </a:t>
            </a:r>
            <a:br>
              <a:rPr lang="en-US" sz="6400" dirty="0"/>
            </a:b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RST 1</a:t>
            </a:r>
          </a:p>
          <a:p>
            <a:pPr marL="0" indent="0">
              <a:buNone/>
            </a:pPr>
            <a:br>
              <a:rPr lang="en-US" sz="6400" dirty="0"/>
            </a:br>
            <a:r>
              <a:rPr lang="en-US" sz="6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INPUT:</a:t>
            </a:r>
            <a:br>
              <a:rPr lang="en-US" sz="6400" dirty="0"/>
            </a:br>
            <a:br>
              <a:rPr lang="en-US" sz="6400" dirty="0"/>
            </a:br>
            <a:br>
              <a:rPr lang="en-US" sz="6400" dirty="0"/>
            </a:br>
            <a:r>
              <a:rPr lang="en-US" sz="6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sz="6400" dirty="0"/>
            </a:br>
            <a:br>
              <a:rPr lang="en-US" sz="6400" dirty="0"/>
            </a:br>
            <a:br>
              <a:rPr lang="en-US" sz="6400" dirty="0"/>
            </a:b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sz="6400" dirty="0"/>
            </a:br>
            <a:br>
              <a:rPr lang="en-US" sz="6400" dirty="0"/>
            </a:br>
            <a:br>
              <a:rPr lang="en-US" sz="6400" dirty="0"/>
            </a:br>
            <a:r>
              <a:rPr lang="en-US" sz="64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sz="6400" dirty="0"/>
            </a:br>
            <a:br>
              <a:rPr lang="en-US" sz="6400" dirty="0"/>
            </a:br>
            <a:br>
              <a:rPr lang="en-US" sz="6400" dirty="0"/>
            </a:br>
            <a:r>
              <a:rPr lang="en-US" sz="6400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OUTPUT:</a:t>
            </a:r>
            <a:br>
              <a:rPr lang="en-US" sz="6400" dirty="0"/>
            </a:br>
            <a:br>
              <a:rPr lang="en-US" sz="6400" dirty="0"/>
            </a:br>
            <a:br>
              <a:rPr lang="en-US" sz="6400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the program was executed successfully using 8085 processor simulator.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1CEA27-C840-4F37-2038-A685BAEA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39" y="4621160"/>
            <a:ext cx="4542503" cy="21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1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9D625-52C4-BEDF-1F9E-6E470C0E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154"/>
            <a:ext cx="12192000" cy="682184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OUTPUT: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RESULT: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Thus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the program was executed successfully using 8085 processor simulator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5E433-382C-8F0D-74D0-F9172C4BC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929418" y="6666270"/>
            <a:ext cx="126583" cy="67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6B8ED-E625-B5D5-5336-ED287843B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70" y="1061884"/>
            <a:ext cx="5087060" cy="413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8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gontla deepak</dc:creator>
  <cp:lastModifiedBy>gontla deepak</cp:lastModifiedBy>
  <cp:revision>2</cp:revision>
  <dcterms:created xsi:type="dcterms:W3CDTF">2024-01-11T02:59:52Z</dcterms:created>
  <dcterms:modified xsi:type="dcterms:W3CDTF">2024-01-11T03:29:05Z</dcterms:modified>
</cp:coreProperties>
</file>