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6473-E94A-D4AE-8999-1A7C6EB5D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59FF7-2156-F78B-1F86-D24253E9D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1920-A3E5-BF1A-0E17-883C1648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9B9A-382B-21C8-F432-A59F2244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9E34-E73F-C7F4-1C41-4D841271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3964-AE95-B9D9-89D1-CF81C095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417C5-0346-63C3-44C3-E58925D7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8D7A-68CC-2527-6029-9FA6E213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845B-9917-8036-C2B8-32192E0F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7AD6-0BB0-F2A1-7171-1DEDFA36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6AAFE-AB28-33D9-41F0-BC7C6BC93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2A09-1F64-E2F0-AF9F-5677D4004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D92D-8A0D-D6D6-83CD-313B34BE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B621-1F95-F4D8-A4AE-62127328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6FA0-BEAE-7874-2C48-5FC9A779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876C-CD57-5368-AF3B-A3302D67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0E2A-11CA-C7AD-A548-02016163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200E-D7CC-E095-6AAE-D37E340C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3484-D85E-4597-B403-3AF18555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6E847-D4D4-0C5E-FEA9-3F0F2BB5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2446-2609-E3F5-39F0-D20A565B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F17A6-D696-D986-14E5-E3EDC40F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2E85-9F25-9DFB-A057-32CFAE36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F3D8-A146-C818-7FB7-771D879C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ED09-E6EB-7734-3C0F-0A6598CC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1C7-74F4-CCA6-81D2-88597568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A800-4030-F57D-1477-E524BC234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E09EB-69E0-7DA8-7D94-F0266E92E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0480-EB18-5867-1937-9D57E8C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20DF-66F6-44C1-F50C-9433D573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3AAF1-49BE-7820-3E3C-68BB97FC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43B4-F039-DBA0-A7EC-12457CE5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3C36-5943-2C65-3A9E-B01FCD1A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380-C55E-62B2-4D44-F98439A42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DBF04-7AB9-FA21-73EC-6675CF8DF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B0928-9763-EACC-C4BF-0862C117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A121D-4CAE-F60E-48BF-70F37081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C8608-8F6D-37D6-03E9-BEF6B0D4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D51B0-20B5-F6C2-8B5E-F4363503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CEA5-EA59-9E1D-4D7A-1A01B262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F7BC8-9668-4C89-1C09-AC5DC87D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D494C-54A0-2301-49A7-11721327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4A523-015E-A3A8-773A-D8652482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3A946-5D32-A694-5D62-70F162CA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7D652-3567-5228-0F89-06C4F97E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62E5F-68C9-2CE2-72A2-78A5087F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667B-CE29-0167-0FB5-9D07139A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BF1F-518A-89F6-E56A-AF2954937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88443-4D97-AF49-BBD9-059E3F1B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8EAC-D0C6-B81F-FC31-E1BDFCF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DB13E-929A-6ACF-A690-700C5237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45798-9F60-E00A-FD9A-A3271DE1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A14D-196C-48C6-CB55-6898C1BA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71A66-A52C-BDDD-52A1-F18A79C34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51E87-5C0A-4568-AD8E-C0F230D3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40C1-4823-9C08-C70A-AB2561EF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940EB-8F9D-75F6-F233-E936EE0C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135A-95BE-B17D-A99F-67F8B9CB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51F99-F78E-E014-B3D7-B5A601C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118F8-A7BB-9B90-8291-2E454162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B6A0-3E92-1176-593A-BF28CB4BF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9372-F573-411B-B2DA-8BA6EC44F2C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DE02-DF12-308A-448F-1A19ED6B5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3E2C-88CB-C707-C2AD-D1402694C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3DDF-5512-4748-A06C-80E1ABAF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2E4B-CA38-68FB-1307-1A54D6C1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155"/>
            <a:ext cx="12192000" cy="6646606"/>
          </a:xfrm>
        </p:spPr>
        <p:txBody>
          <a:bodyPr>
            <a:normAutofit fontScale="62500" lnSpcReduction="20000"/>
          </a:bodyPr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16-BIT SUBTRACTION 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6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 write an assembly language program to implement 16-bit subtraction using 8085 processor.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 Start the program by loading a register pair with address of 1st number.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  Copy the data to another register pair.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   Load the second number to first register pair.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   Subtract the two register pair contents.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   Check for borrow.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   Store the value of difference and borrow in memory locations.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   End.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LHLD 2050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XCHG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LHLD 2052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MVI C,00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MOV A, E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SUB L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STA 2054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MOV A, D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SUB 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STA 2055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HLT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C973-2367-9BC3-7F9F-71CFA12E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015019" cy="6744929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3A999-3069-90E7-1885-F90F02C3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825910"/>
            <a:ext cx="11582400" cy="2723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97560-012C-E2B3-5B8D-AD479E657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91" y="3711021"/>
            <a:ext cx="4963218" cy="28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80A3-8C19-5E4B-5EBC-67960F47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 the program was executed successfully using 8085 processor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2024-01-23T07:11:38Z</dcterms:created>
  <dcterms:modified xsi:type="dcterms:W3CDTF">2024-01-23T07:11:50Z</dcterms:modified>
</cp:coreProperties>
</file>