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9B985-A1C3-2B1D-B543-A92B16B19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442EB-1CE2-D04D-8F64-A42D67B94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EAD99-9155-0DDB-528E-77C38775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BC6E-6457-4001-AB13-A07BEBC2442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35379-9E57-A434-48C0-B6F109DF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3FF1F-AF76-C083-F9BF-910657537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AF46-2F45-4805-BA4C-5EEE1CB49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4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F2F20-89A0-6FAC-8ABC-E659B841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FF8D3-C13C-CF00-0413-95101826A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D2B38-278F-BAF1-E88B-BD7B068A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BC6E-6457-4001-AB13-A07BEBC2442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00834-D4BE-DC88-09DA-394BBAF7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879FC-EBF6-790A-60B8-859B1530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AF46-2F45-4805-BA4C-5EEE1CB49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0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F757F8-8D8D-9137-169C-EFFD3A250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D97FB-565A-912A-B4A0-969AA69F5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E7122-5463-52CE-42ED-58E9A029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BC6E-6457-4001-AB13-A07BEBC2442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658E4-A198-8A05-625C-98E19A63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D9534-F631-25B7-5360-E0891242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AF46-2F45-4805-BA4C-5EEE1CB49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B9E2-D0D7-C858-EB0C-161D9790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09B63-3502-BA41-AF60-AB63D4BE0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435E4-89AA-AB4F-AC73-C510DD71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BC6E-6457-4001-AB13-A07BEBC2442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7F685-FD77-396C-55B9-8EA98E0A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B245C-6B7F-0C1F-73BC-442A6A53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AF46-2F45-4805-BA4C-5EEE1CB49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9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E32EC-454E-3294-F30D-801B7A594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E8E8B-5D14-25FC-D638-A5CF87A3B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27099-7861-AF03-0DB3-521C40CFC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BC6E-6457-4001-AB13-A07BEBC2442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90893-CAF4-8504-AB06-472899D8F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55848-A1E8-3FBD-8416-D8578631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AF46-2F45-4805-BA4C-5EEE1CB49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C063-750B-016D-1400-28B6D4BF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B0694-6E9F-7DEB-500B-8E0E13F2F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E8475-C61B-E973-AB8B-5BB8A475B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30DBD-1286-F195-6176-9DAB6FEEE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BC6E-6457-4001-AB13-A07BEBC2442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EF643-C5E6-6B6D-CB53-DE4F88A7E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4E96C-AAFF-47CF-1D32-BA274E2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AF46-2F45-4805-BA4C-5EEE1CB49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0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08EE-9C9D-DFB5-C72C-94FB6F74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B8AAD-F75D-A1AA-4CDE-E17781301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FEA4D-DF06-3092-4FB4-E4A64DAC5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82E6C-DEF3-60EC-2140-1C5D2BB12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4A9CE-5EF2-D4F5-632B-981FAEC2F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237A8-194B-380F-24CD-A53B879F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BC6E-6457-4001-AB13-A07BEBC2442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31E84-1791-ED9C-22CB-58D00B8D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3300B-6528-0EFB-E420-E249B62C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AF46-2F45-4805-BA4C-5EEE1CB49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8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F219E-A727-0720-8488-72B1D7ED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42656D-E09B-DF82-8B35-93E7B507F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BC6E-6457-4001-AB13-A07BEBC2442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5B805-E338-482A-DEC6-5E9C9F69C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3C3CD-A90F-C5ED-B7E1-BBB37288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AF46-2F45-4805-BA4C-5EEE1CB49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0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008C43-BE60-4A98-B99D-073760FC1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BC6E-6457-4001-AB13-A07BEBC2442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C6B1C-1CB4-5190-BCC7-4E18A69E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03F31-8680-0799-75FF-49CCC7E9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AF46-2F45-4805-BA4C-5EEE1CB49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6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FE5E-482A-6E50-A1B3-62407755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378AB-6BEC-3D39-5A8D-E1198252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B9C91-3591-2AC8-4609-35E5D4C51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E8134-3592-FE52-8620-DC8E07FE9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BC6E-6457-4001-AB13-A07BEBC2442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977F6-6C14-70C2-8776-E6E7CDDFF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82DA4-AC0C-0D22-4D7D-F1A7A63C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AF46-2F45-4805-BA4C-5EEE1CB49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6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EA744-FF68-D6CF-C89E-FA318E2BD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129122-31A9-50FD-D723-197D42249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272F6-043E-3689-A536-8542AE292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3E27A-6C51-3C13-41F3-26F5289F0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BC6E-6457-4001-AB13-A07BEBC2442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0B493-01DD-DA33-8A3E-1B7F061E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54825-D9D4-DD44-5A28-D91C288E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AF46-2F45-4805-BA4C-5EEE1CB49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2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F3A6D6-CAD3-522E-983A-E9B18950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F4E6-848A-9937-2E22-04555EF33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63D24-DFAA-9291-DADD-A1DDE88A4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ABC6E-6457-4001-AB13-A07BEBC2442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440EA-FA92-C6A1-35A9-C7DA960DA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B2BC5-DF33-8120-E0B6-4B40F6216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EAF46-2F45-4805-BA4C-5EEE1CB49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8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3125A-5F51-9FEC-4B44-7C84497A2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55" y="0"/>
            <a:ext cx="9075174" cy="817552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8-BIT SUBTRACTION 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EXP NO: 2 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AIM: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To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write an assembly language program to implement 8-bit subtraction using 8085 processor. 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ALGORITHM: 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1)      Start the program by loading the first data into the accumulator.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2)      Move the data to a register.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3)      Get the second data and load it into the accumulator.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4)      Subtract the two register contents.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5)      Check for borrow.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6)      Store the difference and borrow in the memory location.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7)      Halt. 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PROGRAM: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   LDA 8000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   MOV B, A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   LDA 8001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   SUB B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   STA 8002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   RST 1 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2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F3009-A497-2D96-41D9-628CCCE74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INPUT: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22AA3-1001-588B-6D41-A9AD506E8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3" y="560438"/>
            <a:ext cx="6912077" cy="2526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E1FA37-E8B1-7509-6C77-63ADF7BD1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284" y="3303638"/>
            <a:ext cx="5081387" cy="329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4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79571-0313-4334-1CED-1041C81A4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RESULT: 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Thus the program was executed successfully using 8085 processor simulator.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5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gontla deepak</dc:creator>
  <cp:lastModifiedBy>gontla deepak</cp:lastModifiedBy>
  <cp:revision>1</cp:revision>
  <dcterms:created xsi:type="dcterms:W3CDTF">2024-01-11T03:54:36Z</dcterms:created>
  <dcterms:modified xsi:type="dcterms:W3CDTF">2024-01-11T04:13:37Z</dcterms:modified>
</cp:coreProperties>
</file>