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EF54-F301-300E-8D2E-A966E49F4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03FA6-4F67-F2B5-FEDC-2A1FCAD5A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3002-C8A6-CE3D-E8C8-214B5A2B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DA07-3AA3-460C-9426-037C9837EA9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C3F93-66BA-76AA-46A3-A572E3BD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505D-803B-FBAA-E76C-4F2EE8E3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BBA-8A43-455B-B400-F3A8CD81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3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4785-10C8-FCD6-E424-0E755E4D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5F2AD-C118-33BB-A20C-6E6D7446F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A4DDC-1CC7-1125-3693-B6BCC45E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DA07-3AA3-460C-9426-037C9837EA9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F4C0-F821-91EE-8299-E4BB5526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D05E8-97C6-D110-19F8-38FC7FD8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BBA-8A43-455B-B400-F3A8CD81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9FCBA-4F8E-8287-8E88-DF8E0055B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B61A-EF60-8AFF-169B-59DE0B8F5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FCD0-B454-1C03-6109-8F077AED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DA07-3AA3-460C-9426-037C9837EA9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8693-BAE6-CF21-F6BC-59C70307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A5437-27D2-931A-0EFB-1FC9A26D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BBA-8A43-455B-B400-F3A8CD81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7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7970-904B-1886-F98D-7325EB9B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C0E0-CDB7-03FD-0E8B-65BC174D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D59FD-CC31-BD1F-830E-11428C66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DA07-3AA3-460C-9426-037C9837EA9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30022-A0DB-5183-6400-47C053BD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139B-D844-8626-6053-E0E74EB0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BBA-8A43-455B-B400-F3A8CD81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3787-1547-8530-6988-77110DC7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5BC90-9343-7AF2-EF14-C1251638B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2D63F-BFCD-260C-6E14-6DE8E558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DA07-3AA3-460C-9426-037C9837EA9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E89-9220-E7B0-8270-B1780043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AE788-1EDE-EC91-57AD-EFAE606D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BBA-8A43-455B-B400-F3A8CD81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DCF8-B64D-C35D-60AF-E8C319A8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AC3A-A2EF-9D80-57B5-02BB285A5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0AF07-60EE-1182-4982-8D517DDFA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C043C-F779-BADF-8231-AE905078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DA07-3AA3-460C-9426-037C9837EA9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46E26-5998-38B6-5368-9FD9FF76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549AD-0243-6404-6481-2CB6210D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BBA-8A43-455B-B400-F3A8CD81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1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D7A1-494F-8B7E-1622-7C966792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C414F-2887-4318-2E42-06D369329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3C588-DCAD-3378-A708-D2824000D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26CD8-05F8-E43A-FAF9-82F52644F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6BC82-2E66-686A-EC89-78EA0B223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9FB02-B35D-FF70-1263-0CD25D3C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DA07-3AA3-460C-9426-037C9837EA9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16A5A-813E-80FA-9819-417190B5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F53F0-C52D-58F0-63B1-BB1DF600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BBA-8A43-455B-B400-F3A8CD81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9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CE22-1F39-688D-77B5-FF4790CE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030B0-8A8F-6030-82CD-5C9CFED0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DA07-3AA3-460C-9426-037C9837EA9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EC873-9421-FA9A-7C1A-E9DC67DF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C597B-2E6C-FC79-01AF-8613F79D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BBA-8A43-455B-B400-F3A8CD81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DCD63-AE12-DEB9-26BF-127AB8CA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DA07-3AA3-460C-9426-037C9837EA9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3ED48-20AF-29EE-55B7-9A202243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99FCA-99B1-E1A4-1EA0-1C7CF251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BBA-8A43-455B-B400-F3A8CD81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4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F8FC-59E5-A92E-41DB-29487A98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71B81-F690-08E0-2116-D2ECBA93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77149-02DE-D436-8CB9-45907F04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9311C-DF73-2463-1278-917619D0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DA07-3AA3-460C-9426-037C9837EA9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5B681-2884-59E6-126C-9EC2F998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454D8-3EBF-E5B1-4C83-E967F5A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BBA-8A43-455B-B400-F3A8CD81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47E8-91DC-5823-7AFE-1A521453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22C34-242B-D755-4CD4-A2D458C04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606C2-79DA-C049-7F6F-6C2B2089D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88F57-2FF3-711C-58E9-88911D4A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DA07-3AA3-460C-9426-037C9837EA9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481AE-FF64-0B43-D7FB-A177A44E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994A9-CAC2-9D61-A2E3-DFAD310E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BBA-8A43-455B-B400-F3A8CD81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9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43072-A0FE-E782-F5AB-E953A7F3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8BB7-4A50-5A3A-A5DC-FE245D96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EE53-EC18-B5D6-D1B7-FB5062662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ADA07-3AA3-460C-9426-037C9837EA9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4D60-F0EA-ABA0-B57A-E36CC33ED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9711-3689-31D3-EA8E-37ED7A426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7ABBA-8A43-455B-B400-F3A8CD81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5D16-91CF-4551-E318-E4932DED9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BF3C3-DA8E-CE38-915B-2D61CF89D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8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C0FB-B08F-0BFB-AB69-E6E23FD8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490"/>
            <a:ext cx="12123174" cy="6656439"/>
          </a:xfrm>
        </p:spPr>
        <p:txBody>
          <a:bodyPr>
            <a:normAutofit fontScale="47500" lnSpcReduction="20000"/>
          </a:bodyPr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ASCENDING ORDER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EXP NO: 13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 compute ascending order of an array using 8085 processor.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    Initialize HL pair as memory pointer.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     Get the count at memory and load it into C register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     Copy it in D register (for bubble sort (N-1)) times required).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     Get the first value in A register.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     Compare it with the value at next location.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     If they are out of order, exchange the contents of A register and memory.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      Decrement D register content by 1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8)      Repeat step 5 and 7 till the value in D register become zero.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9)      Decrement the C register content by 1.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10)  Repeat steps 3 to 9 till the value in C register becomes zero.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PROGRAM: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LOOP: LXI H,3500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MVI D,00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MVI C,05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LOOP1: MOV A,M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INX H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CMP M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JC LOOP2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MOV B,M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MOV M,A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DCX H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MOV M,B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INX H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MVI D,01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LOOP2: DCR C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JNZ LOOP1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MOV A,D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RRC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JC LOOP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DB47-7684-F123-BE05-185C7E05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22"/>
            <a:ext cx="12192000" cy="6759677"/>
          </a:xfrm>
        </p:spPr>
        <p:txBody>
          <a:bodyPr/>
          <a:lstStyle/>
          <a:p>
            <a:r>
              <a:rPr lang="en-US" dirty="0"/>
              <a:t>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ABAA0-B223-E873-9C67-FA9BBBC31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4" y="491613"/>
            <a:ext cx="11031793" cy="2418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1B032E-FCC5-A12A-992B-62FD93D74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227" y="3706761"/>
            <a:ext cx="4329546" cy="373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4C2C-DB7D-B710-C9A8-7CBA2E0E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 the program was executed successfully using 8085 processor simulator.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gontla deepak</dc:creator>
  <cp:lastModifiedBy>gontla deepak</cp:lastModifiedBy>
  <cp:revision>1</cp:revision>
  <dcterms:created xsi:type="dcterms:W3CDTF">2024-01-14T11:02:44Z</dcterms:created>
  <dcterms:modified xsi:type="dcterms:W3CDTF">2024-01-14T11:02:45Z</dcterms:modified>
</cp:coreProperties>
</file>