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A683-565E-AEFE-0E17-146E0E580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53F13-5B9D-5D9C-7A6D-0486AA8BC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11880-8F6F-C3B7-13F5-1F7DABD46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3F1E-D77A-4B46-8832-7272845C0C5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E5457-B68A-1C04-C352-DE96823A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23747-4E96-B0FD-EE94-01EC9315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40E2-3B50-46E7-8E30-B7F4D46BC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9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E9EF-6D82-EE6D-5663-DE87499B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52147-69A6-9E08-A04D-C8722DABB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BB288-4FCD-1AA8-195B-7B8B18E7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3F1E-D77A-4B46-8832-7272845C0C5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9353B-625C-A828-257C-E2C7EB69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9B2D6-8644-9DE1-7922-4E7397B0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40E2-3B50-46E7-8E30-B7F4D46BC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0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0083DA-0CBF-BC51-37DD-B4992EB16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DC724-309A-4022-9962-82457E6E0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3C5F7-0091-02C0-3BA9-EA20297C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3F1E-D77A-4B46-8832-7272845C0C5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0A39E-7532-9835-DA7B-AA8D0226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95E79-E1FE-84D7-0B64-CE37853B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40E2-3B50-46E7-8E30-B7F4D46BC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F3B56-F3EA-5FDE-5649-F5FED6C4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23052-8F09-9747-FF41-616C880C3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6F720-4264-A3A3-B3D3-A388B084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3F1E-D77A-4B46-8832-7272845C0C5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A2071-ABEA-CCEC-8A14-796885F7B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6A6CB-1ABE-468F-6F0E-E8850F06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40E2-3B50-46E7-8E30-B7F4D46BC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CF933-4B6A-4518-C11B-497EAB058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FC6A1-CD0E-C784-7982-013994A24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EDE48-7BD9-5BEA-7F6A-C42F2155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3F1E-D77A-4B46-8832-7272845C0C5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5287F-CF43-42B0-A1EC-347712B89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4D836-EC57-72C8-A433-85C0665E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40E2-3B50-46E7-8E30-B7F4D46BC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1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D56C-50EA-B358-5471-0BC3653A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5E15-41B9-4789-F36B-2542B117F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22825-6CD2-7BD5-63E6-2C0187B4E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C0793-6AE4-1896-4E99-2D89662D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3F1E-D77A-4B46-8832-7272845C0C5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5DF40-8236-E3BC-0253-04B665DA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91222-057C-383F-E71C-17C0A376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40E2-3B50-46E7-8E30-B7F4D46BC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0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FD0B-9135-1300-ED1D-5C376E221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58B4D-8EA8-014D-6A7D-1392753FA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87362-24C6-8E0B-DD2B-8291C26C7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32EEA-B0DB-A222-DC86-CAB583B82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E785A-E52E-C047-2D24-1FD109C10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F18103-F363-2A7F-A211-2769A716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3F1E-D77A-4B46-8832-7272845C0C5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C9E07-7A2C-69E9-4822-E1221117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027166-309A-A2DF-1BA1-10E66157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40E2-3B50-46E7-8E30-B7F4D46BC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65734-F1A9-42D4-C6C3-8B5FC775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47172-4132-C127-31F6-60AC7D66E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3F1E-D77A-4B46-8832-7272845C0C5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9224F-0C31-A498-A3A6-99D98AE8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CB7AD-2B40-D49E-AA88-8B3217C0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40E2-3B50-46E7-8E30-B7F4D46BC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C8C6BE-9B1F-3197-9A02-EA8DFD518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3F1E-D77A-4B46-8832-7272845C0C5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DAB1C-221A-1E5C-8EA8-DF03169D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7ACDE-2D8E-E499-03A9-C87E9CC8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40E2-3B50-46E7-8E30-B7F4D46BC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4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717E-C3EB-6413-499B-326029BB0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DB7A1-AE45-7964-CE2A-129E25CB4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ADC07-424D-95D2-D7A0-12E8C176D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A229C-045B-7B59-DB0A-7F6EFF71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3F1E-D77A-4B46-8832-7272845C0C5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59593-7D57-A263-D5CA-3F1EE9F7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17BFC-4DE5-2868-E0F7-B57BBF04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40E2-3B50-46E7-8E30-B7F4D46BC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0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D8A1-98EC-36A3-780E-7FB26DD83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FE04E6-F128-897F-FB14-3BB645181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B3E03-88BC-F9C6-07D0-7E42643F3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B8E4A-F3E2-8DE9-2107-0833C44B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53F1E-D77A-4B46-8832-7272845C0C5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AD5E1-A04C-3EA8-952B-6DBF9A87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5B2FE-8AF8-B025-2D43-2AB26964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40E2-3B50-46E7-8E30-B7F4D46BC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3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3D304C-3674-515E-163D-E33A806C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9E639-CBE0-6559-6EF4-8994D2B06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EC227-6ACF-6F45-7432-2E68895D0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53F1E-D77A-4B46-8832-7272845C0C57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9398B-8B7B-CB9C-9862-6931D9812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0AA7E-B87C-0C69-2B34-A282DDC9B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440E2-3B50-46E7-8E30-B7F4D46BC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6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42DA5-828C-7DAF-A50A-2A5309A59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774426"/>
          </a:xfrm>
        </p:spPr>
        <p:txBody>
          <a:bodyPr>
            <a:normAutofit fontScale="55000" lnSpcReduction="20000"/>
          </a:bodyPr>
          <a:lstStyle/>
          <a:p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16-BIT MULTIPLICATION</a:t>
            </a:r>
          </a:p>
          <a:p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</a:t>
            </a: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EXP NO: 7 </a:t>
            </a:r>
            <a:endParaRPr lang="en-US" dirty="0"/>
          </a:p>
          <a:p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AIM: 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To write an assembly language program to implement 16-bit multiplication using 8085 processor.</a:t>
            </a:r>
          </a:p>
          <a:p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ALGORITHM: 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1)      Load the first data in HL pair.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2)      Move content of HL pair to stack pointer.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3)      Load the second data in HL pair and move it to DE.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4)      Make H register as 00H and L register as 00H.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5)      ADD HL pair and stack pointer.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6)      Check for carry if carry increment it by 1 else move to next step.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7)      Then move E to A and perform OR operation with accumulator and register D.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8)      The value of operation is zero, then store the value else go to step 3.</a:t>
            </a:r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</a:t>
            </a: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PROGRAM: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  LHLD 2050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  SPHL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  LHLD 2052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  XCHG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  LXI H,0000H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        LXI B,0000H        </a:t>
            </a:r>
            <a:br>
              <a:rPr lang="en-US" dirty="0"/>
            </a:br>
            <a:r>
              <a:rPr lang="en-US" dirty="0"/>
              <a:t>          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AGAIN: DAD SP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  JNC START 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  INX B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       START: DCX D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  MOV A,E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  ORA D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  JNZ AGAIN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  SHLD 2054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  MOV L,C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  MOV H,B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  SHLD 2056</a:t>
            </a: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        HLT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5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4C148-D884-B4A2-5903-A8114B4EC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" y="88490"/>
            <a:ext cx="12123174" cy="6769510"/>
          </a:xfrm>
        </p:spPr>
        <p:txBody>
          <a:bodyPr/>
          <a:lstStyle/>
          <a:p>
            <a:r>
              <a:rPr lang="en-US" dirty="0"/>
              <a:t>Input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CBEBF-B5A2-6BFA-6C33-B11D6974C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780"/>
            <a:ext cx="12192000" cy="26448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441732-0AFE-CE1D-736B-807899295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06" y="3519947"/>
            <a:ext cx="5277587" cy="313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2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A42F-94FA-DDA5-94AC-D18B961BD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RESULT: 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Thus the program was executed successfully using 8085 processor simulator.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82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gontla deepak</dc:creator>
  <cp:lastModifiedBy>gontla deepak</cp:lastModifiedBy>
  <cp:revision>1</cp:revision>
  <dcterms:created xsi:type="dcterms:W3CDTF">2024-01-23T07:21:46Z</dcterms:created>
  <dcterms:modified xsi:type="dcterms:W3CDTF">2024-01-23T07:22:10Z</dcterms:modified>
</cp:coreProperties>
</file>