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53C6-A892-7E14-FBFE-731DD4BE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BC57D-827B-E8C5-7A9E-83A1FAA27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1B48-5668-196F-23C9-2D2956AD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FA09-3173-66B6-8B2C-385462F8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FDF9-68F4-4847-BFD1-E6A21165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DCBE-2335-7ADE-767C-D0E71AB8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0D2F9-71FE-E308-DFD2-99BDA877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EEF2-480A-7A68-C325-69DEB44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5E3A-94A4-74B7-5901-28DB17E6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DC9D-BDBD-5280-82E0-E390515C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503EA-9B6F-5196-E96F-576354E93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5E28F-AF67-4684-DFB7-FBC0C2C35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739C-B0F2-AC40-2E45-E5247B3A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47477-0EA6-AC37-04D2-87701395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A60F-5445-EA50-5105-996ED57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2C6-2B14-B722-C136-8B8A8147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94DE-E465-7CD2-8222-04923428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1BC7-5E8C-3BFF-12AB-DDBC965D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67A1-FF88-BC29-384D-D5A3FB3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80D1-13B6-D87D-7FCD-624576CC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BA74-7066-9114-28BD-B001E503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6D15-0716-771A-A85B-0F130C45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45F6-91DD-9499-9F87-D06F56E4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3AEC-CC19-508C-BF2C-41EBF69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889A-E234-D4D7-CF42-818E7535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EE55-F8DA-5E49-9993-0474EA40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DBE-F488-5E4B-B73D-CAC781F43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D79DB-239D-62D0-A9DA-1A7BE28D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E78C-6A82-D451-2810-F10680E9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5E9BE-E81D-4137-CBAE-C728BA51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497E-A915-447E-A081-689E6E3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3E51-6C87-90A1-896C-69F52431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5979-8A1E-5CD5-BF9C-367741D2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8A8EC-C7F5-67CA-2465-15E5C928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F4F95-5E29-1339-F670-D73EAA3D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551FD-3085-5968-C182-990D733DF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ED5E-4E75-528C-82CE-2EA24C19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34F82-5568-9F0A-C103-C2D06BED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60D55-5332-0321-B2E8-67405533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E97E-6110-C4AD-90BC-0C7268F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4DFB-FB06-01BA-2FB7-14F394F0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15889-5C06-BD82-1357-42882E3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754D6-8B02-B08F-A047-FAD6798B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9D9E6-60BA-33F6-16A3-CBF991F8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DEB27-9028-D795-6994-92FB2EAB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D69DB-4CF9-4E8F-930A-CC2D9C6A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A14-4380-368D-42AE-D82F9A76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7F40-E622-D40A-E743-AF003875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BCC-8555-B961-816C-861264D98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EA43-4983-6E76-4649-6235FEE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A83B9-A518-3467-BA13-E24635AB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8980-5424-0C56-768A-4A4862EA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AA9-F49B-06E5-786D-29D7F85A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72C13-6C20-6F26-EBB6-EB9E5B489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6846-87D9-AF12-E72A-7C5E5D32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9DF6-29AF-90EA-208F-2B505D5D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5849-7B60-BB27-289E-1B9BD309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A4E5-E558-AA31-940B-ECF52AB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CC190-3396-7A62-CC03-BBCD3AD5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1488-D46C-280F-58DE-EEB6A138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037F-0657-35FB-CE41-F66E13E6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D8D5-B3E3-4E34-9A37-B732BD4DF65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F28A-80C1-3316-2447-6E7CE35C2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D282-0B29-99E8-BD7D-78E9F6941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0BBF-7C39-4FF9-B9CE-13A7F88B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26C09C-455F-3CD2-1CB2-9E278B43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79375"/>
            <a:ext cx="12023725" cy="6675438"/>
          </a:xfrm>
        </p:spPr>
        <p:txBody>
          <a:bodyPr>
            <a:normAutofit fontScale="550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DIVISION 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4</a:t>
            </a:r>
          </a:p>
          <a:p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division 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subtraction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quotient and the reminder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LDA 8501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MOV B,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LDA 8500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MVI C,00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   CMP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JC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SUB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INR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JMP LOOP 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  STA 8502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MOV A,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STA 8503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 RST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B21D-456A-6C53-0AC6-874C331C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154"/>
            <a:ext cx="12192000" cy="6749845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C7163-4794-0681-52A7-26CA2E70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5" y="843117"/>
            <a:ext cx="11326760" cy="2843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51D70-9608-8156-EBBD-7A3839C71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87" y="3903406"/>
            <a:ext cx="2972532" cy="24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4A12-5B3E-DF5A-1F5A-6DE87F76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29" y="370451"/>
            <a:ext cx="10515600" cy="4351338"/>
          </a:xfrm>
        </p:spPr>
        <p:txBody>
          <a:bodyPr/>
          <a:lstStyle/>
          <a:p>
            <a:r>
              <a:rPr lang="en-US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 processor simulator.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2024-01-11T04:51:17Z</dcterms:created>
  <dcterms:modified xsi:type="dcterms:W3CDTF">2024-01-11T04:59:08Z</dcterms:modified>
</cp:coreProperties>
</file>