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E795-754E-27BA-E256-DC798CBCF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821AC-F9B3-0A28-0F0C-3D46F4CC1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F5B33-BD0A-AEDF-A3FC-6E66961A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F73F-B0CB-4E0D-8B66-73999CD4601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794DD-6E17-971F-5829-13120581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C64AC-0810-BBAC-1A26-BC83E03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DB43-C24C-49C6-B04C-77B52CF1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1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247B-63A6-0786-A84E-33DD3B33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202C1-9848-29BD-0BF9-056B5DC1A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894A4-7DAC-1FDD-7A24-73062998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F73F-B0CB-4E0D-8B66-73999CD4601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94C0A-EB8D-387A-AF2B-9ADE49E4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5F3C2-DDBD-8355-1429-9B5F200A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DB43-C24C-49C6-B04C-77B52CF1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3F6A93-9940-68DA-CFB5-37DC38EEC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33368-A6CF-7553-E453-E17619A5F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53BA-F72E-C110-4B31-8D3E0B25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F73F-B0CB-4E0D-8B66-73999CD4601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8D379-E2F8-CC28-E29C-08BD4CC6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C588B-FAC4-9FD9-5071-AC46C4C5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DB43-C24C-49C6-B04C-77B52CF1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3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CB33-9EBC-EA84-11F1-B6FC7DE9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52CF1-67E5-0268-8C7D-FD50F1CCE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3C17C-1589-27E9-351A-22B69D9D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F73F-B0CB-4E0D-8B66-73999CD4601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7927D-44CC-A884-2B0A-CDDD58D4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B2FC6-79A3-C640-143B-2AC66672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DB43-C24C-49C6-B04C-77B52CF1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3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0500-1A90-DC0B-AEAB-D06D81AD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912D6-9854-159E-1A96-630DB2E4D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35339-55C3-CFAF-03E1-E2BFDD33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F73F-B0CB-4E0D-8B66-73999CD4601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390FE-34E3-CFB7-5071-B0795A2D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F8F9-99E8-1BA0-AF4B-C5FFA668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DB43-C24C-49C6-B04C-77B52CF1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4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EB79-1176-604D-58E7-873B0064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3AB1A-0DC6-7A42-6B7C-95F0FF134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5C962-27DB-C290-1647-6448CF9B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D24A9-C35C-E633-708A-06C16894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F73F-B0CB-4E0D-8B66-73999CD4601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65AE8-9B70-3136-DCD6-2E0AA45A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EF3A5-C414-0883-F091-325FD18C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DB43-C24C-49C6-B04C-77B52CF1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695D-D8B4-4528-C61C-88A7695F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B1958-C399-A2E0-DE87-0026A04EC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BBC77-EFBB-3E14-9AED-460312063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B34D5-8AE0-AAD7-058B-AAB5F0105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C08DD-5D36-48EF-C0B5-3F9615B46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5D0D5-EC9F-4B2E-050A-841CD7B4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F73F-B0CB-4E0D-8B66-73999CD4601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C2430-E37E-30EB-FC59-A96C3C57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157D0-799E-E427-B5E8-2FA46D5E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DB43-C24C-49C6-B04C-77B52CF1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B639-BC93-1766-2541-7F06BBAB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812B8-8505-C7D3-2AB3-0784C45D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F73F-B0CB-4E0D-8B66-73999CD4601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64AF-856F-7FE3-C1FA-A86CA2F8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27530-D76C-D582-0126-9F7DDC24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DB43-C24C-49C6-B04C-77B52CF1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8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586BF2-3F48-CF33-1DD4-0C1E81E6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F73F-B0CB-4E0D-8B66-73999CD4601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1BFDB-AE89-6D5E-6002-0DBF9983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CC729-B1E9-E464-5755-C57FEAE9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DB43-C24C-49C6-B04C-77B52CF1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0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D875-3DF2-886B-070E-8800DA2A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A87C1-1BBA-0AC3-3CC0-BDDAD9F6A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77020-ACE5-8705-C45B-60DF6FA17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48BC9-5590-20DE-3B76-BD920277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F73F-B0CB-4E0D-8B66-73999CD4601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DBE8F-2F0D-C0F1-5F8B-606B085E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3F9F6-3058-57F1-3DAE-88F58DB5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DB43-C24C-49C6-B04C-77B52CF1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5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FDF4-F6C6-3772-9DD6-C8500A28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D1FE1-8A67-82E4-D86A-36A0FFF95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88C23-9D81-F0C5-3E8D-DDAF25C0A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52273-0BB0-7A3F-2AE2-565C7E30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F73F-B0CB-4E0D-8B66-73999CD4601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0D4CD-47EA-E80D-C8CF-369E7DEE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E944C-7A82-AD5D-D976-CFD9CA33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DB43-C24C-49C6-B04C-77B52CF1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E884A-BBB2-1C9A-AB31-70FE4CC4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1949B-CCF3-B1D7-04FB-13FA7CF59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D7BFA-D5B1-C96A-9492-A4B6B43E9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CF73F-B0CB-4E0D-8B66-73999CD46016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05853-FEBE-1451-37AC-3E71F2C80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2F8B3-B663-3790-A302-D9B5F111B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5DB43-C24C-49C6-B04C-77B52CF18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5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79268-D0E7-545C-1F87-A538611CE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47500" lnSpcReduction="20000"/>
          </a:bodyPr>
          <a:lstStyle/>
          <a:p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DESCENDING ORDER</a:t>
            </a:r>
          </a:p>
          <a:p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EXP NO: 11</a:t>
            </a:r>
          </a:p>
          <a:p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AIM: 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To compute descending order of an array using 8085 processor.</a:t>
            </a:r>
          </a:p>
          <a:p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ALGORITHM: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1)      Initialize HL pair as memory pointer.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2)      Get the count at memory and load it into C register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3)      Copy it in D register (for bubble sort (N-1)) times required).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4)      Get the first value in A register.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5)      Compare it with the value at next location.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6)      If they are out of order, exchange the contents of A register and memory.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7)      Decrement D register content by 1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8)      Repeat step 5 and 7 till the value in D register become zero.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9)      Decrement the C register content by 1.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10)  Repeat steps 3 to 9 till the value in C register becomes zero</a:t>
            </a: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.</a:t>
            </a: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PROGRAM: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LOOP: LXI H,3500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MVI D,00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MVI C,05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LOOP1: MOV A,M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INX H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CMP M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JNC LOOP2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MOV B,M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MOV M,A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DCX H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MOV M,B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INX H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MVI D,01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LOOP2: DCR C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JNZ LOOP1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MOV A,D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RRC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JC LOOP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HLT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7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145D-3199-B0FB-E4E4-85A99E05A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658"/>
            <a:ext cx="12113342" cy="6779342"/>
          </a:xfrm>
        </p:spPr>
        <p:txBody>
          <a:bodyPr/>
          <a:lstStyle/>
          <a:p>
            <a:r>
              <a:rPr lang="en-US" dirty="0"/>
              <a:t>Input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48FE8-B57A-9D3A-D1B8-B7D9DDBCB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439"/>
            <a:ext cx="12192000" cy="2625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039615-36EF-866F-2E14-9A0AD7874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601" y="3667434"/>
            <a:ext cx="5172797" cy="299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D5AE-64D3-33A1-EA30-C20E55786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RESULT: 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Thus the program was executed successfully using 8085 processor simulator.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7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gontla deepak</dc:creator>
  <cp:lastModifiedBy>gontla deepak</cp:lastModifiedBy>
  <cp:revision>1</cp:revision>
  <dcterms:created xsi:type="dcterms:W3CDTF">2024-01-23T06:53:48Z</dcterms:created>
  <dcterms:modified xsi:type="dcterms:W3CDTF">2024-01-23T06:56:44Z</dcterms:modified>
</cp:coreProperties>
</file>