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0856-3667-EBC3-1A71-C92FF97D6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E2300-7D30-1E8D-4767-76F35817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8C21-8EF9-DF3B-26FD-81020521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C6F7-2D1F-FF13-ACAB-CC3C1032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F749-EE2A-7EBB-E07E-951D5E44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6F4D-3C4F-30C3-562F-47BFE1C1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50DE0-5D0C-D54D-9DD1-70EDE840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10F4-8AE8-707F-49C8-9C0C9353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98CE-ED8A-1AAF-8ADA-DAE24287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A7E6-CF6E-E1C7-47D9-07292562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3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5C6A4-24F0-FD89-AB56-07673423F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771FD-4BCA-6E9E-375B-FC5D0414C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2D85-B899-2890-765B-72838C26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C39C-11B6-2BAA-387D-C435F32E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9785D-0188-4A07-13C1-D06B9C02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2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28BA-44D3-0315-4144-0B90426F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1282-98B7-BE23-0B7B-E3E13E16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A3E8-E674-3519-2F90-8EE33C37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5886D-F40C-2CE9-02E7-0B7E7CEE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EB7F-5617-CB0A-5A7F-2578180D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3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DA70-538B-BFF4-617B-EED66D46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8440E-8A31-6FD6-7069-407E64EE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D882-8016-BE04-9E6E-CBE09CF7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5A48-0A2F-F9D7-64C3-A568A37A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6AAD-4B1D-2622-487B-2FF990F9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F4C4-467D-2F7D-E625-FEC681A1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8A3E-B4BA-707C-D3A2-9C0DF38C6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83386-5A9A-2A4C-C13F-26A2D569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15D43-B78F-A048-2DD6-32F45277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3884C-849F-64D6-9E26-271B20C0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C29D4-BBFD-EDD4-2492-D8E7F216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3DA8-6D4E-71DA-F08F-33E8940A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86A3-511B-77D7-00B9-C1C93E35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4463-8ADA-63B6-3CCC-631CABB14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5E8F2-FDBB-40C3-23A7-5A685E567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1E4A7-AA6A-2617-8F2D-FAD96F220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C777A-13C5-25B3-B6CC-2B638AF6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B6838-C79A-6ED2-E687-55AD6FD9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18835-C992-5317-BDE5-0177133A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9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E701-3224-CC1C-7D0F-363F89D7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25783-0948-C8F3-8823-B626C746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C6D4F-6F32-7F6F-A749-7AFD6CDE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1563-5568-8BDC-386C-EAFD29A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10ED7-9198-D684-271E-8CA6082A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36597-401B-E310-7193-C2CD52EB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66D24-A3C5-E716-285E-9D871D70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C899-9D6D-4FEF-010A-75CF588B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9DBF-E18B-9999-6C62-D535559E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A2465-4215-B8B6-0B82-4A5B52C4E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4C06-AE03-CE7B-9CAD-B567D3A0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DB6C2-3DEC-CA54-E723-CCF3B6D5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CFA06-0553-0221-FF2A-FC0F1CDC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6C48-CBC7-D9A8-25E8-0532E738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2A970-17AD-73F6-D3BF-2183F50A6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29D81-79B6-5D38-09DB-B8D3ECCA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4FDA3-FB90-CCDC-6479-ED037A13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F4A71-13EE-BC49-F9CF-4C5AB389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162DF-670C-8928-2A49-28CC4982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ED6BB-C4B8-BDB9-D96B-8FF16C43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66407-6BF9-78B1-98E1-B963BE0F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3112-8ECD-955E-C6E3-BC8D8167A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D08E-5674-43D1-A2A4-C03DAB22DA6B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41D0-B321-68AB-A538-5502ADAF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4814-02EA-8BA3-D714-A5CFA5C6B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D398-520E-4867-BA5A-DA8E70AAD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58B7-A24D-3F45-F484-AA14B62F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8-BIT MULTIPLICATION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3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write an assembly language program to implement 8-bit multiplication using 8085 processor.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Start the program by loading a register pair with the address of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 the data to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Get the second data and load it into the accumulator.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Add the two register contents.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Increment the value of the carry.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Check whether the repeated addition is over.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Store the value of product and the carry in the memory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Halt.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LDA 8500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MOV B, A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LDA 8501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MOV C, A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CPI 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JZ LOOP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XRA A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LOOP1: ADD B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DCR 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JZ LOOP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JMP LOOP1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 LOOP: STA 8502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  RST 1  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9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2474-DF0A-D0EE-90C3-C625192E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F4503-54E7-811B-108F-075293C55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922"/>
            <a:ext cx="11307097" cy="324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B2A25-4EE1-1C83-8FB4-85ACB783E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02" y="3952567"/>
            <a:ext cx="3180354" cy="25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5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4475-1F32-4C6F-925A-4B1BD0FC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13538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the program was executed successfully using 8085 processor simulator.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8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1</cp:revision>
  <dcterms:created xsi:type="dcterms:W3CDTF">2024-01-11T04:31:43Z</dcterms:created>
  <dcterms:modified xsi:type="dcterms:W3CDTF">2024-01-11T04:40:42Z</dcterms:modified>
</cp:coreProperties>
</file>