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0331-210B-BA27-419D-B4EAF042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49493-AB38-3B52-65A1-1AF95474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A041-AC68-52DF-6374-562AE18D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BD11-CE07-B9AC-0742-D4E97E13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EF05-3715-DFC6-DE47-166A1AA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8623-16C2-EE2A-50D7-A1D3271D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AE2-52CE-87E8-28AF-C5590EA3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0332-BDF5-5058-E0A5-236148B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CFB6-FFD7-AE44-B2F2-36C5B29C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ADC3-37D7-4496-824C-C257990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A5EB-FCD1-7422-5214-4C20BD998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508E1-6A33-4826-778D-32591571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95FA-ED6F-6944-D7B8-2CA717A5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624F-F3D8-D100-B427-A4A9E332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ECDB-3792-0BEC-85F5-863D786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ADAF-B244-5D35-69CC-562A8E4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01B2-49DC-116A-8D89-2D532394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4042-26AB-87D3-238F-F6F94DD4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7933-A4B2-0FE6-362C-B21B42F7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F06F-93A9-B2D4-BA6B-710458AD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1294-8F7F-4A95-6A22-95A2F3F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8232-99BF-E488-5734-587E5E98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55D-A4FB-A959-CD0C-010A17A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D931-8875-DB6B-70C3-D3DDBDD1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554E-C3E9-27B3-2F53-A57C967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EB98-1E13-195B-EB1D-3B1097DE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604-53E3-D8A6-468D-064F5166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F560-92EE-2440-FFBF-91227E0C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0E7E4-C6F1-F1A2-E877-2A42E2A1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147F-BC8D-9F44-0FB0-46C76D6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E8C2-DF6A-A254-6AEE-A2BD66DF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9A6F-20E3-4571-48B9-A65E6ABD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F201-CA1C-D9D6-BEE7-9BC4856B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79C12-71C8-354E-282C-A99D1C4F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2C586-CEBC-7B22-267E-DBF12B03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EADAB-1AE6-291E-85C3-5FF22561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FE93D-186C-3D10-3D8B-5C10C2D1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F8D8-D1D0-94D2-D15F-23C49A9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ECD4D-685A-A4CC-8B11-02B2409E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3A25-7A69-F951-7536-13F7282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BAA9F-2561-28EC-ADD4-94004F7E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31DC-DD33-31AC-06BD-909283B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AAD3B-5EE8-337B-E523-A3A965D1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BD89-6D73-9DD3-5C04-B5CB4E3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64D0F-59C9-D71E-004C-7E600E08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AAFFA-8A2D-3B0F-AE30-A3B266BB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E7DC-4079-660A-9574-5C880BFF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3E02-A61D-77A7-2B1F-E238273A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4A0A7-41C2-2622-787F-DB49C9AA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A84F-C6BF-124D-16FB-91A0D3EE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0BFF-09F8-985E-B9FF-A3A59EC1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F207-8B18-5B7C-B46D-49F1D4D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2B-E8F7-74BF-4556-83E8846A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FAE4-1800-60F2-0B9F-DDEDF0697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4D9-6988-C520-12B9-9C3D81D9D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7940-C1FA-D3C3-D2B2-F09820C9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4DF1-C1F3-978B-34B1-E8CD2309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E951-EE5F-246F-5BD3-78335688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33575-502F-6E91-1BE7-7F097519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4564-8BAE-D588-4343-4F44CD17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03F8-102A-340F-67B2-344AEBC7F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0D78-3492-49C3-A69D-5613CDA1F70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FC1A-C71F-08A0-A15E-C1186EE74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AE0B-904D-0C21-3DEC-DE098285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715-7473-4055-9FF7-BFD4B09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12EC-2961-2821-8358-B33BD3AE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36"/>
            <a:ext cx="12084627" cy="6702137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find the largest number from an array 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Load the address of the first element of the array in HL pair.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 the count to B register.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Increment the pointer.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Get the first data in A register.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Decrement the count.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Increment the pointer.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Compare the content of memory addressed by HL pair with that of A register.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If carry=0, go to step 10 or if carry=1 go to step 9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9)      Move the content of memory addressed by HL to A register.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10)  Decrement the count.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LXI H,2050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C,M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DCR C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A,M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 INX H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CMP M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JNC LOOP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A,M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 DCR C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JNZ LOOP1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STA 2058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849B-B02B-16BF-B578-A5446735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610AB-7CC3-B591-7CCB-0E31DB09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26" y="3761508"/>
            <a:ext cx="3685309" cy="2608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E516F-6718-24ED-9A5E-26344C7FC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464"/>
            <a:ext cx="12192000" cy="28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3E0A-5818-D17F-78C5-80672D61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 the program was executed successfully using 8086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2024-01-12T06:41:58Z</dcterms:created>
  <dcterms:modified xsi:type="dcterms:W3CDTF">2024-01-12T06:54:23Z</dcterms:modified>
</cp:coreProperties>
</file>