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496B-A3AF-37DE-9E80-99FC276C3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FBA0F-08AB-9C11-A606-B2D93CE84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205E-9AF7-8B49-3D33-2291D522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85B9-CAB5-41A7-8FF3-168BE6987F7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2738A-8435-A1BC-E91E-AE867871B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A41AB-C645-E946-5CD7-0C6D5CC6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884A-95AC-42D5-8E42-B19D9453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7E12-4D72-7D17-15CA-5AA480D35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C12AF-DA11-7FA5-3086-EBBD2685F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00ED4-D473-88A0-7C75-3368001C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85B9-CAB5-41A7-8FF3-168BE6987F7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3980D-2155-7A8F-08B7-336E05E2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B1029-C102-6970-BDBF-25EADC29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884A-95AC-42D5-8E42-B19D9453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4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FF678-E21D-8242-CAE2-F5F6131B9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C4AC1-7CC8-880D-2201-FA1F166BB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37C52-D0C3-E888-517D-66ED5DDB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85B9-CAB5-41A7-8FF3-168BE6987F7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8C04C-486D-7572-9430-AA93856F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5FAE7-2B02-5F9D-7F03-59721C53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884A-95AC-42D5-8E42-B19D9453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5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CE07-8449-1E7A-78B7-C82078E0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B427C-2AF2-732F-345F-234E85B1B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6785D-2AAD-1560-F318-DDA21E8D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85B9-CAB5-41A7-8FF3-168BE6987F7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20F3E-F443-F781-EC9D-3290F713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3FF1A-1C83-570D-A068-FC1DF588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884A-95AC-42D5-8E42-B19D9453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0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E712-EAE5-AD57-986A-7EBE8E92F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22EB5-6A4C-FC18-12E2-5EC17E812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7D9F-93BA-E6A2-AA36-CBBEDC90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85B9-CAB5-41A7-8FF3-168BE6987F7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D4D9-4940-DBBD-E9A8-7B822B04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78323-9F66-E98D-4587-D1D2E9A7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884A-95AC-42D5-8E42-B19D9453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8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7E3D-FFCA-5588-8E11-B86E90CF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680D9-EFEB-943E-2ABE-DCA6FD020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06140-B03E-C07A-12B0-BE5C1E8AE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B60C0-683F-C2F2-47AE-385231A5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85B9-CAB5-41A7-8FF3-168BE6987F7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4F19D-76E8-79BD-C76A-88817BC2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B187E-C898-F61D-13A3-72A6FCE8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884A-95AC-42D5-8E42-B19D9453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0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1ADB-CCA3-BD08-B835-1C58A3286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8B654-A41C-B3BD-14BA-085CC13C6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21324-B996-BC75-DF20-4F527144C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06A8C-E187-B71B-61F5-4E7E07366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FD9B3-4DB7-4403-E778-F11292D63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D0779-48C4-9BAB-99FC-5FF996CF6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85B9-CAB5-41A7-8FF3-168BE6987F7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97372E-CEE8-4F52-EB2F-0EDBBCF9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3695B5-DD95-A7C9-CBEF-17D75D339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884A-95AC-42D5-8E42-B19D9453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8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7B1B-A255-3749-46D1-7B2F4DCF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7A80CD-189F-A52E-D46B-2A46D218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85B9-CAB5-41A7-8FF3-168BE6987F7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58AE5-857B-A9A0-B6F1-B2E05B57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96446-E977-8F33-C226-35EE7712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884A-95AC-42D5-8E42-B19D9453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885041-8457-88A2-BB9B-04142174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85B9-CAB5-41A7-8FF3-168BE6987F7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0534D-98EB-8BD4-9914-522F7582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0DA00-FEAC-2466-725B-0E8DBC95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884A-95AC-42D5-8E42-B19D9453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5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ACBC-78E0-E349-B758-CD212288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58083-BC76-FBCE-75A6-D7A4962CD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76E95-40C1-F462-DB0E-7FA088820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D3494-5DD1-9E6B-6EED-231A54C7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85B9-CAB5-41A7-8FF3-168BE6987F7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D5A10-9349-5774-8FAD-302801C1B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E75E8-3228-49F1-E0BB-CA9E2FCD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884A-95AC-42D5-8E42-B19D9453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4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0B18-A27C-5E82-0229-D2BE61F41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0D920-424B-9DF8-7C38-F066D0B04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C85CD-8FE4-C557-959D-AB4592764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DFC7B-7AAA-D6F6-DD14-9484C590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85B9-CAB5-41A7-8FF3-168BE6987F7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113CB-2205-358E-0C3A-77FF09D1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876A7-137F-9897-6523-9A071FF1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884A-95AC-42D5-8E42-B19D9453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547E7-11A4-4DFF-1751-8F31116E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3EE71-1756-443B-043C-E3C45654A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0257A-BD5A-B6D2-AF07-50E810A28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C85B9-CAB5-41A7-8FF3-168BE6987F7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A9E85-3BF1-99DA-D943-911B5F269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16463-8213-DEBA-8942-A89BAAE71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7884A-95AC-42D5-8E42-B19D9453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9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86F7B-B73E-86B0-AFD5-4763D8FA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" y="0"/>
            <a:ext cx="12123174" cy="6858000"/>
          </a:xfrm>
        </p:spPr>
        <p:txBody>
          <a:bodyPr>
            <a:normAutofit fontScale="77500" lnSpcReduction="20000"/>
          </a:bodyPr>
          <a:lstStyle/>
          <a:p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16-BIT ADDITION</a:t>
            </a:r>
          </a:p>
          <a:p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EXP NO: 5</a:t>
            </a:r>
          </a:p>
          <a:p>
            <a:br>
              <a:rPr lang="en-US" dirty="0"/>
            </a:br>
            <a:r>
              <a:rPr lang="en-US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AIM: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To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write an assembly language program to implement 16-bit addition using 8085 processor.</a:t>
            </a:r>
          </a:p>
          <a:p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ALGORITHM: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1)   Start the program by loading a register pair with address of 1st number.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2)     Copy the data to another register pair.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3)      Load the second number to the first register pair.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4)      Add the two register pair contents.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5)     Store the result in memory locations.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6)      Terminate the program.</a:t>
            </a:r>
          </a:p>
          <a:p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PROGRAM: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LHLD 2500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XCHG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LHLD 2502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DAD D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SHLD 2504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HLT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6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3517A-FBDB-25F1-8DC4-E8EA31514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034684" cy="6858000"/>
          </a:xfrm>
        </p:spPr>
        <p:txBody>
          <a:bodyPr/>
          <a:lstStyle/>
          <a:p>
            <a:r>
              <a:rPr lang="en-US" dirty="0"/>
              <a:t>Input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EFF11D-7EE6-D2D2-D04C-C20CD8F69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780"/>
            <a:ext cx="12192000" cy="29472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F4A4EE-2DA8-97BE-74EF-3BFE501FC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496" y="3824748"/>
            <a:ext cx="5249008" cy="282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4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60A5C-6AEA-B1F3-BAC0-6E392ED86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" y="0"/>
            <a:ext cx="12113342" cy="6735097"/>
          </a:xfrm>
        </p:spPr>
        <p:txBody>
          <a:bodyPr/>
          <a:lstStyle/>
          <a:p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RESULT: 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Thus the program was executed successfully using 8085 processor simulator.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013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129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gontla deepak</dc:creator>
  <cp:lastModifiedBy>gontla deepak</cp:lastModifiedBy>
  <cp:revision>1</cp:revision>
  <dcterms:created xsi:type="dcterms:W3CDTF">2024-01-23T07:00:03Z</dcterms:created>
  <dcterms:modified xsi:type="dcterms:W3CDTF">2024-01-23T07:05:19Z</dcterms:modified>
</cp:coreProperties>
</file>