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CD1D0BD-3CDF-4EFA-9CB3-64B3759C28C3}" type="datetimeFigureOut">
              <a:rPr lang="en-US" smtClean="0"/>
              <a:t>4/10/2020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17AF639-4A4C-4252-92EB-00119D7DE479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Hyderabad it sector	</a:t>
            </a:r>
            <a:r>
              <a:rPr lang="en-US" dirty="0" err="1" smtClean="0"/>
              <a:t>ibm</a:t>
            </a:r>
            <a:r>
              <a:rPr lang="en-US" dirty="0" smtClean="0"/>
              <a:t> capstone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Deepak Kumar </a:t>
            </a:r>
            <a:r>
              <a:rPr lang="en-US" dirty="0" err="1" smtClean="0"/>
              <a:t>Gunturu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Problem: Identifying the neighborhood with highest potential to setup a company (startup and IT subsidiary)</a:t>
            </a:r>
          </a:p>
          <a:p>
            <a:r>
              <a:rPr lang="en-US" dirty="0" smtClean="0"/>
              <a:t>Solution: Take in a collection of neighborhoods and filter out the best one for setting up a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 for the neighborhoods is taken from Wikipedia</a:t>
            </a:r>
          </a:p>
          <a:p>
            <a:r>
              <a:rPr lang="en-US" dirty="0" smtClean="0"/>
              <a:t>The latitude and longitude coordinates are saved along with the Wikipedia neighborhood names into a </a:t>
            </a:r>
            <a:r>
              <a:rPr lang="en-US" dirty="0" err="1" smtClean="0"/>
              <a:t>dataframe</a:t>
            </a:r>
            <a:endParaRPr lang="en-US" dirty="0" smtClean="0"/>
          </a:p>
          <a:p>
            <a:r>
              <a:rPr lang="en-US" dirty="0" smtClean="0"/>
              <a:t>The data for the venues such as the name, category, and latitude and longitude coordinates are taken from the Foursquare APIs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all of the neighborhood data is stored, we store in the latitude and longitude data from 200 neighborhoods</a:t>
            </a:r>
            <a:endParaRPr lang="en-US" dirty="0" smtClean="0"/>
          </a:p>
          <a:p>
            <a:r>
              <a:rPr lang="en-US" dirty="0" smtClean="0"/>
              <a:t>Only 180 neighborhoods were used as the coordinates for the rest were missing from the data</a:t>
            </a:r>
          </a:p>
          <a:p>
            <a:r>
              <a:rPr lang="en-US" dirty="0" smtClean="0"/>
              <a:t>The addresses are removed from the data as well from the neighborhood data</a:t>
            </a:r>
          </a:p>
          <a:p>
            <a:r>
              <a:rPr lang="en-US" dirty="0" smtClean="0"/>
              <a:t>Venue data for each neighborhood is added to the </a:t>
            </a:r>
            <a:r>
              <a:rPr lang="en-US" dirty="0" err="1" smtClean="0"/>
              <a:t>dataframe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hot encoding is used to convert the venue data into digit values</a:t>
            </a:r>
          </a:p>
          <a:p>
            <a:r>
              <a:rPr lang="en-US" dirty="0" smtClean="0"/>
              <a:t>They are then aggregated </a:t>
            </a:r>
          </a:p>
          <a:p>
            <a:r>
              <a:rPr lang="en-US" dirty="0" smtClean="0"/>
              <a:t>The aggregated values are used to determine the 10 most common venues in each neighborhood</a:t>
            </a:r>
          </a:p>
          <a:p>
            <a:r>
              <a:rPr lang="en-US" dirty="0" smtClean="0"/>
              <a:t>Then, we drop the neighborhood labels for clustering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all of the data has been transformed for use, we perform clustering on the neighborhood data</a:t>
            </a:r>
          </a:p>
          <a:p>
            <a:r>
              <a:rPr lang="en-US" dirty="0" smtClean="0"/>
              <a:t>We use the K-means clustering algorithm on the data with a K value of 4</a:t>
            </a:r>
          </a:p>
          <a:p>
            <a:r>
              <a:rPr lang="en-US" dirty="0" smtClean="0"/>
              <a:t>Using this, we are able to group the neighborhoods into clusters based on the ideal venues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</TotalTime>
  <Words>250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Apex</vt:lpstr>
      <vt:lpstr>Hyderabad it sector ibm capstone </vt:lpstr>
      <vt:lpstr>Introduction</vt:lpstr>
      <vt:lpstr>Data</vt:lpstr>
      <vt:lpstr>Pre-processing</vt:lpstr>
      <vt:lpstr>Exploratory Data Analysis</vt:lpstr>
      <vt:lpstr>Machine Learning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Deepak Kumar Gunturu</dc:creator>
  <cp:lastModifiedBy>Deepak Kumar Gunturu</cp:lastModifiedBy>
  <cp:revision>3</cp:revision>
  <dcterms:created xsi:type="dcterms:W3CDTF">2020-04-09T19:31:06Z</dcterms:created>
  <dcterms:modified xsi:type="dcterms:W3CDTF">2020-04-09T19:42:23Z</dcterms:modified>
</cp:coreProperties>
</file>