
<file path=[Content_Types].xml><?xml version="1.0" encoding="utf-8"?>
<Types xmlns="http://schemas.openxmlformats.org/package/2006/content-types">
  <Override ContentType="application/vnd.openxmlformats-officedocument.presentationml.slide+xml" PartName="/ppt/slides/slide2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7.xml"/>
  <Override ContentType="application/vnd.openxmlformats-officedocument.presentationml.slide+xml" PartName="/ppt/slides/slide36.xml"/>
  <Override ContentType="application/vnd.openxmlformats-officedocument.presentationml.slideLayout+xml" PartName="/ppt/slideLayouts/slideLayout4.xml"/>
  <Override ContentType="application/vnd.openxmlformats-officedocument.presentationml.slideLayout+xml" PartName="/ppt/slideLayouts/slideLayout6.xml"/>
  <Override ContentType="application/vnd.openxmlformats-officedocument.presentationml.slideLayout+xml" PartName="/ppt/slideLayouts/slideLayout17.xml"/>
  <Override ContentType="application/vnd.openxmlformats-officedocument.presentationml.slideLayout+xml" PartName="/ppt/slideLayouts/slideLayout28.xml"/>
  <Override ContentType="application/vnd.openxmlformats-officedocument.presentationml.slideLayout+xml" PartName="/ppt/slideLayouts/slideLayout37.xml"/>
  <Override ContentType="application/vnd.openxmlformats-officedocument.theme+xml" PartName="/ppt/theme/theme3.xml"/>
  <Override ContentType="application/vnd.openxmlformats-officedocument.presentationml.slide+xml" PartName="/ppt/slides/slide2.xml"/>
  <Override ContentType="application/vnd.openxmlformats-officedocument.presentationml.slide+xml" PartName="/ppt/slides/slide16.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theme+xml" PartName="/ppt/theme/theme1.xml"/>
  <Override ContentType="application/vnd.openxmlformats-officedocument.presentationml.slideLayout+xml" PartName="/ppt/slideLayouts/slideLayout2.xml"/>
  <Override ContentType="application/vnd.openxmlformats-officedocument.presentationml.slideLayout+xml" PartName="/ppt/slideLayouts/slideLayout15.xml"/>
  <Override ContentType="application/vnd.openxmlformats-officedocument.presentationml.slideLayout+xml" PartName="/ppt/slideLayouts/slideLayout26.xml"/>
  <Override ContentType="application/vnd.openxmlformats-officedocument.presentationml.slideLayout+xml" PartName="/ppt/slideLayouts/slideLayout35.xml"/>
  <Default ContentType="application/vnd.openxmlformats-package.relationships+xml" Extension="rels"/>
  <Default ContentType="application/xml" Extension="xml"/>
  <Override ContentType="application/vnd.openxmlformats-officedocument.presentationml.slide+xml" PartName="/ppt/slides/slide14.xml"/>
  <Override ContentType="application/vnd.openxmlformats-officedocument.presentationml.slide+xml" PartName="/ppt/slides/slide23.xml"/>
  <Override ContentType="application/vnd.openxmlformats-officedocument.presentationml.slide+xml" PartName="/ppt/slides/slide32.xml"/>
  <Override ContentType="application/vnd.openxmlformats-officedocument.presentationml.slide+xml" PartName="/ppt/slides/slide41.xml"/>
  <Override ContentType="application/vnd.openxmlformats-officedocument.presentationml.notesMaster+xml" PartName="/ppt/notesMasters/notesMaster1.xml"/>
  <Override ContentType="application/vnd.openxmlformats-officedocument.presentationml.slideLayout+xml" PartName="/ppt/slideLayouts/slideLayout13.xml"/>
  <Override ContentType="application/vnd.openxmlformats-officedocument.presentationml.slideLayout+xml" PartName="/ppt/slideLayouts/slideLayout22.xml"/>
  <Override ContentType="application/vnd.openxmlformats-officedocument.presentationml.slideLayout+xml" PartName="/ppt/slideLayouts/slideLayout24.xml"/>
  <Override ContentType="application/vnd.openxmlformats-officedocument.presentationml.slideLayout+xml" PartName="/ppt/slideLayouts/slideLayout33.xml"/>
  <Override ContentType="application/vnd.openxmlformats-officedocument.presentationml.slide+xml" PartName="/ppt/slides/slide10.xml"/>
  <Override ContentType="application/vnd.openxmlformats-officedocument.presentationml.slide+xml" PartName="/ppt/slides/slide12.xml"/>
  <Override ContentType="application/vnd.openxmlformats-officedocument.presentationml.slide+xml" PartName="/ppt/slides/slide21.xml"/>
  <Override ContentType="application/vnd.openxmlformats-officedocument.presentationml.slide+xml" PartName="/ppt/slides/slide30.xml"/>
  <Override ContentType="application/vnd.openxmlformats-officedocument.presentationml.tableStyles+xml" PartName="/ppt/tableStyles.xml"/>
  <Override ContentType="application/vnd.openxmlformats-officedocument.presentationml.slideLayout+xml" PartName="/ppt/slideLayouts/slideLayout11.xml"/>
  <Override ContentType="application/vnd.openxmlformats-officedocument.presentationml.slideLayout+xml" PartName="/ppt/slideLayouts/slideLayout20.xml"/>
  <Override ContentType="application/vnd.openxmlformats-officedocument.presentationml.slideLayout+xml" PartName="/ppt/slideLayouts/slideLayout31.xml"/>
  <Override ContentType="application/vnd.openxmlformats-officedocument.drawingml.diagramLayout+xml" PartName="/ppt/diagrams/layout1.xml"/>
  <Override ContentType="application/vnd.openxmlformats-officedocument.presentationml.slide+xml" PartName="/ppt/slides/slide7.xml"/>
  <Override ContentType="application/vnd.openxmlformats-officedocument.presentationml.slide+xml" PartName="/ppt/slides/slide9.xml"/>
  <Override ContentType="application/vnd.openxmlformats-officedocument.presentationml.viewProps+xml" PartName="/ppt/viewProps.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xml" PartName="/ppt/slides/slide5.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39.xml"/>
  <Override ContentType="application/vnd.openxmlformats-officedocument.presentationml.slideLayout+xml" PartName="/ppt/slideLayouts/slideLayout7.xml"/>
  <Override ContentType="application/vnd.openxmlformats-officedocument.presentationml.slideLayout+xml" PartName="/ppt/slideLayouts/slideLayout29.xml"/>
  <Default ContentType="image/png" Extension="png"/>
  <Override ContentType="application/vnd.openxmlformats-officedocument.presentationml.slide+xml" PartName="/ppt/slides/slide3.xml"/>
  <Override ContentType="application/vnd.openxmlformats-officedocument.presentationml.slide+xml" PartName="/ppt/slides/slide17.xml"/>
  <Override ContentType="application/vnd.openxmlformats-officedocument.presentationml.slide+xml" PartName="/ppt/slides/slide26.xml"/>
  <Override ContentType="application/vnd.openxmlformats-officedocument.presentationml.slide+xml" PartName="/ppt/slides/slide37.xml"/>
  <Override ContentType="application/vnd.openxmlformats-officedocument.presentationml.presProps+xml" PartName="/ppt/presProps.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7.xml"/>
  <Override ContentType="application/vnd.openxmlformats-officedocument.presentationml.slideLayout+xml" PartName="/ppt/slideLayouts/slideLayout36.xml"/>
  <Override ContentType="application/vnd.openxmlformats-officedocument.theme+xml" PartName="/ppt/theme/theme2.xml"/>
  <Override ContentType="application/vnd.ms-office.drawingml.diagramDrawing+xml" PartName="/ppt/diagrams/drawing1.xml"/>
  <Override ContentType="application/vnd.openxmlformats-officedocument.presentationml.slide+xml" PartName="/ppt/slides/slide1.xml"/>
  <Override ContentType="application/vnd.openxmlformats-officedocument.presentationml.slide+xml" PartName="/ppt/slides/slide15.xml"/>
  <Override ContentType="application/vnd.openxmlformats-officedocument.presentationml.slide+xml" PartName="/ppt/slides/slide24.xml"/>
  <Override ContentType="application/vnd.openxmlformats-officedocument.presentationml.slide+xml" PartName="/ppt/slides/slide33.xml"/>
  <Override ContentType="application/vnd.openxmlformats-officedocument.presentationml.slide+xml" PartName="/ppt/slides/slide35.xml"/>
  <Override ContentType="application/vnd.openxmlformats-officedocument.presentationml.slideLayout+xml" PartName="/ppt/slideLayouts/slideLayout3.xml"/>
  <Override ContentType="application/vnd.openxmlformats-officedocument.presentationml.slideLayout+xml" PartName="/ppt/slideLayouts/slideLayout16.xml"/>
  <Override ContentType="application/vnd.openxmlformats-officedocument.presentationml.slideLayout+xml" PartName="/ppt/slideLayouts/slideLayout25.xml"/>
  <Override ContentType="application/vnd.openxmlformats-officedocument.presentationml.slideLayout+xml" PartName="/ppt/slideLayouts/slideLayout34.xml"/>
  <Default ContentType="image/jpeg" Extension="jpeg"/>
  <Override ContentType="application/vnd.openxmlformats-officedocument.drawingml.diagramStyle+xml" PartName="/ppt/diagrams/quickStyle1.xml"/>
  <Override ContentType="application/vnd.openxmlformats-officedocument.presentationml.presentation.main+xml" PartName="/ppt/presentation.xml"/>
  <Override ContentType="application/vnd.openxmlformats-officedocument.presentationml.slide+xml" PartName="/ppt/slides/slide13.xml"/>
  <Override ContentType="application/vnd.openxmlformats-officedocument.presentationml.slide+xml" PartName="/ppt/slides/slide22.xml"/>
  <Override ContentType="application/vnd.openxmlformats-officedocument.presentationml.slide+xml" PartName="/ppt/slides/slide31.xml"/>
  <Override ContentType="application/vnd.openxmlformats-officedocument.presentationml.slide+xml" PartName="/ppt/slides/slide42.xml"/>
  <Override ContentType="application/vnd.openxmlformats-officedocument.presentationml.slideLayout+xml" PartName="/ppt/slideLayouts/slideLayout1.xml"/>
  <Override ContentType="application/vnd.openxmlformats-officedocument.presentationml.slideLayout+xml" PartName="/ppt/slideLayouts/slideLayout14.xml"/>
  <Override ContentType="application/vnd.openxmlformats-officedocument.presentationml.slideLayout+xml" PartName="/ppt/slideLayouts/slideLayout23.xml"/>
  <Override ContentType="application/vnd.openxmlformats-officedocument.presentationml.slideLayout+xml" PartName="/ppt/slideLayouts/slideLayout32.xml"/>
  <Override ContentType="application/vnd.openxmlformats-officedocument.extended-properties+xml" PartName="/docProps/app.xml"/>
  <Override ContentType="application/vnd.openxmlformats-officedocument.presentationml.slide+xml" PartName="/ppt/slides/slide11.xml"/>
  <Override ContentType="application/vnd.openxmlformats-officedocument.presentationml.slide+xml" PartName="/ppt/slides/slide20.xml"/>
  <Override ContentType="application/vnd.openxmlformats-officedocument.presentationml.slide+xml" PartName="/ppt/slides/slide40.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10.xml"/>
  <Override ContentType="application/vnd.openxmlformats-officedocument.presentationml.slide+xml" PartName="/ppt/slides/slide8.xml"/>
  <Override ContentType="application/vnd.openxmlformats-officedocument.drawingml.diagramData+xml" PartName="/ppt/diagrams/data1.xml"/>
  <Override ContentType="application/vnd.openxmlformats-package.core-properties+xml" PartName="/docProps/core.xml"/>
  <Override ContentType="application/vnd.openxmlformats-officedocument.presentationml.slide+xml" PartName="/ppt/slides/slide6.xml"/>
  <Override ContentType="application/vnd.openxmlformats-officedocument.presentationml.slide+xml" PartName="/ppt/slides/slide38.xml"/>
  <Override ContentType="application/vnd.openxmlformats-officedocument.presentationml.slideLayout+xml" PartName="/ppt/slideLayouts/slideLayout8.xml"/>
  <Override ContentType="application/vnd.openxmlformats-officedocument.presentationml.slideLayout+xml" PartName="/ppt/slideLayouts/slideLayout19.xml"/>
  <Override ContentType="application/vnd.openxmlformats-officedocument.drawingml.diagramColors+xml" PartName="/ppt/diagrams/colors1.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772" r:id="rId2"/>
  </p:sldMasterIdLst>
  <p:notesMasterIdLst>
    <p:notesMasterId r:id="rId45"/>
  </p:notesMasterIdLst>
  <p:sldIdLst>
    <p:sldId id="288" r:id="rId3"/>
    <p:sldId id="257" r:id="rId4"/>
    <p:sldId id="259" r:id="rId5"/>
    <p:sldId id="261" r:id="rId6"/>
    <p:sldId id="299" r:id="rId7"/>
    <p:sldId id="290" r:id="rId8"/>
    <p:sldId id="300" r:id="rId9"/>
    <p:sldId id="289" r:id="rId10"/>
    <p:sldId id="264" r:id="rId11"/>
    <p:sldId id="267" r:id="rId12"/>
    <p:sldId id="291" r:id="rId13"/>
    <p:sldId id="293" r:id="rId14"/>
    <p:sldId id="272" r:id="rId15"/>
    <p:sldId id="294" r:id="rId16"/>
    <p:sldId id="296" r:id="rId17"/>
    <p:sldId id="277" r:id="rId18"/>
    <p:sldId id="279" r:id="rId19"/>
    <p:sldId id="280" r:id="rId20"/>
    <p:sldId id="281" r:id="rId21"/>
    <p:sldId id="316"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7" r:id="rId38"/>
    <p:sldId id="318" r:id="rId39"/>
    <p:sldId id="319" r:id="rId40"/>
    <p:sldId id="320" r:id="rId41"/>
    <p:sldId id="282" r:id="rId42"/>
    <p:sldId id="284" r:id="rId43"/>
    <p:sldId id="285" r:id="rId4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FF"/>
    <a:srgbClr val="8C3FC5"/>
    <a:srgbClr val="AB2575"/>
    <a:srgbClr val="B61AA0"/>
    <a:srgbClr val="471DAF"/>
    <a:srgbClr val="3333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395" autoAdjust="0"/>
    <p:restoredTop sz="91935" autoAdjust="0"/>
  </p:normalViewPr>
  <p:slideViewPr>
    <p:cSldViewPr>
      <p:cViewPr>
        <p:scale>
          <a:sx n="80" d="100"/>
          <a:sy n="80" d="100"/>
        </p:scale>
        <p:origin x="-1050" y="-492"/>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A16A8F-419A-412A-83F6-C6CA9AF82167}" type="doc">
      <dgm:prSet loTypeId="urn:microsoft.com/office/officeart/2005/8/layout/vList5" loCatId="list" qsTypeId="urn:microsoft.com/office/officeart/2005/8/quickstyle/simple1" qsCatId="simple" csTypeId="urn:microsoft.com/office/officeart/2005/8/colors/accent1_3" csCatId="accent1" phldr="1"/>
      <dgm:spPr/>
      <dgm:t>
        <a:bodyPr/>
        <a:lstStyle/>
        <a:p>
          <a:endParaRPr lang="en-US"/>
        </a:p>
      </dgm:t>
    </dgm:pt>
    <dgm:pt modelId="{9937CFDB-8C7C-47E1-8875-1D06BEFDDBCE}">
      <dgm:prSet custT="1">
        <dgm:style>
          <a:lnRef idx="0">
            <a:schemeClr val="accent2"/>
          </a:lnRef>
          <a:fillRef idx="3">
            <a:schemeClr val="accent2"/>
          </a:fillRef>
          <a:effectRef idx="3">
            <a:schemeClr val="accent2"/>
          </a:effectRef>
          <a:fontRef idx="minor">
            <a:schemeClr val="lt1"/>
          </a:fontRef>
        </dgm:style>
      </dgm:prSet>
      <dgm:spPr>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dgm:spPr>
      <dgm:t>
        <a:bodyPr/>
        <a:lstStyle/>
        <a:p>
          <a:pPr rtl="0"/>
          <a:r>
            <a:rPr lang="en-GB" sz="2000" b="1" dirty="0">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rPr>
            <a:t>Mentor :</a:t>
          </a:r>
          <a:endParaRPr lang="en-US" sz="2000" dirty="0">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endParaRPr>
        </a:p>
      </dgm:t>
    </dgm:pt>
    <dgm:pt modelId="{929B24CD-5109-47C3-AB66-B0589DDB56EC}" type="parTrans" cxnId="{0F0FF465-9144-4B78-9A2E-1ADABE9AE4CA}">
      <dgm:prSet/>
      <dgm:spPr/>
      <dgm:t>
        <a:bodyPr/>
        <a:lstStyle/>
        <a:p>
          <a:endParaRPr lang="en-US"/>
        </a:p>
      </dgm:t>
    </dgm:pt>
    <dgm:pt modelId="{BA9757E6-9F4F-442D-AEC1-B2AB1723C123}" type="sibTrans" cxnId="{0F0FF465-9144-4B78-9A2E-1ADABE9AE4CA}">
      <dgm:prSet/>
      <dgm:spPr/>
      <dgm:t>
        <a:bodyPr/>
        <a:lstStyle/>
        <a:p>
          <a:endParaRPr lang="en-US"/>
        </a:p>
      </dgm:t>
    </dgm:pt>
    <dgm:pt modelId="{3EBC566D-439E-47C7-B25E-A96C75AD7FBE}">
      <dgm:prSet custT="1">
        <dgm:style>
          <a:lnRef idx="0">
            <a:schemeClr val="accent2"/>
          </a:lnRef>
          <a:fillRef idx="3">
            <a:schemeClr val="accent2"/>
          </a:fillRef>
          <a:effectRef idx="3">
            <a:schemeClr val="accent2"/>
          </a:effectRef>
          <a:fontRef idx="minor">
            <a:schemeClr val="lt1"/>
          </a:fontRef>
        </dgm:style>
      </dgm:prSet>
      <dgm:spPr>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dgm:spPr>
      <dgm:t>
        <a:bodyPr/>
        <a:lstStyle/>
        <a:p>
          <a:pPr rtl="0"/>
          <a:r>
            <a:rPr lang="en-GB" sz="2000" b="1" dirty="0" smtClean="0">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rPr>
            <a:t>   Presented </a:t>
          </a:r>
          <a:r>
            <a:rPr lang="en-GB" sz="2000" b="1" dirty="0">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rPr>
            <a:t>By </a:t>
          </a:r>
          <a:r>
            <a:rPr lang="en-GB" sz="1600" b="1" dirty="0">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rPr>
            <a:t>:</a:t>
          </a:r>
        </a:p>
      </dgm:t>
    </dgm:pt>
    <dgm:pt modelId="{3ED59D4D-A2C4-44E6-A570-22943585ECA5}" type="parTrans" cxnId="{8CA8E364-188B-48D4-8B18-F92457CDAB5B}">
      <dgm:prSet/>
      <dgm:spPr/>
      <dgm:t>
        <a:bodyPr/>
        <a:lstStyle/>
        <a:p>
          <a:endParaRPr lang="en-US"/>
        </a:p>
      </dgm:t>
    </dgm:pt>
    <dgm:pt modelId="{1AE896A2-4A0C-49AF-895A-19C50679B742}" type="sibTrans" cxnId="{8CA8E364-188B-48D4-8B18-F92457CDAB5B}">
      <dgm:prSet/>
      <dgm:spPr/>
      <dgm:t>
        <a:bodyPr/>
        <a:lstStyle/>
        <a:p>
          <a:endParaRPr lang="en-US"/>
        </a:p>
      </dgm:t>
    </dgm:pt>
    <dgm:pt modelId="{422AF85F-A114-4F92-8218-7E6D5658E631}">
      <dgm:prSet custT="1">
        <dgm:style>
          <a:lnRef idx="0">
            <a:schemeClr val="accent2"/>
          </a:lnRef>
          <a:fillRef idx="3">
            <a:schemeClr val="accent2"/>
          </a:fillRef>
          <a:effectRef idx="3">
            <a:schemeClr val="accent2"/>
          </a:effectRef>
          <a:fontRef idx="minor">
            <a:schemeClr val="lt1"/>
          </a:fontRef>
        </dgm:style>
      </dgm:prSet>
      <dgm:spPr>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dgm:spPr>
      <dgm:t>
        <a:bodyPr/>
        <a:lstStyle/>
        <a:p>
          <a:pPr rtl="0"/>
          <a:r>
            <a:rPr lang="en-US" sz="1800" b="1" dirty="0" smtClean="0">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rPr>
            <a:t>       </a:t>
          </a:r>
          <a:r>
            <a:rPr lang="en-US" sz="1800" b="1" dirty="0" err="1" smtClean="0">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rPr>
            <a:t>Daranee</a:t>
          </a:r>
          <a:r>
            <a:rPr lang="en-US" sz="1800" b="1" dirty="0" smtClean="0">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rPr>
            <a:t> </a:t>
          </a:r>
          <a:r>
            <a:rPr lang="en-US" sz="1800" b="1" dirty="0">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rPr>
            <a:t>Singh</a:t>
          </a:r>
        </a:p>
      </dgm:t>
    </dgm:pt>
    <dgm:pt modelId="{0B6C8368-6ADB-460D-B0B5-8B9C1304EE5A}" type="parTrans" cxnId="{E9F3F9CC-9227-49FA-A1EB-DEAAB85408F7}">
      <dgm:prSet/>
      <dgm:spPr/>
      <dgm:t>
        <a:bodyPr/>
        <a:lstStyle/>
        <a:p>
          <a:endParaRPr lang="en-US"/>
        </a:p>
      </dgm:t>
    </dgm:pt>
    <dgm:pt modelId="{F39FABD8-6CE3-40B0-9FB7-C71E8F0DB341}" type="sibTrans" cxnId="{E9F3F9CC-9227-49FA-A1EB-DEAAB85408F7}">
      <dgm:prSet/>
      <dgm:spPr/>
      <dgm:t>
        <a:bodyPr/>
        <a:lstStyle/>
        <a:p>
          <a:endParaRPr lang="en-US"/>
        </a:p>
      </dgm:t>
    </dgm:pt>
    <dgm:pt modelId="{7A317A92-13E5-4422-8968-993B907B5038}">
      <dgm:prSet custT="1">
        <dgm:style>
          <a:lnRef idx="0">
            <a:schemeClr val="accent2"/>
          </a:lnRef>
          <a:fillRef idx="3">
            <a:schemeClr val="accent2"/>
          </a:fillRef>
          <a:effectRef idx="3">
            <a:schemeClr val="accent2"/>
          </a:effectRef>
          <a:fontRef idx="minor">
            <a:schemeClr val="lt1"/>
          </a:fontRef>
        </dgm:style>
      </dgm:prSet>
      <dgm:spPr>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dgm:spPr>
      <dgm:t>
        <a:bodyPr/>
        <a:lstStyle/>
        <a:p>
          <a:pPr rtl="0"/>
          <a:r>
            <a:rPr lang="en-GB" sz="1800" b="1" dirty="0" smtClean="0">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rPr>
            <a:t>     Deepak </a:t>
          </a:r>
          <a:r>
            <a:rPr lang="en-GB" sz="1800" b="1" dirty="0">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rPr>
            <a:t>Gupta </a:t>
          </a:r>
        </a:p>
      </dgm:t>
    </dgm:pt>
    <dgm:pt modelId="{A368544B-6E4A-47C5-B1F5-92A47483D63F}" type="parTrans" cxnId="{94D89587-B4B5-44A3-9773-3D2508E920CF}">
      <dgm:prSet/>
      <dgm:spPr/>
      <dgm:t>
        <a:bodyPr/>
        <a:lstStyle/>
        <a:p>
          <a:endParaRPr lang="en-US"/>
        </a:p>
      </dgm:t>
    </dgm:pt>
    <dgm:pt modelId="{8CD414E5-E40F-48A5-AC32-B3E7C729B602}" type="sibTrans" cxnId="{94D89587-B4B5-44A3-9773-3D2508E920CF}">
      <dgm:prSet/>
      <dgm:spPr/>
      <dgm:t>
        <a:bodyPr/>
        <a:lstStyle/>
        <a:p>
          <a:endParaRPr lang="en-US"/>
        </a:p>
      </dgm:t>
    </dgm:pt>
    <dgm:pt modelId="{C7FFE25E-9888-403C-9EFF-80BA013B758C}">
      <dgm:prSet custT="1">
        <dgm:style>
          <a:lnRef idx="0">
            <a:schemeClr val="accent2"/>
          </a:lnRef>
          <a:fillRef idx="3">
            <a:schemeClr val="accent2"/>
          </a:fillRef>
          <a:effectRef idx="3">
            <a:schemeClr val="accent2"/>
          </a:effectRef>
          <a:fontRef idx="minor">
            <a:schemeClr val="lt1"/>
          </a:fontRef>
        </dgm:style>
      </dgm:prSet>
      <dgm:spPr>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dgm:spPr>
      <dgm:t>
        <a:bodyPr/>
        <a:lstStyle/>
        <a:p>
          <a:pPr rtl="0"/>
          <a:r>
            <a:rPr lang="en-GB" sz="1800" b="1" dirty="0">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rPr>
            <a:t>Mr  Amit Kumar Singh</a:t>
          </a:r>
          <a:endParaRPr lang="en-US" sz="1800" dirty="0">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endParaRPr>
        </a:p>
      </dgm:t>
    </dgm:pt>
    <dgm:pt modelId="{B56C8257-3D84-4125-BE35-E0D114656ED1}" type="parTrans" cxnId="{8C193255-02C7-4CE9-B47B-84A75E3B0255}">
      <dgm:prSet/>
      <dgm:spPr/>
      <dgm:t>
        <a:bodyPr/>
        <a:lstStyle/>
        <a:p>
          <a:endParaRPr lang="en-US"/>
        </a:p>
      </dgm:t>
    </dgm:pt>
    <dgm:pt modelId="{FB125B21-D0D3-4190-A38B-2B5FA5EC50D5}" type="sibTrans" cxnId="{8C193255-02C7-4CE9-B47B-84A75E3B0255}">
      <dgm:prSet/>
      <dgm:spPr/>
      <dgm:t>
        <a:bodyPr/>
        <a:lstStyle/>
        <a:p>
          <a:endParaRPr lang="en-US"/>
        </a:p>
      </dgm:t>
    </dgm:pt>
    <dgm:pt modelId="{801AE54D-EE82-4A07-B466-0BDC4C7EC4B0}">
      <dgm:prSet custT="1">
        <dgm:style>
          <a:lnRef idx="0">
            <a:schemeClr val="accent2"/>
          </a:lnRef>
          <a:fillRef idx="3">
            <a:schemeClr val="accent2"/>
          </a:fillRef>
          <a:effectRef idx="3">
            <a:schemeClr val="accent2"/>
          </a:effectRef>
          <a:fontRef idx="minor">
            <a:schemeClr val="lt1"/>
          </a:fontRef>
        </dgm:style>
      </dgm:prSet>
      <dgm:spPr>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dgm:spPr>
      <dgm:t>
        <a:bodyPr/>
        <a:lstStyle/>
        <a:p>
          <a:pPr rtl="0"/>
          <a:r>
            <a:rPr lang="en-GB" sz="1800" b="1" dirty="0" err="1">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rPr>
            <a:t>Mohd</a:t>
          </a:r>
          <a:r>
            <a:rPr lang="en-GB" sz="1800" b="1" dirty="0">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rPr>
            <a:t> </a:t>
          </a:r>
          <a:r>
            <a:rPr lang="en-GB" sz="1800" b="1" dirty="0" err="1">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rPr>
            <a:t>Faiz</a:t>
          </a:r>
          <a:endParaRPr lang="en-GB" sz="1800" b="1" dirty="0">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endParaRPr>
        </a:p>
      </dgm:t>
    </dgm:pt>
    <dgm:pt modelId="{61635E38-FDF7-4539-9125-3A4F4B36B621}" type="sibTrans" cxnId="{212ADF06-D1A1-4569-BF00-D51A3484C218}">
      <dgm:prSet/>
      <dgm:spPr/>
      <dgm:t>
        <a:bodyPr/>
        <a:lstStyle/>
        <a:p>
          <a:endParaRPr lang="en-US"/>
        </a:p>
      </dgm:t>
    </dgm:pt>
    <dgm:pt modelId="{3ACA2C14-F4C3-42A7-9ECD-62F7AA9AC1D8}" type="parTrans" cxnId="{212ADF06-D1A1-4569-BF00-D51A3484C218}">
      <dgm:prSet/>
      <dgm:spPr/>
      <dgm:t>
        <a:bodyPr/>
        <a:lstStyle/>
        <a:p>
          <a:endParaRPr lang="en-US"/>
        </a:p>
      </dgm:t>
    </dgm:pt>
    <dgm:pt modelId="{953AACE7-A35E-49CB-8C48-B7E0716AD8C4}">
      <dgm:prSet custT="1">
        <dgm:style>
          <a:lnRef idx="0">
            <a:schemeClr val="accent2"/>
          </a:lnRef>
          <a:fillRef idx="3">
            <a:schemeClr val="accent2"/>
          </a:fillRef>
          <a:effectRef idx="3">
            <a:schemeClr val="accent2"/>
          </a:effectRef>
          <a:fontRef idx="minor">
            <a:schemeClr val="lt1"/>
          </a:fontRef>
        </dgm:style>
      </dgm:prSet>
      <dgm:spPr>
        <a:ln>
          <a:noFill/>
        </a:ln>
        <a:effectLst>
          <a:outerShdw blurRad="190500" dist="228600" dir="2700000" algn="ctr">
            <a:srgbClr val="000000">
              <a:alpha val="30000"/>
            </a:srgbClr>
          </a:outerShdw>
        </a:effectLst>
        <a:scene3d>
          <a:camera prst="orthographicFront">
            <a:rot lat="0" lon="0" rev="0"/>
          </a:camera>
          <a:lightRig rig="glow" dir="tl">
            <a:rot lat="0" lon="0" rev="4800000"/>
          </a:lightRig>
        </a:scene3d>
        <a:sp3d prstMaterial="matte">
          <a:bevelT w="127000" h="63500"/>
        </a:sp3d>
      </dgm:spPr>
      <dgm:t>
        <a:bodyPr>
          <a:sp3d extrusionH="57150">
            <a:bevelT w="38100" h="38100" prst="angle"/>
          </a:sp3d>
        </a:bodyPr>
        <a:lstStyle/>
        <a:p>
          <a:r>
            <a:rPr lang="en-US" sz="1600" b="1" cap="none" spc="0" dirty="0" err="1" smtClean="0">
              <a:ln w="12700">
                <a:solidFill>
                  <a:schemeClr val="bg2">
                    <a:lumMod val="90000"/>
                  </a:schemeClr>
                </a:solidFill>
                <a:prstDash val="solid"/>
              </a:ln>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rPr>
            <a:t>Cetpa</a:t>
          </a:r>
          <a:r>
            <a:rPr lang="en-US" sz="1600" b="1" cap="none" spc="0" dirty="0" smtClean="0">
              <a:ln w="12700">
                <a:solidFill>
                  <a:schemeClr val="bg2">
                    <a:lumMod val="90000"/>
                  </a:schemeClr>
                </a:solidFill>
                <a:prstDash val="solid"/>
              </a:ln>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rPr>
            <a:t> </a:t>
          </a:r>
          <a:r>
            <a:rPr lang="en-US" sz="1600" b="1" cap="none" spc="0" dirty="0" err="1" smtClean="0">
              <a:ln w="12700">
                <a:solidFill>
                  <a:schemeClr val="bg2">
                    <a:lumMod val="90000"/>
                  </a:schemeClr>
                </a:solidFill>
                <a:prstDash val="solid"/>
              </a:ln>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rPr>
            <a:t>Infotect</a:t>
          </a:r>
          <a:r>
            <a:rPr lang="en-US" sz="1600" b="1" cap="none" spc="0" dirty="0" smtClean="0">
              <a:ln w="12700">
                <a:solidFill>
                  <a:schemeClr val="bg2">
                    <a:lumMod val="90000"/>
                  </a:schemeClr>
                </a:solidFill>
                <a:prstDash val="solid"/>
              </a:ln>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rPr>
            <a:t> </a:t>
          </a:r>
          <a:r>
            <a:rPr lang="en-US" sz="1600" b="1" cap="none" spc="0" dirty="0" err="1" smtClean="0">
              <a:ln w="12700">
                <a:solidFill>
                  <a:schemeClr val="bg2">
                    <a:lumMod val="90000"/>
                  </a:schemeClr>
                </a:solidFill>
                <a:prstDash val="solid"/>
              </a:ln>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rPr>
            <a:t>Pvt.Ltd</a:t>
          </a:r>
          <a:endParaRPr lang="en-US" sz="1600" b="1" cap="none" spc="0" dirty="0">
            <a:ln w="12700">
              <a:solidFill>
                <a:schemeClr val="bg2">
                  <a:lumMod val="90000"/>
                </a:schemeClr>
              </a:solidFill>
              <a:prstDash val="solid"/>
            </a:ln>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endParaRPr>
        </a:p>
      </dgm:t>
    </dgm:pt>
    <dgm:pt modelId="{F571236C-72EC-49DD-88AE-60FE180389EF}" type="parTrans" cxnId="{15765379-7510-4664-B2D6-EF7293E0259D}">
      <dgm:prSet/>
      <dgm:spPr/>
      <dgm:t>
        <a:bodyPr/>
        <a:lstStyle/>
        <a:p>
          <a:endParaRPr lang="en-US"/>
        </a:p>
      </dgm:t>
    </dgm:pt>
    <dgm:pt modelId="{2F9FEE12-F129-4C6D-AE3D-ED625046ED7F}" type="sibTrans" cxnId="{15765379-7510-4664-B2D6-EF7293E0259D}">
      <dgm:prSet/>
      <dgm:spPr/>
      <dgm:t>
        <a:bodyPr/>
        <a:lstStyle/>
        <a:p>
          <a:endParaRPr lang="en-US"/>
        </a:p>
      </dgm:t>
    </dgm:pt>
    <dgm:pt modelId="{67B71710-D9AD-4C0E-A478-BC15F0D83C6D}" type="pres">
      <dgm:prSet presAssocID="{13A16A8F-419A-412A-83F6-C6CA9AF82167}" presName="Name0" presStyleCnt="0">
        <dgm:presLayoutVars>
          <dgm:dir/>
          <dgm:animLvl val="lvl"/>
          <dgm:resizeHandles val="exact"/>
        </dgm:presLayoutVars>
      </dgm:prSet>
      <dgm:spPr/>
      <dgm:t>
        <a:bodyPr/>
        <a:lstStyle/>
        <a:p>
          <a:endParaRPr lang="en-US"/>
        </a:p>
      </dgm:t>
    </dgm:pt>
    <dgm:pt modelId="{5DD03FB9-5EDC-4CFC-89B9-0A8D052465D5}" type="pres">
      <dgm:prSet presAssocID="{9937CFDB-8C7C-47E1-8875-1D06BEFDDBCE}" presName="linNode" presStyleCnt="0"/>
      <dgm:spPr/>
    </dgm:pt>
    <dgm:pt modelId="{052CFF46-4CE3-466A-92FB-7CBF971B15DF}" type="pres">
      <dgm:prSet presAssocID="{9937CFDB-8C7C-47E1-8875-1D06BEFDDBCE}" presName="parentText" presStyleLbl="node1" presStyleIdx="0" presStyleCnt="7" custScaleY="1910328" custLinFactNeighborX="-82509" custLinFactNeighborY="-5290">
        <dgm:presLayoutVars>
          <dgm:chMax val="1"/>
          <dgm:bulletEnabled val="1"/>
        </dgm:presLayoutVars>
      </dgm:prSet>
      <dgm:spPr/>
      <dgm:t>
        <a:bodyPr/>
        <a:lstStyle/>
        <a:p>
          <a:endParaRPr lang="en-US"/>
        </a:p>
      </dgm:t>
    </dgm:pt>
    <dgm:pt modelId="{608B96FE-E53E-4D8A-BD87-F58CFDDE335D}" type="pres">
      <dgm:prSet presAssocID="{BA9757E6-9F4F-442D-AEC1-B2AB1723C123}" presName="sp" presStyleCnt="0"/>
      <dgm:spPr/>
    </dgm:pt>
    <dgm:pt modelId="{C356EC4F-6D14-4906-9405-04E9C7A983C4}" type="pres">
      <dgm:prSet presAssocID="{C7FFE25E-9888-403C-9EFF-80BA013B758C}" presName="linNode" presStyleCnt="0"/>
      <dgm:spPr/>
    </dgm:pt>
    <dgm:pt modelId="{A75457C3-5250-4914-B0DB-0011F59E5A2C}" type="pres">
      <dgm:prSet presAssocID="{C7FFE25E-9888-403C-9EFF-80BA013B758C}" presName="parentText" presStyleLbl="node1" presStyleIdx="1" presStyleCnt="7" custScaleY="1669049" custLinFactY="398990" custLinFactNeighborX="-82073" custLinFactNeighborY="400000">
        <dgm:presLayoutVars>
          <dgm:chMax val="1"/>
          <dgm:bulletEnabled val="1"/>
        </dgm:presLayoutVars>
      </dgm:prSet>
      <dgm:spPr/>
      <dgm:t>
        <a:bodyPr/>
        <a:lstStyle/>
        <a:p>
          <a:endParaRPr lang="en-US"/>
        </a:p>
      </dgm:t>
    </dgm:pt>
    <dgm:pt modelId="{F72809C1-F1DF-4DA1-84DB-F77EA725A601}" type="pres">
      <dgm:prSet presAssocID="{FB125B21-D0D3-4190-A38B-2B5FA5EC50D5}" presName="sp" presStyleCnt="0"/>
      <dgm:spPr/>
    </dgm:pt>
    <dgm:pt modelId="{4481EDCB-89CE-4B1D-9B83-97AF9027F960}" type="pres">
      <dgm:prSet presAssocID="{3EBC566D-439E-47C7-B25E-A96C75AD7FBE}" presName="linNode" presStyleCnt="0"/>
      <dgm:spPr/>
    </dgm:pt>
    <dgm:pt modelId="{CC580257-ACC7-48AB-A897-BF1985A98093}" type="pres">
      <dgm:prSet presAssocID="{3EBC566D-439E-47C7-B25E-A96C75AD7FBE}" presName="parentText" presStyleLbl="node1" presStyleIdx="2" presStyleCnt="7" custScaleY="1996417" custLinFactY="-1789421" custLinFactNeighborX="89025" custLinFactNeighborY="-1800000">
        <dgm:presLayoutVars>
          <dgm:chMax val="1"/>
          <dgm:bulletEnabled val="1"/>
        </dgm:presLayoutVars>
      </dgm:prSet>
      <dgm:spPr/>
      <dgm:t>
        <a:bodyPr/>
        <a:lstStyle/>
        <a:p>
          <a:endParaRPr lang="en-US"/>
        </a:p>
      </dgm:t>
    </dgm:pt>
    <dgm:pt modelId="{283555D4-0D5D-432A-8DEC-9C1653FE0423}" type="pres">
      <dgm:prSet presAssocID="{1AE896A2-4A0C-49AF-895A-19C50679B742}" presName="sp" presStyleCnt="0"/>
      <dgm:spPr/>
    </dgm:pt>
    <dgm:pt modelId="{26588262-3657-4A76-85FB-96EF1E745C5C}" type="pres">
      <dgm:prSet presAssocID="{7A317A92-13E5-4422-8968-993B907B5038}" presName="linNode" presStyleCnt="0"/>
      <dgm:spPr/>
    </dgm:pt>
    <dgm:pt modelId="{FF40F317-42B2-4861-99ED-BB032AA58623}" type="pres">
      <dgm:prSet presAssocID="{7A317A92-13E5-4422-8968-993B907B5038}" presName="parentText" presStyleLbl="node1" presStyleIdx="3" presStyleCnt="7" custScaleX="99847" custScaleY="1415011" custLinFactY="-1400000" custLinFactNeighborX="89025" custLinFactNeighborY="-1434728">
        <dgm:presLayoutVars>
          <dgm:chMax val="1"/>
          <dgm:bulletEnabled val="1"/>
        </dgm:presLayoutVars>
      </dgm:prSet>
      <dgm:spPr/>
      <dgm:t>
        <a:bodyPr/>
        <a:lstStyle/>
        <a:p>
          <a:endParaRPr lang="en-US"/>
        </a:p>
      </dgm:t>
    </dgm:pt>
    <dgm:pt modelId="{2E73244E-8249-4A16-8BD2-D1C4E0471A54}" type="pres">
      <dgm:prSet presAssocID="{8CD414E5-E40F-48A5-AC32-B3E7C729B602}" presName="sp" presStyleCnt="0"/>
      <dgm:spPr/>
    </dgm:pt>
    <dgm:pt modelId="{63F4FFF1-AA56-4847-B1CC-5927BAB154BD}" type="pres">
      <dgm:prSet presAssocID="{801AE54D-EE82-4A07-B466-0BDC4C7EC4B0}" presName="linNode" presStyleCnt="0"/>
      <dgm:spPr/>
    </dgm:pt>
    <dgm:pt modelId="{8BECCD59-A133-4C8A-AAF3-F2F505D9691A}" type="pres">
      <dgm:prSet presAssocID="{801AE54D-EE82-4A07-B466-0BDC4C7EC4B0}" presName="parentText" presStyleLbl="node1" presStyleIdx="4" presStyleCnt="7" custScaleX="99397" custScaleY="1318243" custLinFactY="-900000" custLinFactNeighborX="89025" custLinFactNeighborY="-981785">
        <dgm:presLayoutVars>
          <dgm:chMax val="1"/>
          <dgm:bulletEnabled val="1"/>
        </dgm:presLayoutVars>
      </dgm:prSet>
      <dgm:spPr/>
      <dgm:t>
        <a:bodyPr/>
        <a:lstStyle/>
        <a:p>
          <a:endParaRPr lang="en-US"/>
        </a:p>
      </dgm:t>
    </dgm:pt>
    <dgm:pt modelId="{75D3AF6E-970F-4E09-A84F-79A940B9A441}" type="pres">
      <dgm:prSet presAssocID="{61635E38-FDF7-4539-9125-3A4F4B36B621}" presName="sp" presStyleCnt="0"/>
      <dgm:spPr/>
    </dgm:pt>
    <dgm:pt modelId="{4C8E16F2-39F8-4BC7-A654-5F6FDB570B51}" type="pres">
      <dgm:prSet presAssocID="{422AF85F-A114-4F92-8218-7E6D5658E631}" presName="linNode" presStyleCnt="0"/>
      <dgm:spPr/>
    </dgm:pt>
    <dgm:pt modelId="{6208FE7C-BEE8-4D76-B1DB-C1008A35E3B5}" type="pres">
      <dgm:prSet presAssocID="{422AF85F-A114-4F92-8218-7E6D5658E631}" presName="parentText" presStyleLbl="node1" presStyleIdx="5" presStyleCnt="7" custScaleX="99654" custScaleY="1405666" custLinFactY="-600000" custLinFactNeighborX="89025" custLinFactNeighborY="-627993">
        <dgm:presLayoutVars>
          <dgm:chMax val="1"/>
          <dgm:bulletEnabled val="1"/>
        </dgm:presLayoutVars>
      </dgm:prSet>
      <dgm:spPr/>
      <dgm:t>
        <a:bodyPr/>
        <a:lstStyle/>
        <a:p>
          <a:endParaRPr lang="en-US"/>
        </a:p>
      </dgm:t>
    </dgm:pt>
    <dgm:pt modelId="{67E9CD65-5BBA-446F-A0AB-2F2BE7B794AD}" type="pres">
      <dgm:prSet presAssocID="{F39FABD8-6CE3-40B0-9FB7-C71E8F0DB341}" presName="sp" presStyleCnt="0"/>
      <dgm:spPr/>
    </dgm:pt>
    <dgm:pt modelId="{6BF6FABF-F740-4C66-BE26-633E50A3F8F0}" type="pres">
      <dgm:prSet presAssocID="{953AACE7-A35E-49CB-8C48-B7E0716AD8C4}" presName="linNode" presStyleCnt="0"/>
      <dgm:spPr/>
    </dgm:pt>
    <dgm:pt modelId="{ECFE79B7-E91B-4595-8218-40C72B6828A7}" type="pres">
      <dgm:prSet presAssocID="{953AACE7-A35E-49CB-8C48-B7E0716AD8C4}" presName="parentText" presStyleLbl="node1" presStyleIdx="6" presStyleCnt="7" custScaleX="100001" custScaleY="2000000" custLinFactY="-2300000" custLinFactNeighborX="-82073" custLinFactNeighborY="-2312574">
        <dgm:presLayoutVars>
          <dgm:chMax val="1"/>
          <dgm:bulletEnabled val="1"/>
        </dgm:presLayoutVars>
      </dgm:prSet>
      <dgm:spPr/>
      <dgm:t>
        <a:bodyPr/>
        <a:lstStyle/>
        <a:p>
          <a:endParaRPr lang="en-US"/>
        </a:p>
      </dgm:t>
    </dgm:pt>
  </dgm:ptLst>
  <dgm:cxnLst>
    <dgm:cxn modelId="{97494D89-9F9D-4C2F-B3B9-0E3C2B28DAC4}" type="presOf" srcId="{7A317A92-13E5-4422-8968-993B907B5038}" destId="{FF40F317-42B2-4861-99ED-BB032AA58623}" srcOrd="0" destOrd="0" presId="urn:microsoft.com/office/officeart/2005/8/layout/vList5"/>
    <dgm:cxn modelId="{9985269B-463F-4735-BEDF-084D7DDD30B9}" type="presOf" srcId="{953AACE7-A35E-49CB-8C48-B7E0716AD8C4}" destId="{ECFE79B7-E91B-4595-8218-40C72B6828A7}" srcOrd="0" destOrd="0" presId="urn:microsoft.com/office/officeart/2005/8/layout/vList5"/>
    <dgm:cxn modelId="{8CA8E364-188B-48D4-8B18-F92457CDAB5B}" srcId="{13A16A8F-419A-412A-83F6-C6CA9AF82167}" destId="{3EBC566D-439E-47C7-B25E-A96C75AD7FBE}" srcOrd="2" destOrd="0" parTransId="{3ED59D4D-A2C4-44E6-A570-22943585ECA5}" sibTransId="{1AE896A2-4A0C-49AF-895A-19C50679B742}"/>
    <dgm:cxn modelId="{15765379-7510-4664-B2D6-EF7293E0259D}" srcId="{13A16A8F-419A-412A-83F6-C6CA9AF82167}" destId="{953AACE7-A35E-49CB-8C48-B7E0716AD8C4}" srcOrd="6" destOrd="0" parTransId="{F571236C-72EC-49DD-88AE-60FE180389EF}" sibTransId="{2F9FEE12-F129-4C6D-AE3D-ED625046ED7F}"/>
    <dgm:cxn modelId="{94D89587-B4B5-44A3-9773-3D2508E920CF}" srcId="{13A16A8F-419A-412A-83F6-C6CA9AF82167}" destId="{7A317A92-13E5-4422-8968-993B907B5038}" srcOrd="3" destOrd="0" parTransId="{A368544B-6E4A-47C5-B1F5-92A47483D63F}" sibTransId="{8CD414E5-E40F-48A5-AC32-B3E7C729B602}"/>
    <dgm:cxn modelId="{E9F3F9CC-9227-49FA-A1EB-DEAAB85408F7}" srcId="{13A16A8F-419A-412A-83F6-C6CA9AF82167}" destId="{422AF85F-A114-4F92-8218-7E6D5658E631}" srcOrd="5" destOrd="0" parTransId="{0B6C8368-6ADB-460D-B0B5-8B9C1304EE5A}" sibTransId="{F39FABD8-6CE3-40B0-9FB7-C71E8F0DB341}"/>
    <dgm:cxn modelId="{16355266-4057-4FDF-8953-67BFA3C68310}" type="presOf" srcId="{3EBC566D-439E-47C7-B25E-A96C75AD7FBE}" destId="{CC580257-ACC7-48AB-A897-BF1985A98093}" srcOrd="0" destOrd="0" presId="urn:microsoft.com/office/officeart/2005/8/layout/vList5"/>
    <dgm:cxn modelId="{6F4B46F8-925F-4B03-B7B2-1E844269D839}" type="presOf" srcId="{13A16A8F-419A-412A-83F6-C6CA9AF82167}" destId="{67B71710-D9AD-4C0E-A478-BC15F0D83C6D}" srcOrd="0" destOrd="0" presId="urn:microsoft.com/office/officeart/2005/8/layout/vList5"/>
    <dgm:cxn modelId="{603E82F6-C7BC-4054-BEE4-F1B39F49FF07}" type="presOf" srcId="{422AF85F-A114-4F92-8218-7E6D5658E631}" destId="{6208FE7C-BEE8-4D76-B1DB-C1008A35E3B5}" srcOrd="0" destOrd="0" presId="urn:microsoft.com/office/officeart/2005/8/layout/vList5"/>
    <dgm:cxn modelId="{676CF101-BFD8-4BA2-AEAB-709424C3E7DB}" type="presOf" srcId="{801AE54D-EE82-4A07-B466-0BDC4C7EC4B0}" destId="{8BECCD59-A133-4C8A-AAF3-F2F505D9691A}" srcOrd="0" destOrd="0" presId="urn:microsoft.com/office/officeart/2005/8/layout/vList5"/>
    <dgm:cxn modelId="{0F0FF465-9144-4B78-9A2E-1ADABE9AE4CA}" srcId="{13A16A8F-419A-412A-83F6-C6CA9AF82167}" destId="{9937CFDB-8C7C-47E1-8875-1D06BEFDDBCE}" srcOrd="0" destOrd="0" parTransId="{929B24CD-5109-47C3-AB66-B0589DDB56EC}" sibTransId="{BA9757E6-9F4F-442D-AEC1-B2AB1723C123}"/>
    <dgm:cxn modelId="{212ADF06-D1A1-4569-BF00-D51A3484C218}" srcId="{13A16A8F-419A-412A-83F6-C6CA9AF82167}" destId="{801AE54D-EE82-4A07-B466-0BDC4C7EC4B0}" srcOrd="4" destOrd="0" parTransId="{3ACA2C14-F4C3-42A7-9ECD-62F7AA9AC1D8}" sibTransId="{61635E38-FDF7-4539-9125-3A4F4B36B621}"/>
    <dgm:cxn modelId="{38426C45-0A00-4160-B142-A247EAFD5447}" type="presOf" srcId="{C7FFE25E-9888-403C-9EFF-80BA013B758C}" destId="{A75457C3-5250-4914-B0DB-0011F59E5A2C}" srcOrd="0" destOrd="0" presId="urn:microsoft.com/office/officeart/2005/8/layout/vList5"/>
    <dgm:cxn modelId="{8C193255-02C7-4CE9-B47B-84A75E3B0255}" srcId="{13A16A8F-419A-412A-83F6-C6CA9AF82167}" destId="{C7FFE25E-9888-403C-9EFF-80BA013B758C}" srcOrd="1" destOrd="0" parTransId="{B56C8257-3D84-4125-BE35-E0D114656ED1}" sibTransId="{FB125B21-D0D3-4190-A38B-2B5FA5EC50D5}"/>
    <dgm:cxn modelId="{7C9A3F18-587A-49CC-9249-34527D61540D}" type="presOf" srcId="{9937CFDB-8C7C-47E1-8875-1D06BEFDDBCE}" destId="{052CFF46-4CE3-466A-92FB-7CBF971B15DF}" srcOrd="0" destOrd="0" presId="urn:microsoft.com/office/officeart/2005/8/layout/vList5"/>
    <dgm:cxn modelId="{5EBF8C37-76AA-43D5-9148-97409998D886}" type="presParOf" srcId="{67B71710-D9AD-4C0E-A478-BC15F0D83C6D}" destId="{5DD03FB9-5EDC-4CFC-89B9-0A8D052465D5}" srcOrd="0" destOrd="0" presId="urn:microsoft.com/office/officeart/2005/8/layout/vList5"/>
    <dgm:cxn modelId="{1CC6DAE9-97D6-492A-9ABD-B26E1142E56F}" type="presParOf" srcId="{5DD03FB9-5EDC-4CFC-89B9-0A8D052465D5}" destId="{052CFF46-4CE3-466A-92FB-7CBF971B15DF}" srcOrd="0" destOrd="0" presId="urn:microsoft.com/office/officeart/2005/8/layout/vList5"/>
    <dgm:cxn modelId="{07B7B260-2E60-4F8F-B599-B0CC2DE04AF4}" type="presParOf" srcId="{67B71710-D9AD-4C0E-A478-BC15F0D83C6D}" destId="{608B96FE-E53E-4D8A-BD87-F58CFDDE335D}" srcOrd="1" destOrd="0" presId="urn:microsoft.com/office/officeart/2005/8/layout/vList5"/>
    <dgm:cxn modelId="{EB5E1E4C-D2DF-4C8B-86C1-98630549DF30}" type="presParOf" srcId="{67B71710-D9AD-4C0E-A478-BC15F0D83C6D}" destId="{C356EC4F-6D14-4906-9405-04E9C7A983C4}" srcOrd="2" destOrd="0" presId="urn:microsoft.com/office/officeart/2005/8/layout/vList5"/>
    <dgm:cxn modelId="{C987AC2D-F520-4EFA-B35D-B70EDC65222F}" type="presParOf" srcId="{C356EC4F-6D14-4906-9405-04E9C7A983C4}" destId="{A75457C3-5250-4914-B0DB-0011F59E5A2C}" srcOrd="0" destOrd="0" presId="urn:microsoft.com/office/officeart/2005/8/layout/vList5"/>
    <dgm:cxn modelId="{C59A9EB8-D351-43E9-BD5B-6207201B86E9}" type="presParOf" srcId="{67B71710-D9AD-4C0E-A478-BC15F0D83C6D}" destId="{F72809C1-F1DF-4DA1-84DB-F77EA725A601}" srcOrd="3" destOrd="0" presId="urn:microsoft.com/office/officeart/2005/8/layout/vList5"/>
    <dgm:cxn modelId="{24BB6F93-FE33-4288-9680-9D148564D230}" type="presParOf" srcId="{67B71710-D9AD-4C0E-A478-BC15F0D83C6D}" destId="{4481EDCB-89CE-4B1D-9B83-97AF9027F960}" srcOrd="4" destOrd="0" presId="urn:microsoft.com/office/officeart/2005/8/layout/vList5"/>
    <dgm:cxn modelId="{3DF2B468-4BC5-4951-93E0-4074EBFCD922}" type="presParOf" srcId="{4481EDCB-89CE-4B1D-9B83-97AF9027F960}" destId="{CC580257-ACC7-48AB-A897-BF1985A98093}" srcOrd="0" destOrd="0" presId="urn:microsoft.com/office/officeart/2005/8/layout/vList5"/>
    <dgm:cxn modelId="{A9BDDA6A-DB43-4B8A-8E22-536E89F8BB59}" type="presParOf" srcId="{67B71710-D9AD-4C0E-A478-BC15F0D83C6D}" destId="{283555D4-0D5D-432A-8DEC-9C1653FE0423}" srcOrd="5" destOrd="0" presId="urn:microsoft.com/office/officeart/2005/8/layout/vList5"/>
    <dgm:cxn modelId="{BC5C1387-D79B-4F68-AB88-1FE54EE28AB5}" type="presParOf" srcId="{67B71710-D9AD-4C0E-A478-BC15F0D83C6D}" destId="{26588262-3657-4A76-85FB-96EF1E745C5C}" srcOrd="6" destOrd="0" presId="urn:microsoft.com/office/officeart/2005/8/layout/vList5"/>
    <dgm:cxn modelId="{F5438DED-0567-4A4B-BC90-FEFFA7DB19F7}" type="presParOf" srcId="{26588262-3657-4A76-85FB-96EF1E745C5C}" destId="{FF40F317-42B2-4861-99ED-BB032AA58623}" srcOrd="0" destOrd="0" presId="urn:microsoft.com/office/officeart/2005/8/layout/vList5"/>
    <dgm:cxn modelId="{59771A05-E102-438C-977C-0306423A8E31}" type="presParOf" srcId="{67B71710-D9AD-4C0E-A478-BC15F0D83C6D}" destId="{2E73244E-8249-4A16-8BD2-D1C4E0471A54}" srcOrd="7" destOrd="0" presId="urn:microsoft.com/office/officeart/2005/8/layout/vList5"/>
    <dgm:cxn modelId="{9DEBDA6A-B067-484A-8715-E27649745106}" type="presParOf" srcId="{67B71710-D9AD-4C0E-A478-BC15F0D83C6D}" destId="{63F4FFF1-AA56-4847-B1CC-5927BAB154BD}" srcOrd="8" destOrd="0" presId="urn:microsoft.com/office/officeart/2005/8/layout/vList5"/>
    <dgm:cxn modelId="{6D88FB06-B36E-4BF5-B449-337B51614873}" type="presParOf" srcId="{63F4FFF1-AA56-4847-B1CC-5927BAB154BD}" destId="{8BECCD59-A133-4C8A-AAF3-F2F505D9691A}" srcOrd="0" destOrd="0" presId="urn:microsoft.com/office/officeart/2005/8/layout/vList5"/>
    <dgm:cxn modelId="{8D0290F4-A819-43DD-A2FB-9E4EEE671730}" type="presParOf" srcId="{67B71710-D9AD-4C0E-A478-BC15F0D83C6D}" destId="{75D3AF6E-970F-4E09-A84F-79A940B9A441}" srcOrd="9" destOrd="0" presId="urn:microsoft.com/office/officeart/2005/8/layout/vList5"/>
    <dgm:cxn modelId="{3A4FFC00-6740-4277-A6EB-40F23558C320}" type="presParOf" srcId="{67B71710-D9AD-4C0E-A478-BC15F0D83C6D}" destId="{4C8E16F2-39F8-4BC7-A654-5F6FDB570B51}" srcOrd="10" destOrd="0" presId="urn:microsoft.com/office/officeart/2005/8/layout/vList5"/>
    <dgm:cxn modelId="{40C30CC8-894F-47D7-A10D-6DA876E10C9E}" type="presParOf" srcId="{4C8E16F2-39F8-4BC7-A654-5F6FDB570B51}" destId="{6208FE7C-BEE8-4D76-B1DB-C1008A35E3B5}" srcOrd="0" destOrd="0" presId="urn:microsoft.com/office/officeart/2005/8/layout/vList5"/>
    <dgm:cxn modelId="{9B486315-B302-474E-AF46-62A3DFD85538}" type="presParOf" srcId="{67B71710-D9AD-4C0E-A478-BC15F0D83C6D}" destId="{67E9CD65-5BBA-446F-A0AB-2F2BE7B794AD}" srcOrd="11" destOrd="0" presId="urn:microsoft.com/office/officeart/2005/8/layout/vList5"/>
    <dgm:cxn modelId="{452A58F7-05A9-4EC9-9AAF-3C1A0E4E2A81}" type="presParOf" srcId="{67B71710-D9AD-4C0E-A478-BC15F0D83C6D}" destId="{6BF6FABF-F740-4C66-BE26-633E50A3F8F0}" srcOrd="12" destOrd="0" presId="urn:microsoft.com/office/officeart/2005/8/layout/vList5"/>
    <dgm:cxn modelId="{242B4B6A-CBE6-41E0-BDAC-C32977912C67}" type="presParOf" srcId="{6BF6FABF-F740-4C66-BE26-633E50A3F8F0}" destId="{ECFE79B7-E91B-4595-8218-40C72B6828A7}" srcOrd="0" destOrd="0" presId="urn:microsoft.com/office/officeart/2005/8/layout/vList5"/>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2CFF46-4CE3-466A-92FB-7CBF971B15DF}">
      <dsp:nvSpPr>
        <dsp:cNvPr id="0" name=""/>
        <dsp:cNvSpPr/>
      </dsp:nvSpPr>
      <dsp:spPr>
        <a:xfrm>
          <a:off x="214275" y="0"/>
          <a:ext cx="3288625" cy="414262"/>
        </a:xfrm>
        <a:prstGeom prst="roundRect">
          <a:avLst/>
        </a:prstGeom>
        <a:gradFill rotWithShape="1">
          <a:gsLst>
            <a:gs pos="0">
              <a:schemeClr val="accent2">
                <a:tint val="98000"/>
                <a:shade val="25000"/>
                <a:satMod val="250000"/>
              </a:schemeClr>
            </a:gs>
            <a:gs pos="68000">
              <a:schemeClr val="accent2">
                <a:tint val="86000"/>
                <a:satMod val="115000"/>
              </a:schemeClr>
            </a:gs>
            <a:gs pos="100000">
              <a:schemeClr val="accent2">
                <a:tint val="50000"/>
                <a:satMod val="150000"/>
              </a:schemeClr>
            </a:gs>
          </a:gsLst>
          <a:path path="circle">
            <a:fillToRect l="50000" t="130000" r="50000" b="-30000"/>
          </a:path>
        </a:gradFill>
        <a:ln>
          <a:noFill/>
        </a:ln>
        <a:effectLst>
          <a:outerShdw blurRad="44450" dist="27940" dir="5400000" algn="ctr" rotWithShape="0">
            <a:srgbClr val="000000">
              <a:alpha val="32000"/>
            </a:srgbClr>
          </a:outerShdw>
        </a:effectLst>
        <a:scene3d>
          <a:camera prst="orthographicFront">
            <a:rot lat="0" lon="0" rev="0"/>
          </a:camera>
          <a:lightRig rig="balanced" dir="tl">
            <a:rot lat="0" lon="0" rev="8700000"/>
          </a:lightRig>
        </a:scene3d>
        <a:sp3d>
          <a:bevelT w="190500" h="38100"/>
        </a:sp3d>
      </dsp:spPr>
      <dsp:style>
        <a:lnRef idx="0">
          <a:schemeClr val="accent2"/>
        </a:lnRef>
        <a:fillRef idx="3">
          <a:schemeClr val="accent2"/>
        </a:fillRef>
        <a:effectRef idx="3">
          <a:schemeClr val="accent2"/>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GB" sz="2000" b="1" kern="1200" dirty="0">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rPr>
            <a:t>Mentor :</a:t>
          </a:r>
          <a:endParaRPr lang="en-US" sz="2000" kern="1200" dirty="0">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endParaRPr>
        </a:p>
      </dsp:txBody>
      <dsp:txXfrm>
        <a:off x="234498" y="20223"/>
        <a:ext cx="3248179" cy="373816"/>
      </dsp:txXfrm>
    </dsp:sp>
    <dsp:sp modelId="{A75457C3-5250-4914-B0DB-0011F59E5A2C}">
      <dsp:nvSpPr>
        <dsp:cNvPr id="0" name=""/>
        <dsp:cNvSpPr/>
      </dsp:nvSpPr>
      <dsp:spPr>
        <a:xfrm>
          <a:off x="214275" y="500066"/>
          <a:ext cx="3288625" cy="318455"/>
        </a:xfrm>
        <a:prstGeom prst="roundRect">
          <a:avLst/>
        </a:prstGeom>
        <a:gradFill rotWithShape="1">
          <a:gsLst>
            <a:gs pos="0">
              <a:schemeClr val="accent2">
                <a:tint val="98000"/>
                <a:shade val="25000"/>
                <a:satMod val="250000"/>
              </a:schemeClr>
            </a:gs>
            <a:gs pos="68000">
              <a:schemeClr val="accent2">
                <a:tint val="86000"/>
                <a:satMod val="115000"/>
              </a:schemeClr>
            </a:gs>
            <a:gs pos="100000">
              <a:schemeClr val="accent2">
                <a:tint val="50000"/>
                <a:satMod val="150000"/>
              </a:schemeClr>
            </a:gs>
          </a:gsLst>
          <a:path path="circle">
            <a:fillToRect l="50000" t="130000" r="50000" b="-30000"/>
          </a:path>
        </a:gradFill>
        <a:ln>
          <a:noFill/>
        </a:ln>
        <a:effectLst>
          <a:outerShdw blurRad="44450" dist="27940" dir="5400000" algn="ctr" rotWithShape="0">
            <a:srgbClr val="000000">
              <a:alpha val="32000"/>
            </a:srgbClr>
          </a:outerShdw>
        </a:effectLst>
        <a:scene3d>
          <a:camera prst="orthographicFront">
            <a:rot lat="0" lon="0" rev="0"/>
          </a:camera>
          <a:lightRig rig="balanced" dir="tl">
            <a:rot lat="0" lon="0" rev="8700000"/>
          </a:lightRig>
        </a:scene3d>
        <a:sp3d>
          <a:bevelT w="190500" h="38100"/>
        </a:sp3d>
      </dsp:spPr>
      <dsp:style>
        <a:lnRef idx="0">
          <a:schemeClr val="accent2"/>
        </a:lnRef>
        <a:fillRef idx="3">
          <a:schemeClr val="accent2"/>
        </a:fillRef>
        <a:effectRef idx="3">
          <a:schemeClr val="accent2"/>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rtl="0">
            <a:lnSpc>
              <a:spcPct val="90000"/>
            </a:lnSpc>
            <a:spcBef>
              <a:spcPct val="0"/>
            </a:spcBef>
            <a:spcAft>
              <a:spcPct val="35000"/>
            </a:spcAft>
            <a:buNone/>
          </a:pPr>
          <a:r>
            <a:rPr lang="en-GB" sz="1600" b="1" kern="1200" dirty="0">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rPr>
            <a:t>Mr  Amit Kumar Singh</a:t>
          </a:r>
          <a:endParaRPr lang="en-US" sz="1600" kern="1200" dirty="0">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endParaRPr>
        </a:p>
      </dsp:txBody>
      <dsp:txXfrm>
        <a:off x="229821" y="515612"/>
        <a:ext cx="3257533" cy="287363"/>
      </dsp:txXfrm>
    </dsp:sp>
    <dsp:sp modelId="{CC580257-ACC7-48AB-A897-BF1985A98093}">
      <dsp:nvSpPr>
        <dsp:cNvPr id="0" name=""/>
        <dsp:cNvSpPr/>
      </dsp:nvSpPr>
      <dsp:spPr>
        <a:xfrm>
          <a:off x="5572136" y="0"/>
          <a:ext cx="3288625" cy="433708"/>
        </a:xfrm>
        <a:prstGeom prst="roundRect">
          <a:avLst/>
        </a:prstGeom>
        <a:gradFill rotWithShape="1">
          <a:gsLst>
            <a:gs pos="0">
              <a:schemeClr val="accent2">
                <a:tint val="98000"/>
                <a:shade val="25000"/>
                <a:satMod val="250000"/>
              </a:schemeClr>
            </a:gs>
            <a:gs pos="68000">
              <a:schemeClr val="accent2">
                <a:tint val="86000"/>
                <a:satMod val="115000"/>
              </a:schemeClr>
            </a:gs>
            <a:gs pos="100000">
              <a:schemeClr val="accent2">
                <a:tint val="50000"/>
                <a:satMod val="150000"/>
              </a:schemeClr>
            </a:gs>
          </a:gsLst>
          <a:path path="circle">
            <a:fillToRect l="50000" t="130000" r="50000" b="-30000"/>
          </a:path>
        </a:gradFill>
        <a:ln>
          <a:noFill/>
        </a:ln>
        <a:effectLst>
          <a:outerShdw blurRad="44450" dist="27940" dir="5400000" algn="ctr" rotWithShape="0">
            <a:srgbClr val="000000">
              <a:alpha val="32000"/>
            </a:srgbClr>
          </a:outerShdw>
        </a:effectLst>
        <a:scene3d>
          <a:camera prst="orthographicFront">
            <a:rot lat="0" lon="0" rev="0"/>
          </a:camera>
          <a:lightRig rig="balanced" dir="tl">
            <a:rot lat="0" lon="0" rev="8700000"/>
          </a:lightRig>
        </a:scene3d>
        <a:sp3d>
          <a:bevelT w="190500" h="38100"/>
        </a:sp3d>
      </dsp:spPr>
      <dsp:style>
        <a:lnRef idx="0">
          <a:schemeClr val="accent2"/>
        </a:lnRef>
        <a:fillRef idx="3">
          <a:schemeClr val="accent2"/>
        </a:fillRef>
        <a:effectRef idx="3">
          <a:schemeClr val="accent2"/>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GB" sz="2000" b="1" kern="1200" dirty="0">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rPr>
            <a:t>Presented By </a:t>
          </a:r>
          <a:r>
            <a:rPr lang="en-GB" sz="1600" b="1" kern="1200" dirty="0">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rPr>
            <a:t>:</a:t>
          </a:r>
        </a:p>
      </dsp:txBody>
      <dsp:txXfrm>
        <a:off x="5593308" y="21172"/>
        <a:ext cx="3246281" cy="391364"/>
      </dsp:txXfrm>
    </dsp:sp>
    <dsp:sp modelId="{FF40F317-42B2-4861-99ED-BB032AA58623}">
      <dsp:nvSpPr>
        <dsp:cNvPr id="0" name=""/>
        <dsp:cNvSpPr/>
      </dsp:nvSpPr>
      <dsp:spPr>
        <a:xfrm>
          <a:off x="5572136" y="557774"/>
          <a:ext cx="3283593" cy="306850"/>
        </a:xfrm>
        <a:prstGeom prst="roundRect">
          <a:avLst/>
        </a:prstGeom>
        <a:gradFill rotWithShape="1">
          <a:gsLst>
            <a:gs pos="0">
              <a:schemeClr val="accent2">
                <a:tint val="98000"/>
                <a:shade val="25000"/>
                <a:satMod val="250000"/>
              </a:schemeClr>
            </a:gs>
            <a:gs pos="68000">
              <a:schemeClr val="accent2">
                <a:tint val="86000"/>
                <a:satMod val="115000"/>
              </a:schemeClr>
            </a:gs>
            <a:gs pos="100000">
              <a:schemeClr val="accent2">
                <a:tint val="50000"/>
                <a:satMod val="150000"/>
              </a:schemeClr>
            </a:gs>
          </a:gsLst>
          <a:path path="circle">
            <a:fillToRect l="50000" t="130000" r="50000" b="-30000"/>
          </a:path>
        </a:gradFill>
        <a:ln>
          <a:noFill/>
        </a:ln>
        <a:effectLst>
          <a:outerShdw blurRad="44450" dist="27940" dir="5400000" algn="ctr" rotWithShape="0">
            <a:srgbClr val="000000">
              <a:alpha val="32000"/>
            </a:srgbClr>
          </a:outerShdw>
        </a:effectLst>
        <a:scene3d>
          <a:camera prst="orthographicFront">
            <a:rot lat="0" lon="0" rev="0"/>
          </a:camera>
          <a:lightRig rig="balanced" dir="tl">
            <a:rot lat="0" lon="0" rev="8700000"/>
          </a:lightRig>
        </a:scene3d>
        <a:sp3d>
          <a:bevelT w="190500" h="38100"/>
        </a:sp3d>
      </dsp:spPr>
      <dsp:style>
        <a:lnRef idx="0">
          <a:schemeClr val="accent2"/>
        </a:lnRef>
        <a:fillRef idx="3">
          <a:schemeClr val="accent2"/>
        </a:fillRef>
        <a:effectRef idx="3">
          <a:schemeClr val="accent2"/>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GB" sz="1800" b="1" kern="1200" dirty="0">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rPr>
            <a:t>Deepak Gupta </a:t>
          </a:r>
        </a:p>
      </dsp:txBody>
      <dsp:txXfrm>
        <a:off x="5587115" y="572753"/>
        <a:ext cx="3253635" cy="276892"/>
      </dsp:txXfrm>
    </dsp:sp>
    <dsp:sp modelId="{8BECCD59-A133-4C8A-AAF3-F2F505D9691A}">
      <dsp:nvSpPr>
        <dsp:cNvPr id="0" name=""/>
        <dsp:cNvSpPr/>
      </dsp:nvSpPr>
      <dsp:spPr>
        <a:xfrm>
          <a:off x="5572136" y="1044023"/>
          <a:ext cx="3268794" cy="285866"/>
        </a:xfrm>
        <a:prstGeom prst="roundRect">
          <a:avLst/>
        </a:prstGeom>
        <a:gradFill rotWithShape="1">
          <a:gsLst>
            <a:gs pos="0">
              <a:schemeClr val="accent2">
                <a:tint val="98000"/>
                <a:shade val="25000"/>
                <a:satMod val="250000"/>
              </a:schemeClr>
            </a:gs>
            <a:gs pos="68000">
              <a:schemeClr val="accent2">
                <a:tint val="86000"/>
                <a:satMod val="115000"/>
              </a:schemeClr>
            </a:gs>
            <a:gs pos="100000">
              <a:schemeClr val="accent2">
                <a:tint val="50000"/>
                <a:satMod val="150000"/>
              </a:schemeClr>
            </a:gs>
          </a:gsLst>
          <a:path path="circle">
            <a:fillToRect l="50000" t="130000" r="50000" b="-30000"/>
          </a:path>
        </a:gradFill>
        <a:ln>
          <a:noFill/>
        </a:ln>
        <a:effectLst>
          <a:outerShdw blurRad="44450" dist="27940" dir="5400000" algn="ctr" rotWithShape="0">
            <a:srgbClr val="000000">
              <a:alpha val="32000"/>
            </a:srgbClr>
          </a:outerShdw>
        </a:effectLst>
        <a:scene3d>
          <a:camera prst="orthographicFront">
            <a:rot lat="0" lon="0" rev="0"/>
          </a:camera>
          <a:lightRig rig="balanced" dir="tl">
            <a:rot lat="0" lon="0" rev="8700000"/>
          </a:lightRig>
        </a:scene3d>
        <a:sp3d>
          <a:bevelT w="190500" h="38100"/>
        </a:sp3d>
      </dsp:spPr>
      <dsp:style>
        <a:lnRef idx="0">
          <a:schemeClr val="accent2"/>
        </a:lnRef>
        <a:fillRef idx="3">
          <a:schemeClr val="accent2"/>
        </a:fillRef>
        <a:effectRef idx="3">
          <a:schemeClr val="accent2"/>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GB" sz="1800" b="1" kern="1200" dirty="0" err="1">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rPr>
            <a:t>Mohd</a:t>
          </a:r>
          <a:r>
            <a:rPr lang="en-GB" sz="1800" b="1" kern="1200" dirty="0">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rPr>
            <a:t> </a:t>
          </a:r>
          <a:r>
            <a:rPr lang="en-GB" sz="1800" b="1" kern="1200" dirty="0" err="1">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rPr>
            <a:t>Faiz</a:t>
          </a:r>
          <a:endParaRPr lang="en-GB" sz="1800" b="1" kern="1200" dirty="0">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endParaRPr>
        </a:p>
      </dsp:txBody>
      <dsp:txXfrm>
        <a:off x="5586091" y="1057978"/>
        <a:ext cx="3240884" cy="257956"/>
      </dsp:txXfrm>
    </dsp:sp>
    <dsp:sp modelId="{6208FE7C-BEE8-4D76-B1DB-C1008A35E3B5}">
      <dsp:nvSpPr>
        <dsp:cNvPr id="0" name=""/>
        <dsp:cNvSpPr/>
      </dsp:nvSpPr>
      <dsp:spPr>
        <a:xfrm>
          <a:off x="5572136" y="1466032"/>
          <a:ext cx="3277246" cy="304824"/>
        </a:xfrm>
        <a:prstGeom prst="roundRect">
          <a:avLst/>
        </a:prstGeom>
        <a:gradFill rotWithShape="1">
          <a:gsLst>
            <a:gs pos="0">
              <a:schemeClr val="accent2">
                <a:tint val="98000"/>
                <a:shade val="25000"/>
                <a:satMod val="250000"/>
              </a:schemeClr>
            </a:gs>
            <a:gs pos="68000">
              <a:schemeClr val="accent2">
                <a:tint val="86000"/>
                <a:satMod val="115000"/>
              </a:schemeClr>
            </a:gs>
            <a:gs pos="100000">
              <a:schemeClr val="accent2">
                <a:tint val="50000"/>
                <a:satMod val="150000"/>
              </a:schemeClr>
            </a:gs>
          </a:gsLst>
          <a:path path="circle">
            <a:fillToRect l="50000" t="130000" r="50000" b="-30000"/>
          </a:path>
        </a:gradFill>
        <a:ln>
          <a:noFill/>
        </a:ln>
        <a:effectLst>
          <a:outerShdw blurRad="44450" dist="27940" dir="5400000" algn="ctr" rotWithShape="0">
            <a:srgbClr val="000000">
              <a:alpha val="32000"/>
            </a:srgbClr>
          </a:outerShdw>
        </a:effectLst>
        <a:scene3d>
          <a:camera prst="orthographicFront">
            <a:rot lat="0" lon="0" rev="0"/>
          </a:camera>
          <a:lightRig rig="balanced" dir="tl">
            <a:rot lat="0" lon="0" rev="8700000"/>
          </a:lightRig>
        </a:scene3d>
        <a:sp3d>
          <a:bevelT w="190500" h="38100"/>
        </a:sp3d>
      </dsp:spPr>
      <dsp:style>
        <a:lnRef idx="0">
          <a:schemeClr val="accent2"/>
        </a:lnRef>
        <a:fillRef idx="3">
          <a:schemeClr val="accent2"/>
        </a:fillRef>
        <a:effectRef idx="3">
          <a:schemeClr val="accent2"/>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b="1" kern="1200" dirty="0" err="1">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rPr>
            <a:t>Daranee</a:t>
          </a:r>
          <a:r>
            <a:rPr lang="en-US" sz="1800" b="1" kern="1200" dirty="0">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rPr>
            <a:t> Singh</a:t>
          </a:r>
        </a:p>
      </dsp:txBody>
      <dsp:txXfrm>
        <a:off x="5587016" y="1480912"/>
        <a:ext cx="3247486" cy="27506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421BC1-9AE8-4C80-8AD8-70C6931F9C64}" type="datetimeFigureOut">
              <a:rPr lang="en-US" smtClean="0"/>
              <a:pPr/>
              <a:t>5/31/2020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136C15-FE85-42F7-BFA2-1FA9E1AF8F9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4"/>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pPr/>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189595950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281087169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6"/>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6"/>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424009125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47C9B81F-C347-4BEF-BFDF-29C42F48304A}" type="datetimeFigureOut">
              <a:rPr lang="en-US" smtClean="0"/>
              <a:pPr/>
              <a:t>5/31/2020</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5/31/2020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5/31/2020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a:t>Click to edit Master title style</a:t>
            </a:r>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5/31/2020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5/31/2020</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7C9B81F-C347-4BEF-BFDF-29C42F48304A}" type="datetimeFigureOut">
              <a:rPr lang="en-US" smtClean="0"/>
              <a:pPr/>
              <a:t>5/31/2020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5/31/2020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5/31/2020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81513303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5/31/2020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4767263"/>
            <a:ext cx="609600" cy="273844"/>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5/31/2020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5/31/2020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875712077"/>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ection Break Layout">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4355976" y="2067694"/>
            <a:ext cx="4788024" cy="11521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572000" y="2188851"/>
            <a:ext cx="45720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572000" y="2764915"/>
            <a:ext cx="45720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 xmlns:p14="http://schemas.microsoft.com/office/powerpoint/2010/main" val="1738235425"/>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_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843558"/>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131840" y="1419622"/>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971600" y="1827287"/>
            <a:ext cx="7272808" cy="2304256"/>
          </a:xfrm>
          <a:prstGeom prst="rect">
            <a:avLst/>
          </a:prstGeom>
          <a:noFill/>
          <a:ln w="381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Oval 4"/>
          <p:cNvSpPr/>
          <p:nvPr userDrawn="1"/>
        </p:nvSpPr>
        <p:spPr>
          <a:xfrm>
            <a:off x="1403648" y="1044724"/>
            <a:ext cx="1584176" cy="1584176"/>
          </a:xfrm>
          <a:prstGeom prst="ellipse">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 xmlns:p14="http://schemas.microsoft.com/office/powerpoint/2010/main" val="3022793554"/>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483768" y="123478"/>
            <a:ext cx="666023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483768" y="699543"/>
            <a:ext cx="666023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 xmlns:p14="http://schemas.microsoft.com/office/powerpoint/2010/main" val="45404264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Basic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 xmlns:p14="http://schemas.microsoft.com/office/powerpoint/2010/main" val="2301778697"/>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accent5">
                    <a:lumMod val="7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395536" y="1131591"/>
            <a:ext cx="8496944" cy="460648"/>
          </a:xfrm>
          <a:prstGeom prst="rect">
            <a:avLst/>
          </a:prstGeom>
        </p:spPr>
        <p:txBody>
          <a:bodyPr anchor="ctr"/>
          <a:lstStyle>
            <a:lvl1pPr marL="0" indent="0">
              <a:buNone/>
              <a:defRPr sz="2000">
                <a:solidFill>
                  <a:schemeClr val="accent5">
                    <a:lumMod val="7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accent5">
                    <a:lumMod val="75000"/>
                  </a:schemeClr>
                </a:solidFill>
              </a:defRPr>
            </a:lvl1pPr>
          </a:lstStyle>
          <a:p>
            <a:pPr lvl="0"/>
            <a:r>
              <a:rPr lang="en-US" altLang="ko-KR" dirty="0"/>
              <a:t>Click to edit Master text styles</a:t>
            </a:r>
          </a:p>
        </p:txBody>
      </p:sp>
    </p:spTree>
    <p:extLst>
      <p:ext uri="{BB962C8B-B14F-4D97-AF65-F5344CB8AC3E}">
        <p14:creationId xmlns="" xmlns:p14="http://schemas.microsoft.com/office/powerpoint/2010/main" val="114694378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accent5">
                    <a:lumMod val="7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1979712" y="987575"/>
            <a:ext cx="6912768" cy="460648"/>
          </a:xfrm>
          <a:prstGeom prst="rect">
            <a:avLst/>
          </a:prstGeom>
        </p:spPr>
        <p:txBody>
          <a:bodyPr anchor="ctr"/>
          <a:lstStyle>
            <a:lvl1pPr marL="0" indent="0">
              <a:buNone/>
              <a:defRPr sz="2000">
                <a:solidFill>
                  <a:schemeClr val="accent5">
                    <a:lumMod val="7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1990056" y="1664246"/>
            <a:ext cx="6912768" cy="2995737"/>
          </a:xfrm>
          <a:prstGeom prst="rect">
            <a:avLst/>
          </a:prstGeom>
        </p:spPr>
        <p:txBody>
          <a:bodyPr lIns="396000" anchor="t"/>
          <a:lstStyle>
            <a:lvl1pPr marL="0" indent="0">
              <a:buNone/>
              <a:defRPr sz="1400">
                <a:solidFill>
                  <a:schemeClr val="accent5">
                    <a:lumMod val="75000"/>
                  </a:schemeClr>
                </a:solidFill>
              </a:defRPr>
            </a:lvl1pPr>
          </a:lstStyle>
          <a:p>
            <a:pPr lvl="0"/>
            <a:r>
              <a:rPr lang="en-US" altLang="ko-KR" dirty="0"/>
              <a:t>Click to edit Master text styles</a:t>
            </a:r>
          </a:p>
        </p:txBody>
      </p:sp>
    </p:spTree>
    <p:extLst>
      <p:ext uri="{BB962C8B-B14F-4D97-AF65-F5344CB8AC3E}">
        <p14:creationId xmlns="" xmlns:p14="http://schemas.microsoft.com/office/powerpoint/2010/main" val="9228082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9"/>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pPr/>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186043110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011910"/>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565114"/>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Picture Placeholder 3"/>
          <p:cNvSpPr>
            <a:spLocks noGrp="1"/>
          </p:cNvSpPr>
          <p:nvPr>
            <p:ph type="pic" sz="quarter" idx="12"/>
          </p:nvPr>
        </p:nvSpPr>
        <p:spPr>
          <a:xfrm>
            <a:off x="0" y="402"/>
            <a:ext cx="9144000" cy="4011508"/>
          </a:xfrm>
          <a:prstGeom prst="flowChartMerge">
            <a:avLst/>
          </a:prstGeom>
        </p:spPr>
        <p:txBody>
          <a:bodyPr anchor="ctr"/>
          <a:lstStyle>
            <a:lvl1pPr marL="0" marR="0" indent="0" algn="ctr" defTabSz="914400" rtl="0" eaLnBrk="1" fontAlgn="auto" latinLnBrk="1" hangingPunct="1">
              <a:lnSpc>
                <a:spcPct val="100000"/>
              </a:lnSpc>
              <a:spcBef>
                <a:spcPct val="20000"/>
              </a:spcBef>
              <a:spcAft>
                <a:spcPts val="0"/>
              </a:spcAft>
              <a:buClrTx/>
              <a:buSzTx/>
              <a:buFontTx/>
              <a:buNone/>
              <a:tabLst/>
              <a:defRPr sz="1200">
                <a:solidFill>
                  <a:schemeClr val="tx1">
                    <a:lumMod val="75000"/>
                    <a:lumOff val="25000"/>
                  </a:schemeClr>
                </a:solidFill>
              </a:defRPr>
            </a:lvl1p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lang="en-US" altLang="ko-KR" dirty="0"/>
              <a:t>Your Picture Here</a:t>
            </a:r>
            <a:endParaRPr lang="ko-KR" altLang="en-US" dirty="0"/>
          </a:p>
        </p:txBody>
      </p:sp>
    </p:spTree>
    <p:extLst>
      <p:ext uri="{BB962C8B-B14F-4D97-AF65-F5344CB8AC3E}">
        <p14:creationId xmlns="" xmlns:p14="http://schemas.microsoft.com/office/powerpoint/2010/main" val="922477153"/>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제목 슬라이드">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13">
            <a:extLst>
              <a:ext uri="{FF2B5EF4-FFF2-40B4-BE49-F238E27FC236}">
                <a16:creationId xmlns="" xmlns:a16="http://schemas.microsoft.com/office/drawing/2014/main" id="{9724905C-0466-437C-B401-0D9138D8404B}"/>
              </a:ext>
            </a:extLst>
          </p:cNvPr>
          <p:cNvSpPr>
            <a:spLocks noGrp="1"/>
          </p:cNvSpPr>
          <p:nvPr>
            <p:ph type="pic" sz="quarter" idx="11" hasCustomPrompt="1"/>
          </p:nvPr>
        </p:nvSpPr>
        <p:spPr>
          <a:xfrm>
            <a:off x="4055257" y="1934047"/>
            <a:ext cx="1339703" cy="1339703"/>
          </a:xfrm>
          <a:prstGeom prst="ellipse">
            <a:avLst/>
          </a:prstGeom>
          <a:solidFill>
            <a:schemeClr val="bg1">
              <a:lumMod val="95000"/>
            </a:schemeClr>
          </a:solidFill>
        </p:spPr>
        <p:txBody>
          <a:bodyPr lIns="108000" tIns="0" rIns="68580" bIns="34290" anchor="ctr"/>
          <a:lstStyle>
            <a:lvl1pPr marL="0" indent="0" algn="ctr">
              <a:buNone/>
              <a:defRPr sz="9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
        <p:nvSpPr>
          <p:cNvPr id="3" name="Picture Placeholder 13">
            <a:extLst>
              <a:ext uri="{FF2B5EF4-FFF2-40B4-BE49-F238E27FC236}">
                <a16:creationId xmlns="" xmlns:a16="http://schemas.microsoft.com/office/drawing/2014/main" id="{07F0600E-0EC8-4BFF-B37B-C982DE03E9B0}"/>
              </a:ext>
            </a:extLst>
          </p:cNvPr>
          <p:cNvSpPr>
            <a:spLocks noGrp="1"/>
          </p:cNvSpPr>
          <p:nvPr>
            <p:ph type="pic" sz="quarter" idx="12" hasCustomPrompt="1"/>
          </p:nvPr>
        </p:nvSpPr>
        <p:spPr>
          <a:xfrm>
            <a:off x="5688495" y="1934047"/>
            <a:ext cx="1339703" cy="1339703"/>
          </a:xfrm>
          <a:prstGeom prst="ellipse">
            <a:avLst/>
          </a:prstGeom>
          <a:solidFill>
            <a:schemeClr val="bg1">
              <a:lumMod val="95000"/>
            </a:schemeClr>
          </a:solidFill>
        </p:spPr>
        <p:txBody>
          <a:bodyPr lIns="108000" tIns="0" rIns="68580" bIns="34290" anchor="ctr"/>
          <a:lstStyle>
            <a:lvl1pPr marL="0" indent="0" algn="ctr">
              <a:buNone/>
              <a:defRPr sz="9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
        <p:nvSpPr>
          <p:cNvPr id="4" name="Picture Placeholder 13">
            <a:extLst>
              <a:ext uri="{FF2B5EF4-FFF2-40B4-BE49-F238E27FC236}">
                <a16:creationId xmlns="" xmlns:a16="http://schemas.microsoft.com/office/drawing/2014/main" id="{D49170B7-DADE-4D0A-8BF8-230A982B746F}"/>
              </a:ext>
            </a:extLst>
          </p:cNvPr>
          <p:cNvSpPr>
            <a:spLocks noGrp="1"/>
          </p:cNvSpPr>
          <p:nvPr>
            <p:ph type="pic" sz="quarter" idx="13" hasCustomPrompt="1"/>
          </p:nvPr>
        </p:nvSpPr>
        <p:spPr>
          <a:xfrm>
            <a:off x="7321732" y="1934047"/>
            <a:ext cx="1339703" cy="1339703"/>
          </a:xfrm>
          <a:prstGeom prst="ellipse">
            <a:avLst/>
          </a:prstGeom>
          <a:solidFill>
            <a:schemeClr val="bg1">
              <a:lumMod val="95000"/>
            </a:schemeClr>
          </a:solidFill>
        </p:spPr>
        <p:txBody>
          <a:bodyPr lIns="108000" tIns="0" rIns="68580" bIns="34290" anchor="ctr"/>
          <a:lstStyle>
            <a:lvl1pPr marL="0" indent="0" algn="ctr">
              <a:buNone/>
              <a:defRPr sz="9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Tree>
    <p:extLst>
      <p:ext uri="{BB962C8B-B14F-4D97-AF65-F5344CB8AC3E}">
        <p14:creationId xmlns="" xmlns:p14="http://schemas.microsoft.com/office/powerpoint/2010/main" val="1392764880"/>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Section Break Slide layou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526015566"/>
      </p:ext>
    </p:extLst>
  </p:cSld>
  <p:clrMapOvr>
    <a:masterClrMapping/>
  </p:clrMapOvr>
  <p:transition/>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7" y="254632"/>
            <a:ext cx="8679898" cy="543185"/>
          </a:xfrm>
          <a:prstGeom prst="rect">
            <a:avLst/>
          </a:prstGeom>
        </p:spPr>
        <p:txBody>
          <a:bodyPr lIns="68580" tIns="34290" rIns="68580" bIns="34290" anchor="ctr"/>
          <a:lstStyle>
            <a:lvl1pPr marL="0" indent="0" algn="ctr">
              <a:buNone/>
              <a:defRPr sz="41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5" name="Freeform: Shape 4">
            <a:extLst>
              <a:ext uri="{FF2B5EF4-FFF2-40B4-BE49-F238E27FC236}">
                <a16:creationId xmlns="" xmlns:a16="http://schemas.microsoft.com/office/drawing/2014/main" id="{468F6418-2F54-45D4-A57F-70F7C2212E90}"/>
              </a:ext>
            </a:extLst>
          </p:cNvPr>
          <p:cNvSpPr/>
          <p:nvPr userDrawn="1"/>
        </p:nvSpPr>
        <p:spPr>
          <a:xfrm>
            <a:off x="-15041" y="4379255"/>
            <a:ext cx="9159041" cy="596230"/>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698543 w 5698543"/>
              <a:gd name="connsiteY0" fmla="*/ 252570 h 372428"/>
              <a:gd name="connsiteX1" fmla="*/ 4903521 w 5698543"/>
              <a:gd name="connsiteY1" fmla="*/ 263843 h 372428"/>
              <a:gd name="connsiteX2" fmla="*/ 4875899 w 5698543"/>
              <a:gd name="connsiteY2" fmla="*/ 301943 h 372428"/>
              <a:gd name="connsiteX3" fmla="*/ 4835893 w 5698543"/>
              <a:gd name="connsiteY3" fmla="*/ 132398 h 372428"/>
              <a:gd name="connsiteX4" fmla="*/ 4799699 w 5698543"/>
              <a:gd name="connsiteY4" fmla="*/ 263843 h 372428"/>
              <a:gd name="connsiteX5" fmla="*/ 4712068 w 5698543"/>
              <a:gd name="connsiteY5" fmla="*/ 263843 h 372428"/>
              <a:gd name="connsiteX6" fmla="*/ 4698733 w 5698543"/>
              <a:gd name="connsiteY6" fmla="*/ 314325 h 372428"/>
              <a:gd name="connsiteX7" fmla="*/ 4674921 w 5698543"/>
              <a:gd name="connsiteY7" fmla="*/ 256223 h 372428"/>
              <a:gd name="connsiteX8" fmla="*/ 4651108 w 5698543"/>
              <a:gd name="connsiteY8" fmla="*/ 300990 h 372428"/>
              <a:gd name="connsiteX9" fmla="*/ 4606341 w 5698543"/>
              <a:gd name="connsiteY9" fmla="*/ 0 h 372428"/>
              <a:gd name="connsiteX10" fmla="*/ 4551096 w 5698543"/>
              <a:gd name="connsiteY10" fmla="*/ 372428 h 372428"/>
              <a:gd name="connsiteX11" fmla="*/ 4530141 w 5698543"/>
              <a:gd name="connsiteY11" fmla="*/ 263843 h 372428"/>
              <a:gd name="connsiteX12" fmla="*/ 4304399 w 5698543"/>
              <a:gd name="connsiteY12" fmla="*/ 263843 h 372428"/>
              <a:gd name="connsiteX13" fmla="*/ 4274871 w 5698543"/>
              <a:gd name="connsiteY13" fmla="*/ 322898 h 372428"/>
              <a:gd name="connsiteX14" fmla="*/ 4239628 w 5698543"/>
              <a:gd name="connsiteY14" fmla="*/ 129540 h 372428"/>
              <a:gd name="connsiteX15" fmla="*/ 4196766 w 5698543"/>
              <a:gd name="connsiteY15" fmla="*/ 263843 h 372428"/>
              <a:gd name="connsiteX16" fmla="*/ 4110088 w 5698543"/>
              <a:gd name="connsiteY16" fmla="*/ 263843 h 372428"/>
              <a:gd name="connsiteX17" fmla="*/ 4085324 w 5698543"/>
              <a:gd name="connsiteY17" fmla="*/ 300990 h 372428"/>
              <a:gd name="connsiteX18" fmla="*/ 4059606 w 5698543"/>
              <a:gd name="connsiteY18" fmla="*/ 254318 h 372428"/>
              <a:gd name="connsiteX19" fmla="*/ 4026268 w 5698543"/>
              <a:gd name="connsiteY19" fmla="*/ 315278 h 372428"/>
              <a:gd name="connsiteX20" fmla="*/ 3994836 w 5698543"/>
              <a:gd name="connsiteY20" fmla="*/ 51435 h 372428"/>
              <a:gd name="connsiteX21" fmla="*/ 3953878 w 5698543"/>
              <a:gd name="connsiteY21" fmla="*/ 356235 h 372428"/>
              <a:gd name="connsiteX22" fmla="*/ 3926256 w 5698543"/>
              <a:gd name="connsiteY22" fmla="*/ 263843 h 372428"/>
              <a:gd name="connsiteX23" fmla="*/ 3856724 w 5698543"/>
              <a:gd name="connsiteY23" fmla="*/ 263843 h 372428"/>
              <a:gd name="connsiteX24" fmla="*/ 3828149 w 5698543"/>
              <a:gd name="connsiteY24" fmla="*/ 216218 h 372428"/>
              <a:gd name="connsiteX25" fmla="*/ 3795763 w 5698543"/>
              <a:gd name="connsiteY25" fmla="*/ 263843 h 372428"/>
              <a:gd name="connsiteX26" fmla="*/ 0 w 5698543"/>
              <a:gd name="connsiteY26" fmla="*/ 263842 h 372428"/>
              <a:gd name="connsiteX0" fmla="*/ 5506901 w 5506901"/>
              <a:gd name="connsiteY0" fmla="*/ 252570 h 372428"/>
              <a:gd name="connsiteX1" fmla="*/ 4903521 w 5506901"/>
              <a:gd name="connsiteY1" fmla="*/ 263843 h 372428"/>
              <a:gd name="connsiteX2" fmla="*/ 4875899 w 5506901"/>
              <a:gd name="connsiteY2" fmla="*/ 301943 h 372428"/>
              <a:gd name="connsiteX3" fmla="*/ 4835893 w 5506901"/>
              <a:gd name="connsiteY3" fmla="*/ 132398 h 372428"/>
              <a:gd name="connsiteX4" fmla="*/ 4799699 w 5506901"/>
              <a:gd name="connsiteY4" fmla="*/ 263843 h 372428"/>
              <a:gd name="connsiteX5" fmla="*/ 4712068 w 5506901"/>
              <a:gd name="connsiteY5" fmla="*/ 263843 h 372428"/>
              <a:gd name="connsiteX6" fmla="*/ 4698733 w 5506901"/>
              <a:gd name="connsiteY6" fmla="*/ 314325 h 372428"/>
              <a:gd name="connsiteX7" fmla="*/ 4674921 w 5506901"/>
              <a:gd name="connsiteY7" fmla="*/ 256223 h 372428"/>
              <a:gd name="connsiteX8" fmla="*/ 4651108 w 5506901"/>
              <a:gd name="connsiteY8" fmla="*/ 300990 h 372428"/>
              <a:gd name="connsiteX9" fmla="*/ 4606341 w 5506901"/>
              <a:gd name="connsiteY9" fmla="*/ 0 h 372428"/>
              <a:gd name="connsiteX10" fmla="*/ 4551096 w 5506901"/>
              <a:gd name="connsiteY10" fmla="*/ 372428 h 372428"/>
              <a:gd name="connsiteX11" fmla="*/ 4530141 w 5506901"/>
              <a:gd name="connsiteY11" fmla="*/ 263843 h 372428"/>
              <a:gd name="connsiteX12" fmla="*/ 4304399 w 5506901"/>
              <a:gd name="connsiteY12" fmla="*/ 263843 h 372428"/>
              <a:gd name="connsiteX13" fmla="*/ 4274871 w 5506901"/>
              <a:gd name="connsiteY13" fmla="*/ 322898 h 372428"/>
              <a:gd name="connsiteX14" fmla="*/ 4239628 w 5506901"/>
              <a:gd name="connsiteY14" fmla="*/ 129540 h 372428"/>
              <a:gd name="connsiteX15" fmla="*/ 4196766 w 5506901"/>
              <a:gd name="connsiteY15" fmla="*/ 263843 h 372428"/>
              <a:gd name="connsiteX16" fmla="*/ 4110088 w 5506901"/>
              <a:gd name="connsiteY16" fmla="*/ 263843 h 372428"/>
              <a:gd name="connsiteX17" fmla="*/ 4085324 w 5506901"/>
              <a:gd name="connsiteY17" fmla="*/ 300990 h 372428"/>
              <a:gd name="connsiteX18" fmla="*/ 4059606 w 5506901"/>
              <a:gd name="connsiteY18" fmla="*/ 254318 h 372428"/>
              <a:gd name="connsiteX19" fmla="*/ 4026268 w 5506901"/>
              <a:gd name="connsiteY19" fmla="*/ 315278 h 372428"/>
              <a:gd name="connsiteX20" fmla="*/ 3994836 w 5506901"/>
              <a:gd name="connsiteY20" fmla="*/ 51435 h 372428"/>
              <a:gd name="connsiteX21" fmla="*/ 3953878 w 5506901"/>
              <a:gd name="connsiteY21" fmla="*/ 356235 h 372428"/>
              <a:gd name="connsiteX22" fmla="*/ 3926256 w 5506901"/>
              <a:gd name="connsiteY22" fmla="*/ 263843 h 372428"/>
              <a:gd name="connsiteX23" fmla="*/ 3856724 w 5506901"/>
              <a:gd name="connsiteY23" fmla="*/ 263843 h 372428"/>
              <a:gd name="connsiteX24" fmla="*/ 3828149 w 5506901"/>
              <a:gd name="connsiteY24" fmla="*/ 216218 h 372428"/>
              <a:gd name="connsiteX25" fmla="*/ 3795763 w 5506901"/>
              <a:gd name="connsiteY25" fmla="*/ 263843 h 372428"/>
              <a:gd name="connsiteX26" fmla="*/ 0 w 5506901"/>
              <a:gd name="connsiteY26" fmla="*/ 263842 h 372428"/>
              <a:gd name="connsiteX0" fmla="*/ 5721090 w 5721090"/>
              <a:gd name="connsiteY0" fmla="*/ 252570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69478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21090" h="372428">
                <a:moveTo>
                  <a:pt x="5721090" y="258207"/>
                </a:moveTo>
                <a:lnTo>
                  <a:pt x="5117710" y="263843"/>
                </a:lnTo>
                <a:lnTo>
                  <a:pt x="5090088" y="301943"/>
                </a:lnTo>
                <a:lnTo>
                  <a:pt x="5050082" y="132398"/>
                </a:lnTo>
                <a:lnTo>
                  <a:pt x="5013888" y="263843"/>
                </a:lnTo>
                <a:lnTo>
                  <a:pt x="4926257" y="263843"/>
                </a:lnTo>
                <a:lnTo>
                  <a:pt x="4912922" y="314325"/>
                </a:lnTo>
                <a:lnTo>
                  <a:pt x="4889110" y="256223"/>
                </a:lnTo>
                <a:lnTo>
                  <a:pt x="4865297" y="300990"/>
                </a:lnTo>
                <a:lnTo>
                  <a:pt x="4820530" y="0"/>
                </a:lnTo>
                <a:lnTo>
                  <a:pt x="4765285" y="372428"/>
                </a:lnTo>
                <a:lnTo>
                  <a:pt x="4744330" y="263843"/>
                </a:lnTo>
                <a:lnTo>
                  <a:pt x="4518588" y="263843"/>
                </a:lnTo>
                <a:lnTo>
                  <a:pt x="4489060" y="322898"/>
                </a:lnTo>
                <a:lnTo>
                  <a:pt x="4453817" y="129540"/>
                </a:lnTo>
                <a:lnTo>
                  <a:pt x="4410955" y="263843"/>
                </a:lnTo>
                <a:lnTo>
                  <a:pt x="4324277" y="263843"/>
                </a:lnTo>
                <a:lnTo>
                  <a:pt x="4299513" y="300990"/>
                </a:lnTo>
                <a:lnTo>
                  <a:pt x="4273795" y="254318"/>
                </a:lnTo>
                <a:lnTo>
                  <a:pt x="4240457" y="315278"/>
                </a:lnTo>
                <a:lnTo>
                  <a:pt x="4209025" y="51435"/>
                </a:lnTo>
                <a:lnTo>
                  <a:pt x="4168067" y="356235"/>
                </a:lnTo>
                <a:lnTo>
                  <a:pt x="4140445" y="263843"/>
                </a:lnTo>
                <a:lnTo>
                  <a:pt x="4070913" y="263843"/>
                </a:lnTo>
                <a:lnTo>
                  <a:pt x="4042338" y="216218"/>
                </a:lnTo>
                <a:lnTo>
                  <a:pt x="4009952" y="263843"/>
                </a:lnTo>
                <a:lnTo>
                  <a:pt x="0" y="269478"/>
                </a:lnTo>
              </a:path>
            </a:pathLst>
          </a:custGeom>
          <a:noFill/>
          <a:ln w="28575" cap="rnd">
            <a:solidFill>
              <a:schemeClr val="accent1"/>
            </a:solidFill>
            <a:prstDash val="solid"/>
            <a:round/>
          </a:ln>
        </p:spPr>
        <p:txBody>
          <a:bodyPr lIns="68580" tIns="34290" rIns="68580" bIns="34290" rtlCol="0" anchor="ctr"/>
          <a:lstStyle/>
          <a:p>
            <a:endParaRPr lang="en-US"/>
          </a:p>
        </p:txBody>
      </p:sp>
    </p:spTree>
    <p:extLst>
      <p:ext uri="{BB962C8B-B14F-4D97-AF65-F5344CB8AC3E}">
        <p14:creationId xmlns="" xmlns:p14="http://schemas.microsoft.com/office/powerpoint/2010/main" val="2132057755"/>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90092108"/>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5_캡션 있는 콘텐츠">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42ADD304-27A2-4440-9E8E-8F11D3F9CA18}"/>
              </a:ext>
            </a:extLst>
          </p:cNvPr>
          <p:cNvSpPr>
            <a:spLocks noGrp="1"/>
          </p:cNvSpPr>
          <p:nvPr>
            <p:ph type="pic" idx="16" hasCustomPrompt="1"/>
          </p:nvPr>
        </p:nvSpPr>
        <p:spPr>
          <a:xfrm>
            <a:off x="0" y="0"/>
            <a:ext cx="6199127" cy="5143500"/>
          </a:xfrm>
          <a:custGeom>
            <a:avLst/>
            <a:gdLst>
              <a:gd name="connsiteX0" fmla="*/ 5195456 w 8265502"/>
              <a:gd name="connsiteY0" fmla="*/ 6338077 h 6858000"/>
              <a:gd name="connsiteX1" fmla="*/ 5918072 w 8265502"/>
              <a:gd name="connsiteY1" fmla="*/ 6338077 h 6858000"/>
              <a:gd name="connsiteX2" fmla="*/ 6178034 w 8265502"/>
              <a:gd name="connsiteY2" fmla="*/ 6858000 h 6858000"/>
              <a:gd name="connsiteX3" fmla="*/ 4935495 w 8265502"/>
              <a:gd name="connsiteY3" fmla="*/ 6858000 h 6858000"/>
              <a:gd name="connsiteX4" fmla="*/ 3119745 w 8265502"/>
              <a:gd name="connsiteY4" fmla="*/ 6338077 h 6858000"/>
              <a:gd name="connsiteX5" fmla="*/ 3842362 w 8265502"/>
              <a:gd name="connsiteY5" fmla="*/ 6338077 h 6858000"/>
              <a:gd name="connsiteX6" fmla="*/ 4102323 w 8265502"/>
              <a:gd name="connsiteY6" fmla="*/ 6858000 h 6858000"/>
              <a:gd name="connsiteX7" fmla="*/ 2859785 w 8265502"/>
              <a:gd name="connsiteY7" fmla="*/ 6858000 h 6858000"/>
              <a:gd name="connsiteX8" fmla="*/ 1044037 w 8265502"/>
              <a:gd name="connsiteY8" fmla="*/ 6338077 h 6858000"/>
              <a:gd name="connsiteX9" fmla="*/ 1766653 w 8265502"/>
              <a:gd name="connsiteY9" fmla="*/ 6338077 h 6858000"/>
              <a:gd name="connsiteX10" fmla="*/ 2026615 w 8265502"/>
              <a:gd name="connsiteY10" fmla="*/ 6858000 h 6858000"/>
              <a:gd name="connsiteX11" fmla="*/ 784076 w 8265502"/>
              <a:gd name="connsiteY11" fmla="*/ 6858000 h 6858000"/>
              <a:gd name="connsiteX12" fmla="*/ 3179 w 8265502"/>
              <a:gd name="connsiteY12" fmla="*/ 5766324 h 6858000"/>
              <a:gd name="connsiteX13" fmla="*/ 725796 w 8265502"/>
              <a:gd name="connsiteY13" fmla="*/ 5766324 h 6858000"/>
              <a:gd name="connsiteX14" fmla="*/ 999515 w 8265502"/>
              <a:gd name="connsiteY14" fmla="*/ 6313762 h 6858000"/>
              <a:gd name="connsiteX15" fmla="*/ 727396 w 8265502"/>
              <a:gd name="connsiteY15" fmla="*/ 6858000 h 6858000"/>
              <a:gd name="connsiteX16" fmla="*/ 1580 w 8265502"/>
              <a:gd name="connsiteY16" fmla="*/ 6858000 h 6858000"/>
              <a:gd name="connsiteX17" fmla="*/ 0 w 8265502"/>
              <a:gd name="connsiteY17" fmla="*/ 6854841 h 6858000"/>
              <a:gd name="connsiteX18" fmla="*/ 0 w 8265502"/>
              <a:gd name="connsiteY18" fmla="*/ 5772682 h 6858000"/>
              <a:gd name="connsiteX19" fmla="*/ 6243369 w 8265502"/>
              <a:gd name="connsiteY19" fmla="*/ 5763125 h 6858000"/>
              <a:gd name="connsiteX20" fmla="*/ 6965986 w 8265502"/>
              <a:gd name="connsiteY20" fmla="*/ 5763125 h 6858000"/>
              <a:gd name="connsiteX21" fmla="*/ 7239705 w 8265502"/>
              <a:gd name="connsiteY21" fmla="*/ 6310563 h 6858000"/>
              <a:gd name="connsiteX22" fmla="*/ 6965986 w 8265502"/>
              <a:gd name="connsiteY22" fmla="*/ 6858000 h 6858000"/>
              <a:gd name="connsiteX23" fmla="*/ 6243369 w 8265502"/>
              <a:gd name="connsiteY23" fmla="*/ 6858000 h 6858000"/>
              <a:gd name="connsiteX24" fmla="*/ 5969650 w 8265502"/>
              <a:gd name="connsiteY24" fmla="*/ 6310563 h 6858000"/>
              <a:gd name="connsiteX25" fmla="*/ 4154596 w 8265502"/>
              <a:gd name="connsiteY25" fmla="*/ 5763125 h 6858000"/>
              <a:gd name="connsiteX26" fmla="*/ 4877213 w 8265502"/>
              <a:gd name="connsiteY26" fmla="*/ 5763125 h 6858000"/>
              <a:gd name="connsiteX27" fmla="*/ 5150931 w 8265502"/>
              <a:gd name="connsiteY27" fmla="*/ 6310563 h 6858000"/>
              <a:gd name="connsiteX28" fmla="*/ 4877213 w 8265502"/>
              <a:gd name="connsiteY28" fmla="*/ 6858000 h 6858000"/>
              <a:gd name="connsiteX29" fmla="*/ 4154596 w 8265502"/>
              <a:gd name="connsiteY29" fmla="*/ 6858000 h 6858000"/>
              <a:gd name="connsiteX30" fmla="*/ 3880878 w 8265502"/>
              <a:gd name="connsiteY30" fmla="*/ 6310563 h 6858000"/>
              <a:gd name="connsiteX31" fmla="*/ 2078889 w 8265502"/>
              <a:gd name="connsiteY31" fmla="*/ 5763125 h 6858000"/>
              <a:gd name="connsiteX32" fmla="*/ 2801506 w 8265502"/>
              <a:gd name="connsiteY32" fmla="*/ 5763125 h 6858000"/>
              <a:gd name="connsiteX33" fmla="*/ 3075225 w 8265502"/>
              <a:gd name="connsiteY33" fmla="*/ 6310563 h 6858000"/>
              <a:gd name="connsiteX34" fmla="*/ 2801506 w 8265502"/>
              <a:gd name="connsiteY34" fmla="*/ 6858000 h 6858000"/>
              <a:gd name="connsiteX35" fmla="*/ 2078889 w 8265502"/>
              <a:gd name="connsiteY35" fmla="*/ 6858000 h 6858000"/>
              <a:gd name="connsiteX36" fmla="*/ 1805170 w 8265502"/>
              <a:gd name="connsiteY36" fmla="*/ 6310563 h 6858000"/>
              <a:gd name="connsiteX37" fmla="*/ 3119748 w 8265502"/>
              <a:gd name="connsiteY37" fmla="*/ 5187603 h 6858000"/>
              <a:gd name="connsiteX38" fmla="*/ 3842364 w 8265502"/>
              <a:gd name="connsiteY38" fmla="*/ 5187603 h 6858000"/>
              <a:gd name="connsiteX39" fmla="*/ 4116083 w 8265502"/>
              <a:gd name="connsiteY39" fmla="*/ 5735041 h 6858000"/>
              <a:gd name="connsiteX40" fmla="*/ 3842364 w 8265502"/>
              <a:gd name="connsiteY40" fmla="*/ 6282478 h 6858000"/>
              <a:gd name="connsiteX41" fmla="*/ 3119748 w 8265502"/>
              <a:gd name="connsiteY41" fmla="*/ 6282478 h 6858000"/>
              <a:gd name="connsiteX42" fmla="*/ 2846030 w 8265502"/>
              <a:gd name="connsiteY42" fmla="*/ 5735041 h 6858000"/>
              <a:gd name="connsiteX43" fmla="*/ 1044038 w 8265502"/>
              <a:gd name="connsiteY43" fmla="*/ 5187603 h 6858000"/>
              <a:gd name="connsiteX44" fmla="*/ 1766654 w 8265502"/>
              <a:gd name="connsiteY44" fmla="*/ 5187603 h 6858000"/>
              <a:gd name="connsiteX45" fmla="*/ 2040373 w 8265502"/>
              <a:gd name="connsiteY45" fmla="*/ 5735041 h 6858000"/>
              <a:gd name="connsiteX46" fmla="*/ 1766654 w 8265502"/>
              <a:gd name="connsiteY46" fmla="*/ 6282478 h 6858000"/>
              <a:gd name="connsiteX47" fmla="*/ 1044038 w 8265502"/>
              <a:gd name="connsiteY47" fmla="*/ 6282478 h 6858000"/>
              <a:gd name="connsiteX48" fmla="*/ 770319 w 8265502"/>
              <a:gd name="connsiteY48" fmla="*/ 5735041 h 6858000"/>
              <a:gd name="connsiteX49" fmla="*/ 4159388 w 8265502"/>
              <a:gd name="connsiteY49" fmla="*/ 4628392 h 6858000"/>
              <a:gd name="connsiteX50" fmla="*/ 4877791 w 8265502"/>
              <a:gd name="connsiteY50" fmla="*/ 4628392 h 6858000"/>
              <a:gd name="connsiteX51" fmla="*/ 5149913 w 8265502"/>
              <a:gd name="connsiteY51" fmla="*/ 5172637 h 6858000"/>
              <a:gd name="connsiteX52" fmla="*/ 4877791 w 8265502"/>
              <a:gd name="connsiteY52" fmla="*/ 5716881 h 6858000"/>
              <a:gd name="connsiteX53" fmla="*/ 4159388 w 8265502"/>
              <a:gd name="connsiteY53" fmla="*/ 5716881 h 6858000"/>
              <a:gd name="connsiteX54" fmla="*/ 3887266 w 8265502"/>
              <a:gd name="connsiteY54" fmla="*/ 5172637 h 6858000"/>
              <a:gd name="connsiteX55" fmla="*/ 2078891 w 8265502"/>
              <a:gd name="connsiteY55" fmla="*/ 4612651 h 6858000"/>
              <a:gd name="connsiteX56" fmla="*/ 2801507 w 8265502"/>
              <a:gd name="connsiteY56" fmla="*/ 4612651 h 6858000"/>
              <a:gd name="connsiteX57" fmla="*/ 3075227 w 8265502"/>
              <a:gd name="connsiteY57" fmla="*/ 5160089 h 6858000"/>
              <a:gd name="connsiteX58" fmla="*/ 2801507 w 8265502"/>
              <a:gd name="connsiteY58" fmla="*/ 5707526 h 6858000"/>
              <a:gd name="connsiteX59" fmla="*/ 2078891 w 8265502"/>
              <a:gd name="connsiteY59" fmla="*/ 5707526 h 6858000"/>
              <a:gd name="connsiteX60" fmla="*/ 1805171 w 8265502"/>
              <a:gd name="connsiteY60" fmla="*/ 5160089 h 6858000"/>
              <a:gd name="connsiteX61" fmla="*/ 3182 w 8265502"/>
              <a:gd name="connsiteY61" fmla="*/ 4612651 h 6858000"/>
              <a:gd name="connsiteX62" fmla="*/ 725798 w 8265502"/>
              <a:gd name="connsiteY62" fmla="*/ 4612651 h 6858000"/>
              <a:gd name="connsiteX63" fmla="*/ 999517 w 8265502"/>
              <a:gd name="connsiteY63" fmla="*/ 5160089 h 6858000"/>
              <a:gd name="connsiteX64" fmla="*/ 725798 w 8265502"/>
              <a:gd name="connsiteY64" fmla="*/ 5707526 h 6858000"/>
              <a:gd name="connsiteX65" fmla="*/ 3182 w 8265502"/>
              <a:gd name="connsiteY65" fmla="*/ 5707526 h 6858000"/>
              <a:gd name="connsiteX66" fmla="*/ 0 w 8265502"/>
              <a:gd name="connsiteY66" fmla="*/ 5701162 h 6858000"/>
              <a:gd name="connsiteX67" fmla="*/ 0 w 8265502"/>
              <a:gd name="connsiteY67" fmla="*/ 4619015 h 6858000"/>
              <a:gd name="connsiteX68" fmla="*/ 5195456 w 8265502"/>
              <a:gd name="connsiteY68" fmla="*/ 4037129 h 6858000"/>
              <a:gd name="connsiteX69" fmla="*/ 5918073 w 8265502"/>
              <a:gd name="connsiteY69" fmla="*/ 4037129 h 6858000"/>
              <a:gd name="connsiteX70" fmla="*/ 6191792 w 8265502"/>
              <a:gd name="connsiteY70" fmla="*/ 4584567 h 6858000"/>
              <a:gd name="connsiteX71" fmla="*/ 5918073 w 8265502"/>
              <a:gd name="connsiteY71" fmla="*/ 5132004 h 6858000"/>
              <a:gd name="connsiteX72" fmla="*/ 5195456 w 8265502"/>
              <a:gd name="connsiteY72" fmla="*/ 5132004 h 6858000"/>
              <a:gd name="connsiteX73" fmla="*/ 4921737 w 8265502"/>
              <a:gd name="connsiteY73" fmla="*/ 4584567 h 6858000"/>
              <a:gd name="connsiteX74" fmla="*/ 3119750 w 8265502"/>
              <a:gd name="connsiteY74" fmla="*/ 4037129 h 6858000"/>
              <a:gd name="connsiteX75" fmla="*/ 3842365 w 8265502"/>
              <a:gd name="connsiteY75" fmla="*/ 4037129 h 6858000"/>
              <a:gd name="connsiteX76" fmla="*/ 4116084 w 8265502"/>
              <a:gd name="connsiteY76" fmla="*/ 4584567 h 6858000"/>
              <a:gd name="connsiteX77" fmla="*/ 3842365 w 8265502"/>
              <a:gd name="connsiteY77" fmla="*/ 5132004 h 6858000"/>
              <a:gd name="connsiteX78" fmla="*/ 3119750 w 8265502"/>
              <a:gd name="connsiteY78" fmla="*/ 5132004 h 6858000"/>
              <a:gd name="connsiteX79" fmla="*/ 2846030 w 8265502"/>
              <a:gd name="connsiteY79" fmla="*/ 4584567 h 6858000"/>
              <a:gd name="connsiteX80" fmla="*/ 1044040 w 8265502"/>
              <a:gd name="connsiteY80" fmla="*/ 4037129 h 6858000"/>
              <a:gd name="connsiteX81" fmla="*/ 1766657 w 8265502"/>
              <a:gd name="connsiteY81" fmla="*/ 4037129 h 6858000"/>
              <a:gd name="connsiteX82" fmla="*/ 2040376 w 8265502"/>
              <a:gd name="connsiteY82" fmla="*/ 4584567 h 6858000"/>
              <a:gd name="connsiteX83" fmla="*/ 1766657 w 8265502"/>
              <a:gd name="connsiteY83" fmla="*/ 5132004 h 6858000"/>
              <a:gd name="connsiteX84" fmla="*/ 1044040 w 8265502"/>
              <a:gd name="connsiteY84" fmla="*/ 5132004 h 6858000"/>
              <a:gd name="connsiteX85" fmla="*/ 770321 w 8265502"/>
              <a:gd name="connsiteY85" fmla="*/ 4584567 h 6858000"/>
              <a:gd name="connsiteX86" fmla="*/ 4159387 w 8265502"/>
              <a:gd name="connsiteY86" fmla="*/ 3463221 h 6858000"/>
              <a:gd name="connsiteX87" fmla="*/ 4877790 w 8265502"/>
              <a:gd name="connsiteY87" fmla="*/ 3463221 h 6858000"/>
              <a:gd name="connsiteX88" fmla="*/ 5149912 w 8265502"/>
              <a:gd name="connsiteY88" fmla="*/ 4007466 h 6858000"/>
              <a:gd name="connsiteX89" fmla="*/ 4877790 w 8265502"/>
              <a:gd name="connsiteY89" fmla="*/ 4551710 h 6858000"/>
              <a:gd name="connsiteX90" fmla="*/ 4159387 w 8265502"/>
              <a:gd name="connsiteY90" fmla="*/ 4551710 h 6858000"/>
              <a:gd name="connsiteX91" fmla="*/ 3887265 w 8265502"/>
              <a:gd name="connsiteY91" fmla="*/ 4007466 h 6858000"/>
              <a:gd name="connsiteX92" fmla="*/ 2078891 w 8265502"/>
              <a:gd name="connsiteY92" fmla="*/ 3458978 h 6858000"/>
              <a:gd name="connsiteX93" fmla="*/ 2801507 w 8265502"/>
              <a:gd name="connsiteY93" fmla="*/ 3458978 h 6858000"/>
              <a:gd name="connsiteX94" fmla="*/ 3075227 w 8265502"/>
              <a:gd name="connsiteY94" fmla="*/ 4006416 h 6858000"/>
              <a:gd name="connsiteX95" fmla="*/ 2801507 w 8265502"/>
              <a:gd name="connsiteY95" fmla="*/ 4553853 h 6858000"/>
              <a:gd name="connsiteX96" fmla="*/ 2078891 w 8265502"/>
              <a:gd name="connsiteY96" fmla="*/ 4553853 h 6858000"/>
              <a:gd name="connsiteX97" fmla="*/ 1805171 w 8265502"/>
              <a:gd name="connsiteY97" fmla="*/ 4006416 h 6858000"/>
              <a:gd name="connsiteX98" fmla="*/ 3182 w 8265502"/>
              <a:gd name="connsiteY98" fmla="*/ 3458978 h 6858000"/>
              <a:gd name="connsiteX99" fmla="*/ 725798 w 8265502"/>
              <a:gd name="connsiteY99" fmla="*/ 3458978 h 6858000"/>
              <a:gd name="connsiteX100" fmla="*/ 999517 w 8265502"/>
              <a:gd name="connsiteY100" fmla="*/ 4006416 h 6858000"/>
              <a:gd name="connsiteX101" fmla="*/ 725798 w 8265502"/>
              <a:gd name="connsiteY101" fmla="*/ 4553853 h 6858000"/>
              <a:gd name="connsiteX102" fmla="*/ 3182 w 8265502"/>
              <a:gd name="connsiteY102" fmla="*/ 4553853 h 6858000"/>
              <a:gd name="connsiteX103" fmla="*/ 0 w 8265502"/>
              <a:gd name="connsiteY103" fmla="*/ 4547489 h 6858000"/>
              <a:gd name="connsiteX104" fmla="*/ 0 w 8265502"/>
              <a:gd name="connsiteY104" fmla="*/ 3465342 h 6858000"/>
              <a:gd name="connsiteX105" fmla="*/ 1044040 w 8265502"/>
              <a:gd name="connsiteY105" fmla="*/ 2883459 h 6858000"/>
              <a:gd name="connsiteX106" fmla="*/ 1766657 w 8265502"/>
              <a:gd name="connsiteY106" fmla="*/ 2883459 h 6858000"/>
              <a:gd name="connsiteX107" fmla="*/ 2040376 w 8265502"/>
              <a:gd name="connsiteY107" fmla="*/ 3430894 h 6858000"/>
              <a:gd name="connsiteX108" fmla="*/ 1766657 w 8265502"/>
              <a:gd name="connsiteY108" fmla="*/ 3978331 h 6858000"/>
              <a:gd name="connsiteX109" fmla="*/ 1044040 w 8265502"/>
              <a:gd name="connsiteY109" fmla="*/ 3978331 h 6858000"/>
              <a:gd name="connsiteX110" fmla="*/ 770321 w 8265502"/>
              <a:gd name="connsiteY110" fmla="*/ 3430894 h 6858000"/>
              <a:gd name="connsiteX111" fmla="*/ 3119750 w 8265502"/>
              <a:gd name="connsiteY111" fmla="*/ 2883459 h 6858000"/>
              <a:gd name="connsiteX112" fmla="*/ 3842365 w 8265502"/>
              <a:gd name="connsiteY112" fmla="*/ 2883459 h 6858000"/>
              <a:gd name="connsiteX113" fmla="*/ 4116084 w 8265502"/>
              <a:gd name="connsiteY113" fmla="*/ 3430894 h 6858000"/>
              <a:gd name="connsiteX114" fmla="*/ 3842365 w 8265502"/>
              <a:gd name="connsiteY114" fmla="*/ 3978331 h 6858000"/>
              <a:gd name="connsiteX115" fmla="*/ 3119750 w 8265502"/>
              <a:gd name="connsiteY115" fmla="*/ 3978331 h 6858000"/>
              <a:gd name="connsiteX116" fmla="*/ 2846030 w 8265502"/>
              <a:gd name="connsiteY116" fmla="*/ 3430894 h 6858000"/>
              <a:gd name="connsiteX117" fmla="*/ 3182 w 8265502"/>
              <a:gd name="connsiteY117" fmla="*/ 2305308 h 6858000"/>
              <a:gd name="connsiteX118" fmla="*/ 725799 w 8265502"/>
              <a:gd name="connsiteY118" fmla="*/ 2305308 h 6858000"/>
              <a:gd name="connsiteX119" fmla="*/ 999517 w 8265502"/>
              <a:gd name="connsiteY119" fmla="*/ 2852746 h 6858000"/>
              <a:gd name="connsiteX120" fmla="*/ 725799 w 8265502"/>
              <a:gd name="connsiteY120" fmla="*/ 3400180 h 6858000"/>
              <a:gd name="connsiteX121" fmla="*/ 3182 w 8265502"/>
              <a:gd name="connsiteY121" fmla="*/ 3400180 h 6858000"/>
              <a:gd name="connsiteX122" fmla="*/ 0 w 8265502"/>
              <a:gd name="connsiteY122" fmla="*/ 3393816 h 6858000"/>
              <a:gd name="connsiteX123" fmla="*/ 0 w 8265502"/>
              <a:gd name="connsiteY123" fmla="*/ 2311672 h 6858000"/>
              <a:gd name="connsiteX124" fmla="*/ 2078891 w 8265502"/>
              <a:gd name="connsiteY124" fmla="*/ 2305306 h 6858000"/>
              <a:gd name="connsiteX125" fmla="*/ 2801507 w 8265502"/>
              <a:gd name="connsiteY125" fmla="*/ 2305306 h 6858000"/>
              <a:gd name="connsiteX126" fmla="*/ 3075227 w 8265502"/>
              <a:gd name="connsiteY126" fmla="*/ 2852744 h 6858000"/>
              <a:gd name="connsiteX127" fmla="*/ 2801507 w 8265502"/>
              <a:gd name="connsiteY127" fmla="*/ 3400179 h 6858000"/>
              <a:gd name="connsiteX128" fmla="*/ 2078891 w 8265502"/>
              <a:gd name="connsiteY128" fmla="*/ 3400179 h 6858000"/>
              <a:gd name="connsiteX129" fmla="*/ 1805171 w 8265502"/>
              <a:gd name="connsiteY129" fmla="*/ 2852744 h 6858000"/>
              <a:gd name="connsiteX130" fmla="*/ 4154597 w 8265502"/>
              <a:gd name="connsiteY130" fmla="*/ 2305305 h 6858000"/>
              <a:gd name="connsiteX131" fmla="*/ 4877214 w 8265502"/>
              <a:gd name="connsiteY131" fmla="*/ 2305305 h 6858000"/>
              <a:gd name="connsiteX132" fmla="*/ 5150933 w 8265502"/>
              <a:gd name="connsiteY132" fmla="*/ 2852744 h 6858000"/>
              <a:gd name="connsiteX133" fmla="*/ 4877214 w 8265502"/>
              <a:gd name="connsiteY133" fmla="*/ 3400179 h 6858000"/>
              <a:gd name="connsiteX134" fmla="*/ 4154597 w 8265502"/>
              <a:gd name="connsiteY134" fmla="*/ 3400179 h 6858000"/>
              <a:gd name="connsiteX135" fmla="*/ 3880879 w 8265502"/>
              <a:gd name="connsiteY135" fmla="*/ 2852744 h 6858000"/>
              <a:gd name="connsiteX136" fmla="*/ 5202046 w 8265502"/>
              <a:gd name="connsiteY136" fmla="*/ 1738266 h 6858000"/>
              <a:gd name="connsiteX137" fmla="*/ 5920449 w 8265502"/>
              <a:gd name="connsiteY137" fmla="*/ 1738266 h 6858000"/>
              <a:gd name="connsiteX138" fmla="*/ 6192571 w 8265502"/>
              <a:gd name="connsiteY138" fmla="*/ 2282511 h 6858000"/>
              <a:gd name="connsiteX139" fmla="*/ 5920449 w 8265502"/>
              <a:gd name="connsiteY139" fmla="*/ 2826755 h 6858000"/>
              <a:gd name="connsiteX140" fmla="*/ 5202046 w 8265502"/>
              <a:gd name="connsiteY140" fmla="*/ 2826755 h 6858000"/>
              <a:gd name="connsiteX141" fmla="*/ 4929924 w 8265502"/>
              <a:gd name="connsiteY141" fmla="*/ 2282511 h 6858000"/>
              <a:gd name="connsiteX142" fmla="*/ 1044040 w 8265502"/>
              <a:gd name="connsiteY142" fmla="*/ 1729785 h 6858000"/>
              <a:gd name="connsiteX143" fmla="*/ 1766657 w 8265502"/>
              <a:gd name="connsiteY143" fmla="*/ 1729785 h 6858000"/>
              <a:gd name="connsiteX144" fmla="*/ 2040376 w 8265502"/>
              <a:gd name="connsiteY144" fmla="*/ 2277224 h 6858000"/>
              <a:gd name="connsiteX145" fmla="*/ 1766657 w 8265502"/>
              <a:gd name="connsiteY145" fmla="*/ 2824659 h 6858000"/>
              <a:gd name="connsiteX146" fmla="*/ 1044040 w 8265502"/>
              <a:gd name="connsiteY146" fmla="*/ 2824659 h 6858000"/>
              <a:gd name="connsiteX147" fmla="*/ 770321 w 8265502"/>
              <a:gd name="connsiteY147" fmla="*/ 2277224 h 6858000"/>
              <a:gd name="connsiteX148" fmla="*/ 3119750 w 8265502"/>
              <a:gd name="connsiteY148" fmla="*/ 1729784 h 6858000"/>
              <a:gd name="connsiteX149" fmla="*/ 3842365 w 8265502"/>
              <a:gd name="connsiteY149" fmla="*/ 1729784 h 6858000"/>
              <a:gd name="connsiteX150" fmla="*/ 4116084 w 8265502"/>
              <a:gd name="connsiteY150" fmla="*/ 2277222 h 6858000"/>
              <a:gd name="connsiteX151" fmla="*/ 3842365 w 8265502"/>
              <a:gd name="connsiteY151" fmla="*/ 2824659 h 6858000"/>
              <a:gd name="connsiteX152" fmla="*/ 3119750 w 8265502"/>
              <a:gd name="connsiteY152" fmla="*/ 2824659 h 6858000"/>
              <a:gd name="connsiteX153" fmla="*/ 2846030 w 8265502"/>
              <a:gd name="connsiteY153" fmla="*/ 2277222 h 6858000"/>
              <a:gd name="connsiteX154" fmla="*/ 3182 w 8265502"/>
              <a:gd name="connsiteY154" fmla="*/ 1151633 h 6858000"/>
              <a:gd name="connsiteX155" fmla="*/ 725799 w 8265502"/>
              <a:gd name="connsiteY155" fmla="*/ 1151633 h 6858000"/>
              <a:gd name="connsiteX156" fmla="*/ 999517 w 8265502"/>
              <a:gd name="connsiteY156" fmla="*/ 1699071 h 6858000"/>
              <a:gd name="connsiteX157" fmla="*/ 725799 w 8265502"/>
              <a:gd name="connsiteY157" fmla="*/ 2246508 h 6858000"/>
              <a:gd name="connsiteX158" fmla="*/ 3182 w 8265502"/>
              <a:gd name="connsiteY158" fmla="*/ 2246508 h 6858000"/>
              <a:gd name="connsiteX159" fmla="*/ 0 w 8265502"/>
              <a:gd name="connsiteY159" fmla="*/ 2240144 h 6858000"/>
              <a:gd name="connsiteX160" fmla="*/ 0 w 8265502"/>
              <a:gd name="connsiteY160" fmla="*/ 1157997 h 6858000"/>
              <a:gd name="connsiteX161" fmla="*/ 2078891 w 8265502"/>
              <a:gd name="connsiteY161" fmla="*/ 1151632 h 6858000"/>
              <a:gd name="connsiteX162" fmla="*/ 2801507 w 8265502"/>
              <a:gd name="connsiteY162" fmla="*/ 1151632 h 6858000"/>
              <a:gd name="connsiteX163" fmla="*/ 3075227 w 8265502"/>
              <a:gd name="connsiteY163" fmla="*/ 1699069 h 6858000"/>
              <a:gd name="connsiteX164" fmla="*/ 2801507 w 8265502"/>
              <a:gd name="connsiteY164" fmla="*/ 2246507 h 6858000"/>
              <a:gd name="connsiteX165" fmla="*/ 2078891 w 8265502"/>
              <a:gd name="connsiteY165" fmla="*/ 2246507 h 6858000"/>
              <a:gd name="connsiteX166" fmla="*/ 1805172 w 8265502"/>
              <a:gd name="connsiteY166" fmla="*/ 1699069 h 6858000"/>
              <a:gd name="connsiteX167" fmla="*/ 4154597 w 8265502"/>
              <a:gd name="connsiteY167" fmla="*/ 1151631 h 6858000"/>
              <a:gd name="connsiteX168" fmla="*/ 4877214 w 8265502"/>
              <a:gd name="connsiteY168" fmla="*/ 1151631 h 6858000"/>
              <a:gd name="connsiteX169" fmla="*/ 5150933 w 8265502"/>
              <a:gd name="connsiteY169" fmla="*/ 1699069 h 6858000"/>
              <a:gd name="connsiteX170" fmla="*/ 4877214 w 8265502"/>
              <a:gd name="connsiteY170" fmla="*/ 2246506 h 6858000"/>
              <a:gd name="connsiteX171" fmla="*/ 4154597 w 8265502"/>
              <a:gd name="connsiteY171" fmla="*/ 2246506 h 6858000"/>
              <a:gd name="connsiteX172" fmla="*/ 3880879 w 8265502"/>
              <a:gd name="connsiteY172" fmla="*/ 1699069 h 6858000"/>
              <a:gd name="connsiteX173" fmla="*/ 1044040 w 8265502"/>
              <a:gd name="connsiteY173" fmla="*/ 576110 h 6858000"/>
              <a:gd name="connsiteX174" fmla="*/ 1766657 w 8265502"/>
              <a:gd name="connsiteY174" fmla="*/ 576110 h 6858000"/>
              <a:gd name="connsiteX175" fmla="*/ 2040377 w 8265502"/>
              <a:gd name="connsiteY175" fmla="*/ 1123549 h 6858000"/>
              <a:gd name="connsiteX176" fmla="*/ 1766657 w 8265502"/>
              <a:gd name="connsiteY176" fmla="*/ 1670985 h 6858000"/>
              <a:gd name="connsiteX177" fmla="*/ 1044040 w 8265502"/>
              <a:gd name="connsiteY177" fmla="*/ 1670985 h 6858000"/>
              <a:gd name="connsiteX178" fmla="*/ 770321 w 8265502"/>
              <a:gd name="connsiteY178" fmla="*/ 1123549 h 6858000"/>
              <a:gd name="connsiteX179" fmla="*/ 3119750 w 8265502"/>
              <a:gd name="connsiteY179" fmla="*/ 576109 h 6858000"/>
              <a:gd name="connsiteX180" fmla="*/ 3842365 w 8265502"/>
              <a:gd name="connsiteY180" fmla="*/ 576109 h 6858000"/>
              <a:gd name="connsiteX181" fmla="*/ 4116084 w 8265502"/>
              <a:gd name="connsiteY181" fmla="*/ 1123547 h 6858000"/>
              <a:gd name="connsiteX182" fmla="*/ 3842365 w 8265502"/>
              <a:gd name="connsiteY182" fmla="*/ 1670984 h 6858000"/>
              <a:gd name="connsiteX183" fmla="*/ 3119750 w 8265502"/>
              <a:gd name="connsiteY183" fmla="*/ 1670984 h 6858000"/>
              <a:gd name="connsiteX184" fmla="*/ 2846030 w 8265502"/>
              <a:gd name="connsiteY184" fmla="*/ 1123547 h 6858000"/>
              <a:gd name="connsiteX185" fmla="*/ 5195456 w 8265502"/>
              <a:gd name="connsiteY185" fmla="*/ 576108 h 6858000"/>
              <a:gd name="connsiteX186" fmla="*/ 5918073 w 8265502"/>
              <a:gd name="connsiteY186" fmla="*/ 576108 h 6858000"/>
              <a:gd name="connsiteX187" fmla="*/ 6191792 w 8265502"/>
              <a:gd name="connsiteY187" fmla="*/ 1123546 h 6858000"/>
              <a:gd name="connsiteX188" fmla="*/ 5918073 w 8265502"/>
              <a:gd name="connsiteY188" fmla="*/ 1670983 h 6858000"/>
              <a:gd name="connsiteX189" fmla="*/ 5195456 w 8265502"/>
              <a:gd name="connsiteY189" fmla="*/ 1670983 h 6858000"/>
              <a:gd name="connsiteX190" fmla="*/ 4921737 w 8265502"/>
              <a:gd name="connsiteY190" fmla="*/ 1123546 h 6858000"/>
              <a:gd name="connsiteX191" fmla="*/ 7025576 w 8265502"/>
              <a:gd name="connsiteY191" fmla="*/ 0 h 6858000"/>
              <a:gd name="connsiteX192" fmla="*/ 8265502 w 8265502"/>
              <a:gd name="connsiteY192" fmla="*/ 0 h 6858000"/>
              <a:gd name="connsiteX193" fmla="*/ 8006847 w 8265502"/>
              <a:gd name="connsiteY193" fmla="*/ 517308 h 6858000"/>
              <a:gd name="connsiteX194" fmla="*/ 7284230 w 8265502"/>
              <a:gd name="connsiteY194" fmla="*/ 517308 h 6858000"/>
              <a:gd name="connsiteX195" fmla="*/ 6242345 w 8265502"/>
              <a:gd name="connsiteY195" fmla="*/ 0 h 6858000"/>
              <a:gd name="connsiteX196" fmla="*/ 6967007 w 8265502"/>
              <a:gd name="connsiteY196" fmla="*/ 0 h 6858000"/>
              <a:gd name="connsiteX197" fmla="*/ 7239703 w 8265502"/>
              <a:gd name="connsiteY197" fmla="*/ 545393 h 6858000"/>
              <a:gd name="connsiteX198" fmla="*/ 6965984 w 8265502"/>
              <a:gd name="connsiteY198" fmla="*/ 1092830 h 6858000"/>
              <a:gd name="connsiteX199" fmla="*/ 6243367 w 8265502"/>
              <a:gd name="connsiteY199" fmla="*/ 1092830 h 6858000"/>
              <a:gd name="connsiteX200" fmla="*/ 5969648 w 8265502"/>
              <a:gd name="connsiteY200" fmla="*/ 545393 h 6858000"/>
              <a:gd name="connsiteX201" fmla="*/ 4936801 w 8265502"/>
              <a:gd name="connsiteY201" fmla="*/ 0 h 6858000"/>
              <a:gd name="connsiteX202" fmla="*/ 6176728 w 8265502"/>
              <a:gd name="connsiteY202" fmla="*/ 0 h 6858000"/>
              <a:gd name="connsiteX203" fmla="*/ 5918073 w 8265502"/>
              <a:gd name="connsiteY203" fmla="*/ 517309 h 6858000"/>
              <a:gd name="connsiteX204" fmla="*/ 5195456 w 8265502"/>
              <a:gd name="connsiteY204" fmla="*/ 517309 h 6858000"/>
              <a:gd name="connsiteX205" fmla="*/ 4153576 w 8265502"/>
              <a:gd name="connsiteY205" fmla="*/ 0 h 6858000"/>
              <a:gd name="connsiteX206" fmla="*/ 4878236 w 8265502"/>
              <a:gd name="connsiteY206" fmla="*/ 0 h 6858000"/>
              <a:gd name="connsiteX207" fmla="*/ 5150933 w 8265502"/>
              <a:gd name="connsiteY207" fmla="*/ 545395 h 6858000"/>
              <a:gd name="connsiteX208" fmla="*/ 4877214 w 8265502"/>
              <a:gd name="connsiteY208" fmla="*/ 1092832 h 6858000"/>
              <a:gd name="connsiteX209" fmla="*/ 4154597 w 8265502"/>
              <a:gd name="connsiteY209" fmla="*/ 1092832 h 6858000"/>
              <a:gd name="connsiteX210" fmla="*/ 3880879 w 8265502"/>
              <a:gd name="connsiteY210" fmla="*/ 545395 h 6858000"/>
              <a:gd name="connsiteX211" fmla="*/ 2861095 w 8265502"/>
              <a:gd name="connsiteY211" fmla="*/ 0 h 6858000"/>
              <a:gd name="connsiteX212" fmla="*/ 4101020 w 8265502"/>
              <a:gd name="connsiteY212" fmla="*/ 0 h 6858000"/>
              <a:gd name="connsiteX213" fmla="*/ 3842365 w 8265502"/>
              <a:gd name="connsiteY213" fmla="*/ 517310 h 6858000"/>
              <a:gd name="connsiteX214" fmla="*/ 3119750 w 8265502"/>
              <a:gd name="connsiteY214" fmla="*/ 517310 h 6858000"/>
              <a:gd name="connsiteX215" fmla="*/ 2077870 w 8265502"/>
              <a:gd name="connsiteY215" fmla="*/ 0 h 6858000"/>
              <a:gd name="connsiteX216" fmla="*/ 2802528 w 8265502"/>
              <a:gd name="connsiteY216" fmla="*/ 0 h 6858000"/>
              <a:gd name="connsiteX217" fmla="*/ 3075227 w 8265502"/>
              <a:gd name="connsiteY217" fmla="*/ 545396 h 6858000"/>
              <a:gd name="connsiteX218" fmla="*/ 2801507 w 8265502"/>
              <a:gd name="connsiteY218" fmla="*/ 1092833 h 6858000"/>
              <a:gd name="connsiteX219" fmla="*/ 2078891 w 8265502"/>
              <a:gd name="connsiteY219" fmla="*/ 1092833 h 6858000"/>
              <a:gd name="connsiteX220" fmla="*/ 1805172 w 8265502"/>
              <a:gd name="connsiteY220" fmla="*/ 545396 h 6858000"/>
              <a:gd name="connsiteX221" fmla="*/ 785384 w 8265502"/>
              <a:gd name="connsiteY221" fmla="*/ 0 h 6858000"/>
              <a:gd name="connsiteX222" fmla="*/ 2025315 w 8265502"/>
              <a:gd name="connsiteY222" fmla="*/ 0 h 6858000"/>
              <a:gd name="connsiteX223" fmla="*/ 1766657 w 8265502"/>
              <a:gd name="connsiteY223" fmla="*/ 517311 h 6858000"/>
              <a:gd name="connsiteX224" fmla="*/ 1044040 w 8265502"/>
              <a:gd name="connsiteY224" fmla="*/ 517311 h 6858000"/>
              <a:gd name="connsiteX225" fmla="*/ 2162 w 8265502"/>
              <a:gd name="connsiteY225" fmla="*/ 0 h 6858000"/>
              <a:gd name="connsiteX226" fmla="*/ 726820 w 8265502"/>
              <a:gd name="connsiteY226" fmla="*/ 0 h 6858000"/>
              <a:gd name="connsiteX227" fmla="*/ 999517 w 8265502"/>
              <a:gd name="connsiteY227" fmla="*/ 545397 h 6858000"/>
              <a:gd name="connsiteX228" fmla="*/ 725799 w 8265502"/>
              <a:gd name="connsiteY228" fmla="*/ 1092834 h 6858000"/>
              <a:gd name="connsiteX229" fmla="*/ 3182 w 8265502"/>
              <a:gd name="connsiteY229" fmla="*/ 1092834 h 6858000"/>
              <a:gd name="connsiteX230" fmla="*/ 0 w 8265502"/>
              <a:gd name="connsiteY230" fmla="*/ 1086470 h 6858000"/>
              <a:gd name="connsiteX231" fmla="*/ 0 w 8265502"/>
              <a:gd name="connsiteY231" fmla="*/ 43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Lst>
            <a:rect l="l" t="t" r="r" b="b"/>
            <a:pathLst>
              <a:path w="8265502" h="6858000">
                <a:moveTo>
                  <a:pt x="5195456" y="6338077"/>
                </a:moveTo>
                <a:lnTo>
                  <a:pt x="5918072" y="6338077"/>
                </a:lnTo>
                <a:lnTo>
                  <a:pt x="6178034" y="6858000"/>
                </a:lnTo>
                <a:lnTo>
                  <a:pt x="4935495" y="6858000"/>
                </a:lnTo>
                <a:close/>
                <a:moveTo>
                  <a:pt x="3119745" y="6338077"/>
                </a:moveTo>
                <a:lnTo>
                  <a:pt x="3842362" y="6338077"/>
                </a:lnTo>
                <a:lnTo>
                  <a:pt x="4102323" y="6858000"/>
                </a:lnTo>
                <a:lnTo>
                  <a:pt x="2859785" y="6858000"/>
                </a:lnTo>
                <a:close/>
                <a:moveTo>
                  <a:pt x="1044037" y="6338077"/>
                </a:moveTo>
                <a:lnTo>
                  <a:pt x="1766653" y="6338077"/>
                </a:lnTo>
                <a:lnTo>
                  <a:pt x="2026615" y="6858000"/>
                </a:lnTo>
                <a:lnTo>
                  <a:pt x="784076" y="6858000"/>
                </a:lnTo>
                <a:close/>
                <a:moveTo>
                  <a:pt x="3179" y="5766324"/>
                </a:moveTo>
                <a:lnTo>
                  <a:pt x="725796" y="5766324"/>
                </a:lnTo>
                <a:lnTo>
                  <a:pt x="999515" y="6313762"/>
                </a:lnTo>
                <a:lnTo>
                  <a:pt x="727396" y="6858000"/>
                </a:lnTo>
                <a:lnTo>
                  <a:pt x="1580" y="6858000"/>
                </a:lnTo>
                <a:lnTo>
                  <a:pt x="0" y="6854841"/>
                </a:lnTo>
                <a:lnTo>
                  <a:pt x="0" y="5772682"/>
                </a:lnTo>
                <a:close/>
                <a:moveTo>
                  <a:pt x="6243369" y="5763125"/>
                </a:moveTo>
                <a:lnTo>
                  <a:pt x="6965986" y="5763125"/>
                </a:lnTo>
                <a:lnTo>
                  <a:pt x="7239705" y="6310563"/>
                </a:lnTo>
                <a:lnTo>
                  <a:pt x="6965986" y="6858000"/>
                </a:lnTo>
                <a:lnTo>
                  <a:pt x="6243369" y="6858000"/>
                </a:lnTo>
                <a:lnTo>
                  <a:pt x="5969650" y="6310563"/>
                </a:lnTo>
                <a:close/>
                <a:moveTo>
                  <a:pt x="4154596" y="5763125"/>
                </a:moveTo>
                <a:lnTo>
                  <a:pt x="4877213" y="5763125"/>
                </a:lnTo>
                <a:lnTo>
                  <a:pt x="5150931" y="6310563"/>
                </a:lnTo>
                <a:lnTo>
                  <a:pt x="4877213" y="6858000"/>
                </a:lnTo>
                <a:lnTo>
                  <a:pt x="4154596" y="6858000"/>
                </a:lnTo>
                <a:lnTo>
                  <a:pt x="3880878" y="6310563"/>
                </a:lnTo>
                <a:close/>
                <a:moveTo>
                  <a:pt x="2078889" y="5763125"/>
                </a:moveTo>
                <a:lnTo>
                  <a:pt x="2801506" y="5763125"/>
                </a:lnTo>
                <a:lnTo>
                  <a:pt x="3075225" y="6310563"/>
                </a:lnTo>
                <a:lnTo>
                  <a:pt x="2801506" y="6858000"/>
                </a:lnTo>
                <a:lnTo>
                  <a:pt x="2078889" y="6858000"/>
                </a:lnTo>
                <a:lnTo>
                  <a:pt x="1805170" y="6310563"/>
                </a:lnTo>
                <a:close/>
                <a:moveTo>
                  <a:pt x="3119748" y="5187603"/>
                </a:moveTo>
                <a:lnTo>
                  <a:pt x="3842364" y="5187603"/>
                </a:lnTo>
                <a:lnTo>
                  <a:pt x="4116083" y="5735041"/>
                </a:lnTo>
                <a:lnTo>
                  <a:pt x="3842364" y="6282478"/>
                </a:lnTo>
                <a:lnTo>
                  <a:pt x="3119748" y="6282478"/>
                </a:lnTo>
                <a:lnTo>
                  <a:pt x="2846030" y="5735041"/>
                </a:lnTo>
                <a:close/>
                <a:moveTo>
                  <a:pt x="1044038" y="5187603"/>
                </a:moveTo>
                <a:lnTo>
                  <a:pt x="1766654" y="5187603"/>
                </a:lnTo>
                <a:lnTo>
                  <a:pt x="2040373" y="5735041"/>
                </a:lnTo>
                <a:lnTo>
                  <a:pt x="1766654" y="6282478"/>
                </a:lnTo>
                <a:lnTo>
                  <a:pt x="1044038" y="6282478"/>
                </a:lnTo>
                <a:lnTo>
                  <a:pt x="770319" y="5735041"/>
                </a:lnTo>
                <a:close/>
                <a:moveTo>
                  <a:pt x="4159388" y="4628392"/>
                </a:moveTo>
                <a:lnTo>
                  <a:pt x="4877791" y="4628392"/>
                </a:lnTo>
                <a:lnTo>
                  <a:pt x="5149913" y="5172637"/>
                </a:lnTo>
                <a:lnTo>
                  <a:pt x="4877791" y="5716881"/>
                </a:lnTo>
                <a:lnTo>
                  <a:pt x="4159388" y="5716881"/>
                </a:lnTo>
                <a:lnTo>
                  <a:pt x="3887266" y="5172637"/>
                </a:lnTo>
                <a:close/>
                <a:moveTo>
                  <a:pt x="2078891" y="4612651"/>
                </a:moveTo>
                <a:lnTo>
                  <a:pt x="2801507" y="4612651"/>
                </a:lnTo>
                <a:lnTo>
                  <a:pt x="3075227" y="5160089"/>
                </a:lnTo>
                <a:lnTo>
                  <a:pt x="2801507" y="5707526"/>
                </a:lnTo>
                <a:lnTo>
                  <a:pt x="2078891" y="5707526"/>
                </a:lnTo>
                <a:lnTo>
                  <a:pt x="1805171" y="5160089"/>
                </a:lnTo>
                <a:close/>
                <a:moveTo>
                  <a:pt x="3182" y="4612651"/>
                </a:moveTo>
                <a:lnTo>
                  <a:pt x="725798" y="4612651"/>
                </a:lnTo>
                <a:lnTo>
                  <a:pt x="999517" y="5160089"/>
                </a:lnTo>
                <a:lnTo>
                  <a:pt x="725798" y="5707526"/>
                </a:lnTo>
                <a:lnTo>
                  <a:pt x="3182" y="5707526"/>
                </a:lnTo>
                <a:lnTo>
                  <a:pt x="0" y="5701162"/>
                </a:lnTo>
                <a:lnTo>
                  <a:pt x="0" y="4619015"/>
                </a:lnTo>
                <a:close/>
                <a:moveTo>
                  <a:pt x="5195456" y="4037129"/>
                </a:moveTo>
                <a:lnTo>
                  <a:pt x="5918073" y="4037129"/>
                </a:lnTo>
                <a:lnTo>
                  <a:pt x="6191792" y="4584567"/>
                </a:lnTo>
                <a:lnTo>
                  <a:pt x="5918073" y="5132004"/>
                </a:lnTo>
                <a:lnTo>
                  <a:pt x="5195456" y="5132004"/>
                </a:lnTo>
                <a:lnTo>
                  <a:pt x="4921737" y="4584567"/>
                </a:lnTo>
                <a:close/>
                <a:moveTo>
                  <a:pt x="3119750" y="4037129"/>
                </a:moveTo>
                <a:lnTo>
                  <a:pt x="3842365" y="4037129"/>
                </a:lnTo>
                <a:lnTo>
                  <a:pt x="4116084" y="4584567"/>
                </a:lnTo>
                <a:lnTo>
                  <a:pt x="3842365" y="5132004"/>
                </a:lnTo>
                <a:lnTo>
                  <a:pt x="3119750" y="5132004"/>
                </a:lnTo>
                <a:lnTo>
                  <a:pt x="2846030" y="4584567"/>
                </a:lnTo>
                <a:close/>
                <a:moveTo>
                  <a:pt x="1044040" y="4037129"/>
                </a:moveTo>
                <a:lnTo>
                  <a:pt x="1766657" y="4037129"/>
                </a:lnTo>
                <a:lnTo>
                  <a:pt x="2040376" y="4584567"/>
                </a:lnTo>
                <a:lnTo>
                  <a:pt x="1766657" y="5132004"/>
                </a:lnTo>
                <a:lnTo>
                  <a:pt x="1044040" y="5132004"/>
                </a:lnTo>
                <a:lnTo>
                  <a:pt x="770321" y="4584567"/>
                </a:lnTo>
                <a:close/>
                <a:moveTo>
                  <a:pt x="4159387" y="3463221"/>
                </a:moveTo>
                <a:lnTo>
                  <a:pt x="4877790" y="3463221"/>
                </a:lnTo>
                <a:lnTo>
                  <a:pt x="5149912" y="4007466"/>
                </a:lnTo>
                <a:lnTo>
                  <a:pt x="4877790" y="4551710"/>
                </a:lnTo>
                <a:lnTo>
                  <a:pt x="4159387" y="4551710"/>
                </a:lnTo>
                <a:lnTo>
                  <a:pt x="3887265" y="4007466"/>
                </a:lnTo>
                <a:close/>
                <a:moveTo>
                  <a:pt x="2078891" y="3458978"/>
                </a:moveTo>
                <a:lnTo>
                  <a:pt x="2801507" y="3458978"/>
                </a:lnTo>
                <a:lnTo>
                  <a:pt x="3075227" y="4006416"/>
                </a:lnTo>
                <a:lnTo>
                  <a:pt x="2801507" y="4553853"/>
                </a:lnTo>
                <a:lnTo>
                  <a:pt x="2078891" y="4553853"/>
                </a:lnTo>
                <a:lnTo>
                  <a:pt x="1805171" y="4006416"/>
                </a:lnTo>
                <a:close/>
                <a:moveTo>
                  <a:pt x="3182" y="3458978"/>
                </a:moveTo>
                <a:lnTo>
                  <a:pt x="725798" y="3458978"/>
                </a:lnTo>
                <a:lnTo>
                  <a:pt x="999517" y="4006416"/>
                </a:lnTo>
                <a:lnTo>
                  <a:pt x="725798" y="4553853"/>
                </a:lnTo>
                <a:lnTo>
                  <a:pt x="3182" y="4553853"/>
                </a:lnTo>
                <a:lnTo>
                  <a:pt x="0" y="4547489"/>
                </a:lnTo>
                <a:lnTo>
                  <a:pt x="0" y="3465342"/>
                </a:lnTo>
                <a:close/>
                <a:moveTo>
                  <a:pt x="1044040" y="2883459"/>
                </a:moveTo>
                <a:lnTo>
                  <a:pt x="1766657" y="2883459"/>
                </a:lnTo>
                <a:lnTo>
                  <a:pt x="2040376" y="3430894"/>
                </a:lnTo>
                <a:lnTo>
                  <a:pt x="1766657" y="3978331"/>
                </a:lnTo>
                <a:lnTo>
                  <a:pt x="1044040" y="3978331"/>
                </a:lnTo>
                <a:lnTo>
                  <a:pt x="770321" y="3430894"/>
                </a:lnTo>
                <a:close/>
                <a:moveTo>
                  <a:pt x="3119750" y="2883459"/>
                </a:moveTo>
                <a:lnTo>
                  <a:pt x="3842365" y="2883459"/>
                </a:lnTo>
                <a:lnTo>
                  <a:pt x="4116084" y="3430894"/>
                </a:lnTo>
                <a:lnTo>
                  <a:pt x="3842365" y="3978331"/>
                </a:lnTo>
                <a:lnTo>
                  <a:pt x="3119750" y="3978331"/>
                </a:lnTo>
                <a:lnTo>
                  <a:pt x="2846030" y="3430894"/>
                </a:lnTo>
                <a:close/>
                <a:moveTo>
                  <a:pt x="3182" y="2305308"/>
                </a:moveTo>
                <a:lnTo>
                  <a:pt x="725799" y="2305308"/>
                </a:lnTo>
                <a:lnTo>
                  <a:pt x="999517" y="2852746"/>
                </a:lnTo>
                <a:lnTo>
                  <a:pt x="725799" y="3400180"/>
                </a:lnTo>
                <a:lnTo>
                  <a:pt x="3182" y="3400180"/>
                </a:lnTo>
                <a:lnTo>
                  <a:pt x="0" y="3393816"/>
                </a:lnTo>
                <a:lnTo>
                  <a:pt x="0" y="2311672"/>
                </a:lnTo>
                <a:close/>
                <a:moveTo>
                  <a:pt x="2078891" y="2305306"/>
                </a:moveTo>
                <a:lnTo>
                  <a:pt x="2801507" y="2305306"/>
                </a:lnTo>
                <a:lnTo>
                  <a:pt x="3075227" y="2852744"/>
                </a:lnTo>
                <a:lnTo>
                  <a:pt x="2801507" y="3400179"/>
                </a:lnTo>
                <a:lnTo>
                  <a:pt x="2078891" y="3400179"/>
                </a:lnTo>
                <a:lnTo>
                  <a:pt x="1805171" y="2852744"/>
                </a:lnTo>
                <a:close/>
                <a:moveTo>
                  <a:pt x="4154597" y="2305305"/>
                </a:moveTo>
                <a:lnTo>
                  <a:pt x="4877214" y="2305305"/>
                </a:lnTo>
                <a:lnTo>
                  <a:pt x="5150933" y="2852744"/>
                </a:lnTo>
                <a:lnTo>
                  <a:pt x="4877214" y="3400179"/>
                </a:lnTo>
                <a:lnTo>
                  <a:pt x="4154597" y="3400179"/>
                </a:lnTo>
                <a:lnTo>
                  <a:pt x="3880879" y="2852744"/>
                </a:lnTo>
                <a:close/>
                <a:moveTo>
                  <a:pt x="5202046" y="1738266"/>
                </a:moveTo>
                <a:lnTo>
                  <a:pt x="5920449" y="1738266"/>
                </a:lnTo>
                <a:lnTo>
                  <a:pt x="6192571" y="2282511"/>
                </a:lnTo>
                <a:lnTo>
                  <a:pt x="5920449" y="2826755"/>
                </a:lnTo>
                <a:lnTo>
                  <a:pt x="5202046" y="2826755"/>
                </a:lnTo>
                <a:lnTo>
                  <a:pt x="4929924" y="2282511"/>
                </a:lnTo>
                <a:close/>
                <a:moveTo>
                  <a:pt x="1044040" y="1729785"/>
                </a:moveTo>
                <a:lnTo>
                  <a:pt x="1766657" y="1729785"/>
                </a:lnTo>
                <a:lnTo>
                  <a:pt x="2040376" y="2277224"/>
                </a:lnTo>
                <a:lnTo>
                  <a:pt x="1766657" y="2824659"/>
                </a:lnTo>
                <a:lnTo>
                  <a:pt x="1044040" y="2824659"/>
                </a:lnTo>
                <a:lnTo>
                  <a:pt x="770321" y="2277224"/>
                </a:lnTo>
                <a:close/>
                <a:moveTo>
                  <a:pt x="3119750" y="1729784"/>
                </a:moveTo>
                <a:lnTo>
                  <a:pt x="3842365" y="1729784"/>
                </a:lnTo>
                <a:lnTo>
                  <a:pt x="4116084" y="2277222"/>
                </a:lnTo>
                <a:lnTo>
                  <a:pt x="3842365" y="2824659"/>
                </a:lnTo>
                <a:lnTo>
                  <a:pt x="3119750" y="2824659"/>
                </a:lnTo>
                <a:lnTo>
                  <a:pt x="2846030" y="2277222"/>
                </a:lnTo>
                <a:close/>
                <a:moveTo>
                  <a:pt x="3182" y="1151633"/>
                </a:moveTo>
                <a:lnTo>
                  <a:pt x="725799" y="1151633"/>
                </a:lnTo>
                <a:lnTo>
                  <a:pt x="999517" y="1699071"/>
                </a:lnTo>
                <a:lnTo>
                  <a:pt x="725799" y="2246508"/>
                </a:lnTo>
                <a:lnTo>
                  <a:pt x="3182" y="2246508"/>
                </a:lnTo>
                <a:lnTo>
                  <a:pt x="0" y="2240144"/>
                </a:lnTo>
                <a:lnTo>
                  <a:pt x="0" y="1157997"/>
                </a:lnTo>
                <a:close/>
                <a:moveTo>
                  <a:pt x="2078891" y="1151632"/>
                </a:moveTo>
                <a:lnTo>
                  <a:pt x="2801507" y="1151632"/>
                </a:lnTo>
                <a:lnTo>
                  <a:pt x="3075227" y="1699069"/>
                </a:lnTo>
                <a:lnTo>
                  <a:pt x="2801507" y="2246507"/>
                </a:lnTo>
                <a:lnTo>
                  <a:pt x="2078891" y="2246507"/>
                </a:lnTo>
                <a:lnTo>
                  <a:pt x="1805172" y="1699069"/>
                </a:lnTo>
                <a:close/>
                <a:moveTo>
                  <a:pt x="4154597" y="1151631"/>
                </a:moveTo>
                <a:lnTo>
                  <a:pt x="4877214" y="1151631"/>
                </a:lnTo>
                <a:lnTo>
                  <a:pt x="5150933" y="1699069"/>
                </a:lnTo>
                <a:lnTo>
                  <a:pt x="4877214" y="2246506"/>
                </a:lnTo>
                <a:lnTo>
                  <a:pt x="4154597" y="2246506"/>
                </a:lnTo>
                <a:lnTo>
                  <a:pt x="3880879" y="1699069"/>
                </a:lnTo>
                <a:close/>
                <a:moveTo>
                  <a:pt x="1044040" y="576110"/>
                </a:moveTo>
                <a:lnTo>
                  <a:pt x="1766657" y="576110"/>
                </a:lnTo>
                <a:lnTo>
                  <a:pt x="2040377" y="1123549"/>
                </a:lnTo>
                <a:lnTo>
                  <a:pt x="1766657" y="1670985"/>
                </a:lnTo>
                <a:lnTo>
                  <a:pt x="1044040" y="1670985"/>
                </a:lnTo>
                <a:lnTo>
                  <a:pt x="770321" y="1123549"/>
                </a:lnTo>
                <a:close/>
                <a:moveTo>
                  <a:pt x="3119750" y="576109"/>
                </a:moveTo>
                <a:lnTo>
                  <a:pt x="3842365" y="576109"/>
                </a:lnTo>
                <a:lnTo>
                  <a:pt x="4116084" y="1123547"/>
                </a:lnTo>
                <a:lnTo>
                  <a:pt x="3842365" y="1670984"/>
                </a:lnTo>
                <a:lnTo>
                  <a:pt x="3119750" y="1670984"/>
                </a:lnTo>
                <a:lnTo>
                  <a:pt x="2846030" y="1123547"/>
                </a:lnTo>
                <a:close/>
                <a:moveTo>
                  <a:pt x="5195456" y="576108"/>
                </a:moveTo>
                <a:lnTo>
                  <a:pt x="5918073" y="576108"/>
                </a:lnTo>
                <a:lnTo>
                  <a:pt x="6191792" y="1123546"/>
                </a:lnTo>
                <a:lnTo>
                  <a:pt x="5918073" y="1670983"/>
                </a:lnTo>
                <a:lnTo>
                  <a:pt x="5195456" y="1670983"/>
                </a:lnTo>
                <a:lnTo>
                  <a:pt x="4921737" y="1123546"/>
                </a:lnTo>
                <a:close/>
                <a:moveTo>
                  <a:pt x="7025576" y="0"/>
                </a:moveTo>
                <a:lnTo>
                  <a:pt x="8265502" y="0"/>
                </a:lnTo>
                <a:lnTo>
                  <a:pt x="8006847" y="517308"/>
                </a:lnTo>
                <a:lnTo>
                  <a:pt x="7284230" y="517308"/>
                </a:lnTo>
                <a:close/>
                <a:moveTo>
                  <a:pt x="6242345" y="0"/>
                </a:moveTo>
                <a:lnTo>
                  <a:pt x="6967007" y="0"/>
                </a:lnTo>
                <a:lnTo>
                  <a:pt x="7239703" y="545393"/>
                </a:lnTo>
                <a:lnTo>
                  <a:pt x="6965984" y="1092830"/>
                </a:lnTo>
                <a:lnTo>
                  <a:pt x="6243367" y="1092830"/>
                </a:lnTo>
                <a:lnTo>
                  <a:pt x="5969648" y="545393"/>
                </a:lnTo>
                <a:close/>
                <a:moveTo>
                  <a:pt x="4936801" y="0"/>
                </a:moveTo>
                <a:lnTo>
                  <a:pt x="6176728" y="0"/>
                </a:lnTo>
                <a:lnTo>
                  <a:pt x="5918073" y="517309"/>
                </a:lnTo>
                <a:lnTo>
                  <a:pt x="5195456" y="517309"/>
                </a:lnTo>
                <a:close/>
                <a:moveTo>
                  <a:pt x="4153576" y="0"/>
                </a:moveTo>
                <a:lnTo>
                  <a:pt x="4878236" y="0"/>
                </a:lnTo>
                <a:lnTo>
                  <a:pt x="5150933" y="545395"/>
                </a:lnTo>
                <a:lnTo>
                  <a:pt x="4877214" y="1092832"/>
                </a:lnTo>
                <a:lnTo>
                  <a:pt x="4154597" y="1092832"/>
                </a:lnTo>
                <a:lnTo>
                  <a:pt x="3880879" y="545395"/>
                </a:lnTo>
                <a:close/>
                <a:moveTo>
                  <a:pt x="2861095" y="0"/>
                </a:moveTo>
                <a:lnTo>
                  <a:pt x="4101020" y="0"/>
                </a:lnTo>
                <a:lnTo>
                  <a:pt x="3842365" y="517310"/>
                </a:lnTo>
                <a:lnTo>
                  <a:pt x="3119750" y="517310"/>
                </a:lnTo>
                <a:close/>
                <a:moveTo>
                  <a:pt x="2077870" y="0"/>
                </a:moveTo>
                <a:lnTo>
                  <a:pt x="2802528" y="0"/>
                </a:lnTo>
                <a:lnTo>
                  <a:pt x="3075227" y="545396"/>
                </a:lnTo>
                <a:lnTo>
                  <a:pt x="2801507" y="1092833"/>
                </a:lnTo>
                <a:lnTo>
                  <a:pt x="2078891" y="1092833"/>
                </a:lnTo>
                <a:lnTo>
                  <a:pt x="1805172" y="545396"/>
                </a:lnTo>
                <a:close/>
                <a:moveTo>
                  <a:pt x="785384" y="0"/>
                </a:moveTo>
                <a:lnTo>
                  <a:pt x="2025315" y="0"/>
                </a:lnTo>
                <a:lnTo>
                  <a:pt x="1766657" y="517311"/>
                </a:lnTo>
                <a:lnTo>
                  <a:pt x="1044040" y="517311"/>
                </a:lnTo>
                <a:close/>
                <a:moveTo>
                  <a:pt x="2162" y="0"/>
                </a:moveTo>
                <a:lnTo>
                  <a:pt x="726820" y="0"/>
                </a:lnTo>
                <a:lnTo>
                  <a:pt x="999517" y="545397"/>
                </a:lnTo>
                <a:lnTo>
                  <a:pt x="725799" y="1092834"/>
                </a:lnTo>
                <a:lnTo>
                  <a:pt x="3182" y="1092834"/>
                </a:lnTo>
                <a:lnTo>
                  <a:pt x="0" y="1086470"/>
                </a:lnTo>
                <a:lnTo>
                  <a:pt x="0" y="4323"/>
                </a:lnTo>
                <a:close/>
              </a:path>
            </a:pathLst>
          </a:custGeom>
          <a:solidFill>
            <a:schemeClr val="bg1">
              <a:lumMod val="95000"/>
            </a:schemeClr>
          </a:solidFill>
        </p:spPr>
        <p:txBody>
          <a:bodyPr wrap="square" lIns="68580" tIns="34290" rIns="68580" bIns="34290" anchor="ctr">
            <a:noAutofit/>
          </a:bodyPr>
          <a:lstStyle>
            <a:lvl1pPr marL="0" indent="0" algn="ctr">
              <a:buNone/>
              <a:defRPr sz="900">
                <a:latin typeface="Arial" pitchFamily="34" charset="0"/>
                <a:cs typeface="Arial" pitchFamily="34" charset="0"/>
              </a:defRPr>
            </a:lvl1pPr>
            <a:lvl2pPr marL="342917" indent="0">
              <a:buNone/>
              <a:defRPr sz="2100"/>
            </a:lvl2pPr>
            <a:lvl3pPr marL="685835" indent="0">
              <a:buNone/>
              <a:defRPr sz="1800"/>
            </a:lvl3pPr>
            <a:lvl4pPr marL="1028752" indent="0">
              <a:buNone/>
              <a:defRPr sz="1500"/>
            </a:lvl4pPr>
            <a:lvl5pPr marL="1371668" indent="0">
              <a:buNone/>
              <a:defRPr sz="1500"/>
            </a:lvl5pPr>
            <a:lvl6pPr marL="1714586" indent="0">
              <a:buNone/>
              <a:defRPr sz="1500"/>
            </a:lvl6pPr>
            <a:lvl7pPr marL="2057503" indent="0">
              <a:buNone/>
              <a:defRPr sz="1500"/>
            </a:lvl7pPr>
            <a:lvl8pPr marL="2400420" indent="0">
              <a:buNone/>
              <a:defRPr sz="1500"/>
            </a:lvl8pPr>
            <a:lvl9pPr marL="2743337" indent="0">
              <a:buNone/>
              <a:defRPr sz="1500"/>
            </a:lvl9pPr>
          </a:lstStyle>
          <a:p>
            <a:r>
              <a:rPr lang="en-US" altLang="ko-KR" dirty="0"/>
              <a:t>Your Picture Here</a:t>
            </a:r>
            <a:endParaRPr lang="ko-KR" altLang="en-US" dirty="0"/>
          </a:p>
        </p:txBody>
      </p:sp>
    </p:spTree>
    <p:extLst>
      <p:ext uri="{BB962C8B-B14F-4D97-AF65-F5344CB8AC3E}">
        <p14:creationId xmlns="" xmlns:p14="http://schemas.microsoft.com/office/powerpoint/2010/main" val="347826094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029BFB55-A802-447E-A910-BBD71F405882}"/>
              </a:ext>
            </a:extLst>
          </p:cNvPr>
          <p:cNvSpPr/>
          <p:nvPr userDrawn="1"/>
        </p:nvSpPr>
        <p:spPr>
          <a:xfrm>
            <a:off x="0" y="0"/>
            <a:ext cx="9144000" cy="5143500"/>
          </a:xfrm>
          <a:prstGeom prst="rect">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3" name="Right Triangle 2">
            <a:extLst>
              <a:ext uri="{FF2B5EF4-FFF2-40B4-BE49-F238E27FC236}">
                <a16:creationId xmlns="" xmlns:a16="http://schemas.microsoft.com/office/drawing/2014/main" id="{6457B7BB-CD07-47C5-9965-2FA032CA8D5B}"/>
              </a:ext>
            </a:extLst>
          </p:cNvPr>
          <p:cNvSpPr/>
          <p:nvPr userDrawn="1"/>
        </p:nvSpPr>
        <p:spPr>
          <a:xfrm flipH="1">
            <a:off x="6039134" y="0"/>
            <a:ext cx="3104864" cy="51435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4" name="Right Triangle 3">
            <a:extLst>
              <a:ext uri="{FF2B5EF4-FFF2-40B4-BE49-F238E27FC236}">
                <a16:creationId xmlns="" xmlns:a16="http://schemas.microsoft.com/office/drawing/2014/main" id="{B81EF693-46E2-4180-A982-14109E40CB06}"/>
              </a:ext>
            </a:extLst>
          </p:cNvPr>
          <p:cNvSpPr/>
          <p:nvPr userDrawn="1"/>
        </p:nvSpPr>
        <p:spPr>
          <a:xfrm rot="10800000" flipH="1">
            <a:off x="3" y="0"/>
            <a:ext cx="3104864" cy="51435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Tree>
    <p:extLst>
      <p:ext uri="{BB962C8B-B14F-4D97-AF65-F5344CB8AC3E}">
        <p14:creationId xmlns="" xmlns:p14="http://schemas.microsoft.com/office/powerpoint/2010/main" val="93675020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pPr/>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350580291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pPr/>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35387940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pPr/>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115051099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pPr/>
              <a:t>5/31/2020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24035354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50182494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1"/>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72244091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5/31/2020</a:t>
            </a:fld>
            <a:endParaRPr lang="en-US"/>
          </a:p>
        </p:txBody>
      </p:sp>
      <p:sp>
        <p:nvSpPr>
          <p:cNvPr id="5" name="Footer Placeholder 4"/>
          <p:cNvSpPr>
            <a:spLocks noGrp="1"/>
          </p:cNvSpPr>
          <p:nvPr>
            <p:ph type="ftr" sz="quarter" idx="3"/>
          </p:nvPr>
        </p:nvSpPr>
        <p:spPr>
          <a:xfrm>
            <a:off x="3124200" y="4767264"/>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7"/>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937D59-5EDB-4C39-B697-625748F703B6}" type="datetimeFigureOut">
              <a:rPr lang="en-US" smtClean="0"/>
              <a:pPr/>
              <a:t>5/31/2020</a:t>
            </a:fld>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F31DC1F-5561-484E-AB46-68C682854F61}" type="slidenum">
              <a:rPr lang="en-US" smtClean="0"/>
              <a:pPr/>
              <a:t>‹#›</a:t>
            </a:fld>
            <a:endParaRPr lang="en-US"/>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5" r:id="rId12"/>
    <p:sldLayoutId id="2147483786" r:id="rId13"/>
    <p:sldLayoutId id="2147483787" r:id="rId14"/>
    <p:sldLayoutId id="2147483788" r:id="rId15"/>
    <p:sldLayoutId id="2147483789" r:id="rId16"/>
    <p:sldLayoutId id="2147483650" r:id="rId17"/>
    <p:sldLayoutId id="2147483660" r:id="rId18"/>
    <p:sldLayoutId id="2147483791" r:id="rId19"/>
    <p:sldLayoutId id="2147483792" r:id="rId20"/>
    <p:sldLayoutId id="2147483793" r:id="rId21"/>
    <p:sldLayoutId id="2147483794" r:id="rId22"/>
    <p:sldLayoutId id="2147483795" r:id="rId23"/>
    <p:sldLayoutId id="2147483796" r:id="rId24"/>
    <p:sldLayoutId id="2147483797" r:id="rId25"/>
    <p:sldLayoutId id="2147483798" r:id="rId26"/>
  </p:sldLayoutIdLst>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arget="../media/image29.jpeg" Type="http://schemas.openxmlformats.org/officeDocument/2006/relationships/image"/><Relationship Id="rId1" Target="../slideLayouts/slideLayout32.xml" Type="http://schemas.openxmlformats.org/officeDocument/2006/relationships/slideLayout"/></Relationships>
</file>

<file path=ppt/slides/_rels/slide22.xml.rels><?xml version="1.0" encoding="UTF-8" standalone="yes" ?><Relationships xmlns="http://schemas.openxmlformats.org/package/2006/relationships"><Relationship Id="rId2" Target="../media/image30.jpeg" Type="http://schemas.openxmlformats.org/officeDocument/2006/relationships/image"/><Relationship Id="rId1" Target="../slideLayouts/slideLayout27.xml" Type="http://schemas.openxmlformats.org/officeDocument/2006/relationships/slideLayout"/></Relationships>
</file>

<file path=ppt/slides/_rels/slide23.xml.rels><?xml version="1.0" encoding="UTF-8" standalone="yes" ?><Relationships xmlns="http://schemas.openxmlformats.org/package/2006/relationships"><Relationship Id="rId2" Target="../media/image31.jpeg" Type="http://schemas.openxmlformats.org/officeDocument/2006/relationships/image"/><Relationship Id="rId1" Target="../slideLayouts/slideLayout23.xml" Type="http://schemas.openxmlformats.org/officeDocument/2006/relationships/slideLayout"/></Relationships>
</file>

<file path=ppt/slides/_rels/slide24.xml.rels><?xml version="1.0" encoding="UTF-8" standalone="yes" ?><Relationships xmlns="http://schemas.openxmlformats.org/package/2006/relationships"><Relationship Id="rId2" Target="../media/image32.jpeg" Type="http://schemas.openxmlformats.org/officeDocument/2006/relationships/image"/><Relationship Id="rId1" Target="../slideLayouts/slideLayout27.xml" Type="http://schemas.openxmlformats.org/officeDocument/2006/relationships/slideLayout"/></Relationships>
</file>

<file path=ppt/slides/_rels/slide25.xml.rels><?xml version="1.0" encoding="UTF-8" standalone="yes" ?><Relationships xmlns="http://schemas.openxmlformats.org/package/2006/relationships"><Relationship Id="rId2" Target="../media/image33.jpeg" Type="http://schemas.openxmlformats.org/officeDocument/2006/relationships/image"/><Relationship Id="rId1" Target="../slideLayouts/slideLayout35.xml" Type="http://schemas.openxmlformats.org/officeDocument/2006/relationships/slideLayout"/></Relationships>
</file>

<file path=ppt/slides/_rels/slide26.xml.rels><?xml version="1.0" encoding="UTF-8" standalone="yes" ?><Relationships xmlns="http://schemas.openxmlformats.org/package/2006/relationships"><Relationship Id="rId2" Target="../media/image34.jpeg" Type="http://schemas.openxmlformats.org/officeDocument/2006/relationships/image"/><Relationship Id="rId1" Target="../slideLayouts/slideLayout24.xml" Type="http://schemas.openxmlformats.org/officeDocument/2006/relationships/slideLayout"/></Relationships>
</file>

<file path=ppt/slides/_rels/slide27.xml.rels><?xml version="1.0" encoding="UTF-8" standalone="yes" ?><Relationships xmlns="http://schemas.openxmlformats.org/package/2006/relationships"><Relationship Id="rId2" Target="../media/image35.jpeg" Type="http://schemas.openxmlformats.org/officeDocument/2006/relationships/image"/><Relationship Id="rId1" Target="../slideLayouts/slideLayout35.xml" Type="http://schemas.openxmlformats.org/officeDocument/2006/relationships/slideLayout"/></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2" Target="../media/image37.jpeg" Type="http://schemas.openxmlformats.org/officeDocument/2006/relationships/image"/><Relationship Id="rId1" Target="../slideLayouts/slideLayout23.xml" Type="http://schemas.openxmlformats.org/officeDocument/2006/relationships/slideLayout"/></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arget="../media/image38.jpeg" Type="http://schemas.openxmlformats.org/officeDocument/2006/relationships/image"/><Relationship Id="rId1" Target="../slideLayouts/slideLayout37.xml" Type="http://schemas.openxmlformats.org/officeDocument/2006/relationships/slideLayout"/></Relationships>
</file>

<file path=ppt/slides/_rels/slide31.xml.rels><?xml version="1.0" encoding="UTF-8" standalone="yes" ?><Relationships xmlns="http://schemas.openxmlformats.org/package/2006/relationships"><Relationship Id="rId2" Target="../media/image39.jpeg" Type="http://schemas.openxmlformats.org/officeDocument/2006/relationships/image"/><Relationship Id="rId1" Target="../slideLayouts/slideLayout27.xml" Type="http://schemas.openxmlformats.org/officeDocument/2006/relationships/slideLayout"/></Relationships>
</file>

<file path=ppt/slides/_rels/slide32.xml.rels><?xml version="1.0" encoding="UTF-8" standalone="yes" ?><Relationships xmlns="http://schemas.openxmlformats.org/package/2006/relationships"><Relationship Id="rId2" Target="../media/image40.jpeg" Type="http://schemas.openxmlformats.org/officeDocument/2006/relationships/image"/><Relationship Id="rId1" Target="../slideLayouts/slideLayout18.xml" Type="http://schemas.openxmlformats.org/officeDocument/2006/relationships/slideLayout"/></Relationships>
</file>

<file path=ppt/slides/_rels/slide33.xml.rels><?xml version="1.0" encoding="UTF-8" standalone="yes" ?><Relationships xmlns="http://schemas.openxmlformats.org/package/2006/relationships"><Relationship Id="rId2" Target="../media/image41.jpeg" Type="http://schemas.openxmlformats.org/officeDocument/2006/relationships/image"/><Relationship Id="rId1" Target="../slideLayouts/slideLayout23.xml" Type="http://schemas.openxmlformats.org/officeDocument/2006/relationships/slideLayout"/></Relationships>
</file>

<file path=ppt/slides/_rels/slide34.xml.rels><?xml version="1.0" encoding="UTF-8" standalone="yes" ?><Relationships xmlns="http://schemas.openxmlformats.org/package/2006/relationships"><Relationship Id="rId2" Target="../media/image42.jpeg" Type="http://schemas.openxmlformats.org/officeDocument/2006/relationships/image"/><Relationship Id="rId1" Target="../slideLayouts/slideLayout27.xml" Type="http://schemas.openxmlformats.org/officeDocument/2006/relationships/slideLayout"/></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3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nvGraphicFramePr>
        <p:xfrm>
          <a:off x="0" y="2876550"/>
          <a:ext cx="9144000" cy="2266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
          <p:cNvSpPr txBox="1">
            <a:spLocks noChangeArrowheads="1"/>
          </p:cNvSpPr>
          <p:nvPr/>
        </p:nvSpPr>
        <p:spPr bwMode="auto">
          <a:xfrm>
            <a:off x="91440" y="1276350"/>
            <a:ext cx="9052560" cy="1097280"/>
          </a:xfrm>
          <a:prstGeom prst="rect">
            <a:avLst/>
          </a:prstGeom>
          <a:ln w="12700">
            <a:solidFill>
              <a:schemeClr val="accent2">
                <a:lumMod val="60000"/>
                <a:lumOff val="40000"/>
              </a:schemeClr>
            </a:solid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altLang="ko-KR" sz="3200" b="1" dirty="0">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ea typeface="맑은 고딕" pitchFamily="50" charset="-127"/>
                <a:cs typeface="Arial" pitchFamily="34" charset="0"/>
              </a:rPr>
              <a:t>Diseases Detection And Prediction </a:t>
            </a:r>
            <a:r>
              <a:rPr lang="en-US" altLang="ko-KR" sz="3200" b="1" dirty="0" smtClean="0">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ea typeface="맑은 고딕" pitchFamily="50" charset="-127"/>
                <a:cs typeface="Arial" pitchFamily="34" charset="0"/>
              </a:rPr>
              <a:t>of</a:t>
            </a:r>
            <a:r>
              <a:rPr lang="en-US" altLang="ko-KR" sz="3200" b="1" dirty="0" smtClean="0">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ea typeface="맑은 고딕" pitchFamily="50" charset="-127"/>
                <a:cs typeface="Arial" pitchFamily="34" charset="0"/>
              </a:rPr>
              <a:t> </a:t>
            </a:r>
            <a:r>
              <a:rPr lang="en-US" altLang="ko-KR" sz="3200" b="1" dirty="0">
                <a:solidFill>
                  <a:schemeClr val="bg2">
                    <a:lumMod val="90000"/>
                  </a:schemeClr>
                </a:solidFill>
                <a:effectLst>
                  <a:glow rad="228600">
                    <a:schemeClr val="accent1">
                      <a:satMod val="175000"/>
                      <a:alpha val="40000"/>
                    </a:schemeClr>
                  </a:glow>
                  <a:outerShdw blurRad="38100" dist="38100" dir="2700000" algn="tl">
                    <a:srgbClr val="000000">
                      <a:alpha val="43137"/>
                    </a:srgbClr>
                  </a:outerShdw>
                </a:effectLst>
                <a:latin typeface="Imprint MT Shadow" pitchFamily="82" charset="0"/>
                <a:ea typeface="맑은 고딕" pitchFamily="50" charset="-127"/>
                <a:cs typeface="Arial" pitchFamily="34" charset="0"/>
              </a:rPr>
              <a:t>Retinopathy Using Machine Learning</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4294967295"/>
          </p:nvPr>
        </p:nvSpPr>
        <p:spPr>
          <a:xfrm>
            <a:off x="1428728" y="428610"/>
            <a:ext cx="6429420" cy="857256"/>
          </a:xfrm>
          <a:ln/>
        </p:spPr>
        <p:style>
          <a:lnRef idx="0">
            <a:schemeClr val="accent2"/>
          </a:lnRef>
          <a:fillRef idx="3">
            <a:schemeClr val="accent2"/>
          </a:fillRef>
          <a:effectRef idx="3">
            <a:schemeClr val="accent2"/>
          </a:effectRef>
          <a:fontRef idx="minor">
            <a:schemeClr val="lt1"/>
          </a:fontRef>
        </p:style>
        <p:txBody>
          <a:bodyPr>
            <a:noAutofit/>
            <a:scene3d>
              <a:camera prst="orthographicFront"/>
              <a:lightRig rig="soft" dir="t">
                <a:rot lat="0" lon="0" rev="10800000"/>
              </a:lightRig>
            </a:scene3d>
            <a:sp3d>
              <a:bevelT w="27940" h="12700"/>
              <a:contourClr>
                <a:srgbClr val="DDDDDD"/>
              </a:contourClr>
            </a:sp3d>
          </a:bodyPr>
          <a:lstStyle/>
          <a:p>
            <a:pPr algn="ctr">
              <a:buNone/>
            </a:pPr>
            <a:r>
              <a:rPr lang="en-GB" altLang="ko-KR" sz="2400" b="1" spc="150" dirty="0">
                <a:ln w="11430"/>
                <a:solidFill>
                  <a:srgbClr val="F8F8F8"/>
                </a:solidFill>
                <a:effectLst>
                  <a:glow rad="228600">
                    <a:schemeClr val="accent1">
                      <a:satMod val="175000"/>
                      <a:alpha val="40000"/>
                    </a:schemeClr>
                  </a:glow>
                  <a:outerShdw blurRad="63500" sx="102000" sy="102000" algn="ctr" rotWithShape="0">
                    <a:prstClr val="black">
                      <a:alpha val="40000"/>
                    </a:prstClr>
                  </a:outerShdw>
                </a:effectLst>
                <a:latin typeface="+mn-lt"/>
              </a:rPr>
              <a:t>Initial Requirement And Feasibility Study</a:t>
            </a:r>
            <a:endParaRPr lang="ko-KR" altLang="en-US" sz="2400" b="1" u="sng" spc="150" dirty="0">
              <a:ln w="11430"/>
              <a:solidFill>
                <a:srgbClr val="F8F8F8"/>
              </a:solidFill>
              <a:effectLst>
                <a:glow rad="228600">
                  <a:schemeClr val="accent1">
                    <a:satMod val="175000"/>
                    <a:alpha val="40000"/>
                  </a:schemeClr>
                </a:glow>
                <a:outerShdw blurRad="63500" sx="102000" sy="102000" algn="ctr" rotWithShape="0">
                  <a:prstClr val="black">
                    <a:alpha val="40000"/>
                  </a:prstClr>
                </a:outerShdw>
              </a:effectLst>
              <a:latin typeface="+mn-lt"/>
            </a:endParaRPr>
          </a:p>
        </p:txBody>
      </p:sp>
      <p:sp>
        <p:nvSpPr>
          <p:cNvPr id="9" name="Trapezoid 8"/>
          <p:cNvSpPr/>
          <p:nvPr/>
        </p:nvSpPr>
        <p:spPr>
          <a:xfrm>
            <a:off x="714348" y="1500180"/>
            <a:ext cx="7929618" cy="3286148"/>
          </a:xfrm>
          <a:prstGeom prst="trapezoid">
            <a:avLst>
              <a:gd name="adj" fmla="val 2375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b="1" u="sng" dirty="0">
              <a:solidFill>
                <a:schemeClr val="accent1"/>
              </a:solidFill>
            </a:endParaRPr>
          </a:p>
          <a:p>
            <a:pPr algn="ctr"/>
            <a:r>
              <a:rPr lang="en-GB" sz="2000" b="1" u="sng" dirty="0">
                <a:ln w="12700">
                  <a:solidFill>
                    <a:schemeClr val="accent2">
                      <a:lumMod val="75000"/>
                    </a:schemeClr>
                  </a:solidFill>
                  <a:prstDash val="solid"/>
                </a:ln>
                <a:solidFill>
                  <a:srgbClr val="0070C0"/>
                </a:solidFill>
                <a:effectLst>
                  <a:outerShdw blurRad="41275" dist="20320" dir="1800000" algn="tl" rotWithShape="0">
                    <a:srgbClr val="000000">
                      <a:alpha val="40000"/>
                    </a:srgbClr>
                  </a:outerShdw>
                </a:effectLst>
              </a:rPr>
              <a:t>Feasibility Study</a:t>
            </a:r>
          </a:p>
          <a:p>
            <a:pPr marL="342900" indent="-342900">
              <a:buFont typeface="+mj-lt"/>
              <a:buAutoNum type="arabicPeriod"/>
            </a:pPr>
            <a:r>
              <a:rPr lang="en-GB" b="1" u="sng" dirty="0">
                <a:solidFill>
                  <a:schemeClr val="accent1"/>
                </a:solidFill>
              </a:rPr>
              <a:t>Technical Feasibility</a:t>
            </a:r>
            <a:r>
              <a:rPr lang="en-GB" dirty="0">
                <a:solidFill>
                  <a:schemeClr val="accent2"/>
                </a:solidFill>
              </a:rPr>
              <a:t>:-</a:t>
            </a:r>
            <a:r>
              <a:rPr lang="en-US" dirty="0">
                <a:solidFill>
                  <a:schemeClr val="bg1"/>
                </a:solidFill>
              </a:rPr>
              <a:t>The project is technically feasible as it </a:t>
            </a:r>
          </a:p>
          <a:p>
            <a:pPr marL="342900" indent="-342900"/>
            <a:r>
              <a:rPr lang="en-US" dirty="0">
                <a:solidFill>
                  <a:schemeClr val="bg1"/>
                </a:solidFill>
              </a:rPr>
              <a:t>  can be built using the existing available technologies</a:t>
            </a:r>
            <a:r>
              <a:rPr lang="en-US" dirty="0">
                <a:solidFill>
                  <a:schemeClr val="bg2">
                    <a:lumMod val="90000"/>
                  </a:schemeClr>
                </a:solidFill>
              </a:rPr>
              <a:t>.</a:t>
            </a:r>
          </a:p>
          <a:p>
            <a:pPr marL="342900" indent="-342900"/>
            <a:r>
              <a:rPr lang="en-GB" b="1" dirty="0">
                <a:solidFill>
                  <a:schemeClr val="accent1"/>
                </a:solidFill>
              </a:rPr>
              <a:t>2.    </a:t>
            </a:r>
            <a:r>
              <a:rPr lang="en-GB" b="1" u="sng" dirty="0">
                <a:solidFill>
                  <a:schemeClr val="accent1"/>
                </a:solidFill>
              </a:rPr>
              <a:t>Economic Feasibility</a:t>
            </a:r>
            <a:r>
              <a:rPr lang="en-GB" dirty="0">
                <a:solidFill>
                  <a:schemeClr val="accent2"/>
                </a:solidFill>
              </a:rPr>
              <a:t>:-</a:t>
            </a:r>
            <a:r>
              <a:rPr lang="en-GB" dirty="0">
                <a:solidFill>
                  <a:schemeClr val="bg2">
                    <a:lumMod val="90000"/>
                  </a:schemeClr>
                </a:solidFill>
              </a:rPr>
              <a:t> </a:t>
            </a:r>
            <a:r>
              <a:rPr lang="en-GB" dirty="0">
                <a:solidFill>
                  <a:schemeClr val="bg1"/>
                </a:solidFill>
              </a:rPr>
              <a:t>The project is economically feasible </a:t>
            </a:r>
            <a:r>
              <a:rPr lang="en-US" dirty="0">
                <a:solidFill>
                  <a:schemeClr val="bg1"/>
                </a:solidFill>
              </a:rPr>
              <a:t>as the  data  samples increases, which consume more time and processing power. In that case better processor </a:t>
            </a:r>
            <a:r>
              <a:rPr lang="en-US" dirty="0">
                <a:solidFill>
                  <a:schemeClr val="bg2">
                    <a:lumMod val="90000"/>
                  </a:schemeClr>
                </a:solidFill>
              </a:rPr>
              <a:t>.</a:t>
            </a:r>
          </a:p>
          <a:p>
            <a:pPr marL="342900" indent="-342900"/>
            <a:r>
              <a:rPr lang="en-US" b="1" dirty="0">
                <a:solidFill>
                  <a:schemeClr val="accent1"/>
                </a:solidFill>
              </a:rPr>
              <a:t>3.   </a:t>
            </a:r>
            <a:r>
              <a:rPr lang="en-US" b="1" u="sng" dirty="0">
                <a:solidFill>
                  <a:schemeClr val="accent1"/>
                </a:solidFill>
              </a:rPr>
              <a:t>Operation Feasibility</a:t>
            </a:r>
            <a:r>
              <a:rPr lang="en-US" dirty="0">
                <a:solidFill>
                  <a:schemeClr val="accent2"/>
                </a:solidFill>
              </a:rPr>
              <a:t>:- </a:t>
            </a:r>
            <a:r>
              <a:rPr lang="en-US" dirty="0">
                <a:solidFill>
                  <a:schemeClr val="bg1"/>
                </a:solidFill>
              </a:rPr>
              <a:t>The project is operationally feasible as the user  having basic knowledge about computer and Internet. Disease Predictor is based on client-server architecture where client is users and server is the machine where datasets  are stored.</a:t>
            </a:r>
          </a:p>
          <a:p>
            <a:pPr marL="342900" indent="-342900">
              <a:buFont typeface="+mj-lt"/>
              <a:buAutoNum type="arabicPeriod"/>
            </a:pPr>
            <a:endParaRPr lang="en-GB" dirty="0">
              <a:solidFill>
                <a:schemeClr val="bg2">
                  <a:lumMod val="90000"/>
                </a:schemeClr>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 xmlns:a16="http://schemas.microsoft.com/office/drawing/2014/main" id="{7EB02D49-8C0B-40D9-818D-EACE6BC422B7}"/>
              </a:ext>
            </a:extLst>
          </p:cNvPr>
          <p:cNvSpPr/>
          <p:nvPr/>
        </p:nvSpPr>
        <p:spPr>
          <a:xfrm>
            <a:off x="8828169" y="0"/>
            <a:ext cx="315831" cy="5143500"/>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chemeClr val="bg1"/>
              </a:solidFill>
            </a:endParaRPr>
          </a:p>
        </p:txBody>
      </p:sp>
      <p:sp>
        <p:nvSpPr>
          <p:cNvPr id="2" name="TextBox 1"/>
          <p:cNvSpPr txBox="1"/>
          <p:nvPr/>
        </p:nvSpPr>
        <p:spPr>
          <a:xfrm>
            <a:off x="3643306" y="256942"/>
            <a:ext cx="4755378" cy="623248"/>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68580" tIns="34290" rIns="68580" bIns="34290" rtlCol="0" anchor="ctr">
            <a:spAutoFit/>
          </a:bodyPr>
          <a:lstStyle/>
          <a:p>
            <a:r>
              <a:rPr lang="en-US" altLang="ko-KR" sz="3600" dirty="0">
                <a:solidFill>
                  <a:schemeClr val="bg1"/>
                </a:solidFill>
                <a:effectLst>
                  <a:outerShdw blurRad="50800" dist="38100" dir="2700000" algn="tl" rotWithShape="0">
                    <a:prstClr val="black">
                      <a:alpha val="40000"/>
                    </a:prstClr>
                  </a:outerShdw>
                </a:effectLst>
                <a:cs typeface="Arial" pitchFamily="34" charset="0"/>
              </a:rPr>
              <a:t>Requirement Analysis</a:t>
            </a:r>
            <a:endParaRPr lang="ko-KR" altLang="en-US" sz="3600" dirty="0">
              <a:solidFill>
                <a:schemeClr val="bg1"/>
              </a:solidFill>
              <a:effectLst>
                <a:outerShdw blurRad="50800" dist="38100" dir="2700000" algn="tl" rotWithShape="0">
                  <a:prstClr val="black">
                    <a:alpha val="40000"/>
                  </a:prstClr>
                </a:outerShdw>
              </a:effectLst>
              <a:cs typeface="Arial" pitchFamily="34" charset="0"/>
            </a:endParaRPr>
          </a:p>
        </p:txBody>
      </p:sp>
      <p:sp>
        <p:nvSpPr>
          <p:cNvPr id="33" name="Rectangle 32">
            <a:extLst>
              <a:ext uri="{FF2B5EF4-FFF2-40B4-BE49-F238E27FC236}">
                <a16:creationId xmlns="" xmlns:a16="http://schemas.microsoft.com/office/drawing/2014/main" id="{088F0E76-DED9-47A2-9146-B3DD1A3BBB79}"/>
              </a:ext>
            </a:extLst>
          </p:cNvPr>
          <p:cNvSpPr/>
          <p:nvPr/>
        </p:nvSpPr>
        <p:spPr>
          <a:xfrm>
            <a:off x="8512338" y="0"/>
            <a:ext cx="315831" cy="5143500"/>
          </a:xfrm>
          <a:prstGeom prst="rect">
            <a:avLst/>
          </a:pr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chemeClr val="bg1"/>
              </a:solidFill>
            </a:endParaRPr>
          </a:p>
        </p:txBody>
      </p:sp>
      <p:sp>
        <p:nvSpPr>
          <p:cNvPr id="27" name="Rectangle 26"/>
          <p:cNvSpPr/>
          <p:nvPr/>
        </p:nvSpPr>
        <p:spPr>
          <a:xfrm>
            <a:off x="3500430" y="1000115"/>
            <a:ext cx="4929222" cy="3693319"/>
          </a:xfrm>
          <a:prstGeom prst="rect">
            <a:avLst/>
          </a:prstGeom>
        </p:spPr>
        <p:txBody>
          <a:bodyPr wrap="square">
            <a:spAutoFit/>
            <a:scene3d>
              <a:camera prst="orthographicFront"/>
              <a:lightRig rig="soft" dir="t">
                <a:rot lat="0" lon="0" rev="10800000"/>
              </a:lightRig>
            </a:scene3d>
            <a:sp3d>
              <a:bevelT w="27940" h="12700"/>
              <a:contourClr>
                <a:srgbClr val="DDDDDD"/>
              </a:contourClr>
            </a:sp3d>
          </a:bodyPr>
          <a:lstStyle/>
          <a:p>
            <a:pPr algn="ctr"/>
            <a:endParaRPr lang="en-GB" b="1" u="sng" spc="150" dirty="0">
              <a:ln w="11430"/>
              <a:solidFill>
                <a:srgbClr val="F8F8F8"/>
              </a:solidFill>
              <a:effectLst>
                <a:outerShdw blurRad="25400" algn="tl" rotWithShape="0">
                  <a:srgbClr val="000000">
                    <a:alpha val="43000"/>
                  </a:srgbClr>
                </a:outerShdw>
              </a:effectLst>
            </a:endParaRPr>
          </a:p>
          <a:p>
            <a:pPr marL="342900" indent="-342900">
              <a:buFont typeface="+mj-lt"/>
              <a:buAutoNum type="arabicPeriod"/>
            </a:pPr>
            <a:r>
              <a:rPr lang="en-GB" b="1" u="sng" dirty="0">
                <a:solidFill>
                  <a:srgbClr val="002060"/>
                </a:solidFill>
                <a:effectLst>
                  <a:outerShdw blurRad="38100" dist="38100" dir="2700000" algn="tl">
                    <a:srgbClr val="000000">
                      <a:alpha val="43137"/>
                    </a:srgbClr>
                  </a:outerShdw>
                </a:effectLst>
              </a:rPr>
              <a:t>Functional Requirement</a:t>
            </a:r>
            <a:r>
              <a:rPr lang="en-GB" b="1" spc="150" dirty="0">
                <a:ln w="11430"/>
                <a:solidFill>
                  <a:srgbClr val="002060"/>
                </a:solidFill>
                <a:effectLst>
                  <a:outerShdw blurRad="38100" dist="38100" dir="2700000" algn="tl" rotWithShape="0">
                    <a:srgbClr val="000000">
                      <a:alpha val="43137"/>
                    </a:srgbClr>
                  </a:outerShdw>
                </a:effectLst>
              </a:rPr>
              <a:t>:-</a:t>
            </a:r>
          </a:p>
          <a:p>
            <a:r>
              <a:rPr lang="en-US" b="1" spc="150" dirty="0">
                <a:ln w="11430"/>
                <a:solidFill>
                  <a:srgbClr val="F8F8F8"/>
                </a:solidFill>
                <a:effectLst>
                  <a:outerShdw blurRad="25400" algn="tl" rotWithShape="0">
                    <a:srgbClr val="000000">
                      <a:alpha val="43000"/>
                    </a:srgbClr>
                  </a:outerShdw>
                </a:effectLst>
              </a:rPr>
              <a:t>	a. Predict disease with the given symptoms.</a:t>
            </a:r>
          </a:p>
          <a:p>
            <a:r>
              <a:rPr lang="en-US" b="1" spc="150" dirty="0">
                <a:ln w="11430"/>
                <a:solidFill>
                  <a:srgbClr val="F8F8F8"/>
                </a:solidFill>
                <a:effectLst>
                  <a:outerShdw blurRad="25400" algn="tl" rotWithShape="0">
                    <a:srgbClr val="000000">
                      <a:alpha val="43000"/>
                    </a:srgbClr>
                  </a:outerShdw>
                </a:effectLst>
              </a:rPr>
              <a:t>	b. Compare the given symptoms with the input datasets</a:t>
            </a:r>
          </a:p>
          <a:p>
            <a:r>
              <a:rPr lang="en-GB" b="1" spc="150" dirty="0">
                <a:ln w="11430"/>
                <a:solidFill>
                  <a:srgbClr val="002060"/>
                </a:solidFill>
                <a:effectLst>
                  <a:outerShdw blurRad="38100" dist="38100" dir="2700000" algn="tl">
                    <a:srgbClr val="000000">
                      <a:alpha val="43137"/>
                    </a:srgbClr>
                  </a:outerShdw>
                </a:effectLst>
              </a:rPr>
              <a:t>2.   </a:t>
            </a:r>
            <a:r>
              <a:rPr lang="en-GB" b="1" u="sng" dirty="0">
                <a:solidFill>
                  <a:srgbClr val="002060"/>
                </a:solidFill>
                <a:effectLst>
                  <a:outerShdw blurRad="38100" dist="38100" dir="2700000" algn="tl">
                    <a:srgbClr val="000000">
                      <a:alpha val="43137"/>
                    </a:srgbClr>
                  </a:outerShdw>
                </a:effectLst>
              </a:rPr>
              <a:t>Non functional Requirement</a:t>
            </a:r>
            <a:r>
              <a:rPr lang="en-GB" b="1" dirty="0">
                <a:solidFill>
                  <a:srgbClr val="002060"/>
                </a:solidFill>
                <a:effectLst>
                  <a:outerShdw blurRad="38100" dist="38100" dir="2700000" algn="tl">
                    <a:srgbClr val="000000">
                      <a:alpha val="43137"/>
                    </a:srgbClr>
                  </a:outerShdw>
                </a:effectLst>
              </a:rPr>
              <a:t>:-</a:t>
            </a:r>
            <a:endParaRPr lang="en-GB" b="1" spc="150" dirty="0">
              <a:ln w="11430"/>
              <a:solidFill>
                <a:srgbClr val="002060"/>
              </a:solidFill>
              <a:effectLst>
                <a:outerShdw blurRad="38100" dist="38100" dir="2700000" algn="tl">
                  <a:srgbClr val="000000">
                    <a:alpha val="43137"/>
                  </a:srgbClr>
                </a:outerShdw>
              </a:effectLst>
            </a:endParaRPr>
          </a:p>
          <a:p>
            <a:r>
              <a:rPr lang="en-US" b="1" spc="150" dirty="0">
                <a:ln w="11430"/>
                <a:solidFill>
                  <a:srgbClr val="F8F8F8"/>
                </a:solidFill>
                <a:effectLst>
                  <a:outerShdw blurRad="25400" algn="tl" rotWithShape="0">
                    <a:srgbClr val="000000">
                      <a:alpha val="43000"/>
                    </a:srgbClr>
                  </a:outerShdw>
                </a:effectLst>
              </a:rPr>
              <a:t>	a. Display the list of </a:t>
            </a:r>
            <a:r>
              <a:rPr lang="en-US" b="1" spc="150" dirty="0" err="1">
                <a:ln w="11430"/>
                <a:solidFill>
                  <a:srgbClr val="F8F8F8"/>
                </a:solidFill>
                <a:effectLst>
                  <a:outerShdw blurRad="25400" algn="tl" rotWithShape="0">
                    <a:srgbClr val="000000">
                      <a:alpha val="43000"/>
                    </a:srgbClr>
                  </a:outerShdw>
                </a:effectLst>
              </a:rPr>
              <a:t>symptos</a:t>
            </a:r>
            <a:r>
              <a:rPr lang="en-US" b="1" spc="150" dirty="0">
                <a:ln w="11430"/>
                <a:solidFill>
                  <a:srgbClr val="F8F8F8"/>
                </a:solidFill>
                <a:effectLst>
                  <a:outerShdw blurRad="25400" algn="tl" rotWithShape="0">
                    <a:srgbClr val="000000">
                      <a:alpha val="43000"/>
                    </a:srgbClr>
                  </a:outerShdw>
                </a:effectLst>
              </a:rPr>
              <a:t>  where user can select the symptoms.</a:t>
            </a:r>
          </a:p>
          <a:p>
            <a:r>
              <a:rPr lang="en-US" b="1" spc="150" dirty="0">
                <a:ln w="11430"/>
                <a:solidFill>
                  <a:srgbClr val="F8F8F8"/>
                </a:solidFill>
                <a:effectLst>
                  <a:outerShdw blurRad="25400" algn="tl" rotWithShape="0">
                    <a:srgbClr val="000000">
                      <a:alpha val="43000"/>
                    </a:srgbClr>
                  </a:outerShdw>
                </a:effectLst>
              </a:rPr>
              <a:t>	b. Naïve Bayes Classifier is used to classify the data sets.</a:t>
            </a:r>
          </a:p>
          <a:p>
            <a:endParaRPr lang="en-US" b="1" spc="150" dirty="0">
              <a:ln w="11430"/>
              <a:solidFill>
                <a:srgbClr val="F8F8F8"/>
              </a:solidFill>
              <a:effectLst>
                <a:outerShdw blurRad="25400" algn="tl" rotWithShape="0">
                  <a:srgbClr val="000000">
                    <a:alpha val="43000"/>
                  </a:srgbClr>
                </a:outerShdw>
              </a:effectLst>
            </a:endParaRPr>
          </a:p>
          <a:p>
            <a:pPr marL="342900" indent="-342900" algn="ctr"/>
            <a:endParaRPr lang="en-US"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 xmlns:p14="http://schemas.microsoft.com/office/powerpoint/2010/main" val="403338484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28662" y="428610"/>
            <a:ext cx="7358114" cy="543185"/>
          </a:xfrm>
        </p:spPr>
        <p:txBody>
          <a:bodyPr>
            <a:noAutofit/>
          </a:bodyPr>
          <a:lstStyle/>
          <a:p>
            <a:r>
              <a:rPr lang="en-IN" sz="3200" b="1" dirty="0">
                <a:ln w="18000">
                  <a:solidFill>
                    <a:schemeClr val="accent2">
                      <a:satMod val="140000"/>
                    </a:schemeClr>
                  </a:solidFill>
                  <a:prstDash val="solid"/>
                  <a:miter lim="800000"/>
                </a:ln>
                <a:solidFill>
                  <a:schemeClr val="tx2">
                    <a:lumMod val="40000"/>
                    <a:lumOff val="60000"/>
                  </a:schemeClr>
                </a:solidFill>
                <a:latin typeface="+mn-lt"/>
              </a:rPr>
              <a:t>Methodology Used</a:t>
            </a:r>
            <a:endParaRPr lang="en-US" sz="3200" b="1" dirty="0">
              <a:ln w="18000">
                <a:solidFill>
                  <a:schemeClr val="accent2">
                    <a:satMod val="140000"/>
                  </a:schemeClr>
                </a:solidFill>
                <a:prstDash val="solid"/>
                <a:miter lim="800000"/>
              </a:ln>
              <a:solidFill>
                <a:schemeClr val="tx2">
                  <a:lumMod val="40000"/>
                  <a:lumOff val="60000"/>
                </a:schemeClr>
              </a:solidFill>
              <a:latin typeface="+mn-lt"/>
            </a:endParaRPr>
          </a:p>
        </p:txBody>
      </p:sp>
      <p:grpSp>
        <p:nvGrpSpPr>
          <p:cNvPr id="3" name="Group 16">
            <a:extLst>
              <a:ext uri="{FF2B5EF4-FFF2-40B4-BE49-F238E27FC236}">
                <a16:creationId xmlns="" xmlns:a16="http://schemas.microsoft.com/office/drawing/2014/main" id="{0BEEB06F-88E2-4D45-9CD6-E1C246301F4C}"/>
              </a:ext>
            </a:extLst>
          </p:cNvPr>
          <p:cNvGrpSpPr/>
          <p:nvPr/>
        </p:nvGrpSpPr>
        <p:grpSpPr>
          <a:xfrm>
            <a:off x="5072066" y="1202344"/>
            <a:ext cx="3613256" cy="3941156"/>
            <a:chOff x="4876975" y="1359468"/>
            <a:chExt cx="3838291" cy="4186612"/>
          </a:xfrm>
        </p:grpSpPr>
        <p:grpSp>
          <p:nvGrpSpPr>
            <p:cNvPr id="4" name="Group 17">
              <a:extLst>
                <a:ext uri="{FF2B5EF4-FFF2-40B4-BE49-F238E27FC236}">
                  <a16:creationId xmlns="" xmlns:a16="http://schemas.microsoft.com/office/drawing/2014/main" id="{6B4EE9F9-485A-4BCC-A01B-374C5281A720}"/>
                </a:ext>
              </a:extLst>
            </p:cNvPr>
            <p:cNvGrpSpPr/>
            <p:nvPr/>
          </p:nvGrpSpPr>
          <p:grpSpPr>
            <a:xfrm>
              <a:off x="4876975" y="1359468"/>
              <a:ext cx="3838291" cy="4186612"/>
              <a:chOff x="2821941" y="631739"/>
              <a:chExt cx="3943843" cy="4301743"/>
            </a:xfrm>
          </p:grpSpPr>
          <p:sp>
            <p:nvSpPr>
              <p:cNvPr id="22" name="Rectangle 14">
                <a:extLst>
                  <a:ext uri="{FF2B5EF4-FFF2-40B4-BE49-F238E27FC236}">
                    <a16:creationId xmlns="" xmlns:a16="http://schemas.microsoft.com/office/drawing/2014/main" id="{68C2D250-C616-4473-B807-6F312C2BD10F}"/>
                  </a:ext>
                </a:extLst>
              </p:cNvPr>
              <p:cNvSpPr/>
              <p:nvPr/>
            </p:nvSpPr>
            <p:spPr>
              <a:xfrm rot="21076535">
                <a:off x="4132033" y="1988612"/>
                <a:ext cx="2633751" cy="2944870"/>
              </a:xfrm>
              <a:custGeom>
                <a:avLst/>
                <a:gdLst/>
                <a:ahLst/>
                <a:cxnLst/>
                <a:rect l="l" t="t" r="r" b="b"/>
                <a:pathLst>
                  <a:path w="3112588" h="3480271">
                    <a:moveTo>
                      <a:pt x="1353896" y="2460482"/>
                    </a:moveTo>
                    <a:cubicBezTo>
                      <a:pt x="1335162" y="2471111"/>
                      <a:pt x="1312317" y="2474353"/>
                      <a:pt x="1290013" y="2467825"/>
                    </a:cubicBezTo>
                    <a:cubicBezTo>
                      <a:pt x="1268485" y="2461525"/>
                      <a:pt x="1251441" y="2447287"/>
                      <a:pt x="1241377" y="2429095"/>
                    </a:cubicBezTo>
                    <a:lnTo>
                      <a:pt x="1193208" y="2423147"/>
                    </a:lnTo>
                    <a:cubicBezTo>
                      <a:pt x="1238475" y="2466885"/>
                      <a:pt x="1279757" y="2501748"/>
                      <a:pt x="1305401" y="2507599"/>
                    </a:cubicBezTo>
                    <a:cubicBezTo>
                      <a:pt x="1331321" y="2501324"/>
                      <a:pt x="1339741" y="2488882"/>
                      <a:pt x="1353896" y="2460482"/>
                    </a:cubicBezTo>
                    <a:close/>
                    <a:moveTo>
                      <a:pt x="1180427" y="2408257"/>
                    </a:moveTo>
                    <a:lnTo>
                      <a:pt x="1176641" y="2408180"/>
                    </a:lnTo>
                    <a:lnTo>
                      <a:pt x="1180055" y="2411265"/>
                    </a:lnTo>
                    <a:close/>
                    <a:moveTo>
                      <a:pt x="946929" y="2289175"/>
                    </a:moveTo>
                    <a:cubicBezTo>
                      <a:pt x="922686" y="2295584"/>
                      <a:pt x="896682" y="2290353"/>
                      <a:pt x="876667" y="2275070"/>
                    </a:cubicBezTo>
                    <a:cubicBezTo>
                      <a:pt x="873580" y="2289298"/>
                      <a:pt x="875301" y="2301698"/>
                      <a:pt x="882425" y="2315678"/>
                    </a:cubicBezTo>
                    <a:cubicBezTo>
                      <a:pt x="905590" y="2332651"/>
                      <a:pt x="957054" y="2337405"/>
                      <a:pt x="1016966" y="2339783"/>
                    </a:cubicBezTo>
                    <a:lnTo>
                      <a:pt x="998698" y="2319763"/>
                    </a:lnTo>
                    <a:lnTo>
                      <a:pt x="987202" y="2330868"/>
                    </a:lnTo>
                    <a:close/>
                    <a:moveTo>
                      <a:pt x="1617890" y="1101968"/>
                    </a:moveTo>
                    <a:cubicBezTo>
                      <a:pt x="1582300" y="1092716"/>
                      <a:pt x="1545824" y="1091696"/>
                      <a:pt x="1511104" y="1099016"/>
                    </a:cubicBezTo>
                    <a:cubicBezTo>
                      <a:pt x="1510320" y="1193814"/>
                      <a:pt x="1530001" y="1286211"/>
                      <a:pt x="1541544" y="1356656"/>
                    </a:cubicBezTo>
                    <a:lnTo>
                      <a:pt x="1521813" y="1354943"/>
                    </a:lnTo>
                    <a:lnTo>
                      <a:pt x="1522496" y="1393793"/>
                    </a:lnTo>
                    <a:cubicBezTo>
                      <a:pt x="1527873" y="1392456"/>
                      <a:pt x="1532786" y="1393661"/>
                      <a:pt x="1537687" y="1395095"/>
                    </a:cubicBezTo>
                    <a:cubicBezTo>
                      <a:pt x="1628325" y="1421623"/>
                      <a:pt x="1680297" y="1516605"/>
                      <a:pt x="1653769" y="1607243"/>
                    </a:cubicBezTo>
                    <a:cubicBezTo>
                      <a:pt x="1627241" y="1697882"/>
                      <a:pt x="1532259" y="1749854"/>
                      <a:pt x="1441621" y="1723326"/>
                    </a:cubicBezTo>
                    <a:cubicBezTo>
                      <a:pt x="1350982" y="1696798"/>
                      <a:pt x="1299010" y="1601816"/>
                      <a:pt x="1325538" y="1511177"/>
                    </a:cubicBezTo>
                    <a:cubicBezTo>
                      <a:pt x="1343387" y="1450195"/>
                      <a:pt x="1392221" y="1406717"/>
                      <a:pt x="1450507" y="1395517"/>
                    </a:cubicBezTo>
                    <a:lnTo>
                      <a:pt x="1449690" y="1349009"/>
                    </a:lnTo>
                    <a:lnTo>
                      <a:pt x="1452853" y="1348953"/>
                    </a:lnTo>
                    <a:lnTo>
                      <a:pt x="1439496" y="1347793"/>
                    </a:lnTo>
                    <a:cubicBezTo>
                      <a:pt x="1421009" y="1301759"/>
                      <a:pt x="1401299" y="1233277"/>
                      <a:pt x="1393936" y="1154994"/>
                    </a:cubicBezTo>
                    <a:cubicBezTo>
                      <a:pt x="1372884" y="1172191"/>
                      <a:pt x="1354994" y="1193645"/>
                      <a:pt x="1340826" y="1218417"/>
                    </a:cubicBezTo>
                    <a:lnTo>
                      <a:pt x="1152637" y="1665671"/>
                    </a:lnTo>
                    <a:lnTo>
                      <a:pt x="1132687" y="1657277"/>
                    </a:lnTo>
                    <a:lnTo>
                      <a:pt x="930168" y="2127213"/>
                    </a:lnTo>
                    <a:cubicBezTo>
                      <a:pt x="934153" y="2125932"/>
                      <a:pt x="938064" y="2126360"/>
                      <a:pt x="941926" y="2127060"/>
                    </a:cubicBezTo>
                    <a:cubicBezTo>
                      <a:pt x="962876" y="2130855"/>
                      <a:pt x="982380" y="2142643"/>
                      <a:pt x="995468" y="2161522"/>
                    </a:cubicBezTo>
                    <a:cubicBezTo>
                      <a:pt x="1008248" y="2179957"/>
                      <a:pt x="1012551" y="2201744"/>
                      <a:pt x="1008940" y="2222219"/>
                    </a:cubicBezTo>
                    <a:lnTo>
                      <a:pt x="1052740" y="2267562"/>
                    </a:lnTo>
                    <a:lnTo>
                      <a:pt x="1041241" y="2278669"/>
                    </a:lnTo>
                    <a:cubicBezTo>
                      <a:pt x="1062838" y="2297230"/>
                      <a:pt x="1086233" y="2319714"/>
                      <a:pt x="1110170" y="2343154"/>
                    </a:cubicBezTo>
                    <a:lnTo>
                      <a:pt x="1187677" y="2349537"/>
                    </a:lnTo>
                    <a:lnTo>
                      <a:pt x="1189973" y="2330937"/>
                    </a:lnTo>
                    <a:lnTo>
                      <a:pt x="1247504" y="2338040"/>
                    </a:lnTo>
                    <a:cubicBezTo>
                      <a:pt x="1267321" y="2311001"/>
                      <a:pt x="1302667" y="2298161"/>
                      <a:pt x="1336750" y="2308137"/>
                    </a:cubicBezTo>
                    <a:cubicBezTo>
                      <a:pt x="1368738" y="2317499"/>
                      <a:pt x="1390826" y="2344385"/>
                      <a:pt x="1395068" y="2375362"/>
                    </a:cubicBezTo>
                    <a:lnTo>
                      <a:pt x="1600834" y="1897894"/>
                    </a:lnTo>
                    <a:lnTo>
                      <a:pt x="1588176" y="1892439"/>
                    </a:lnTo>
                    <a:lnTo>
                      <a:pt x="1787663" y="1429538"/>
                    </a:lnTo>
                    <a:lnTo>
                      <a:pt x="1788027" y="1429694"/>
                    </a:lnTo>
                    <a:cubicBezTo>
                      <a:pt x="1833592" y="1309947"/>
                      <a:pt x="1779743" y="1174307"/>
                      <a:pt x="1662862" y="1118415"/>
                    </a:cubicBezTo>
                    <a:cubicBezTo>
                      <a:pt x="1648162" y="1111385"/>
                      <a:pt x="1633107" y="1105924"/>
                      <a:pt x="1617890" y="1101968"/>
                    </a:cubicBezTo>
                    <a:close/>
                    <a:moveTo>
                      <a:pt x="1631108" y="792995"/>
                    </a:moveTo>
                    <a:cubicBezTo>
                      <a:pt x="1564000" y="852710"/>
                      <a:pt x="1531499" y="926331"/>
                      <a:pt x="1519643" y="1002991"/>
                    </a:cubicBezTo>
                    <a:cubicBezTo>
                      <a:pt x="1553542" y="999429"/>
                      <a:pt x="1588212" y="1001059"/>
                      <a:pt x="1622483" y="1008181"/>
                    </a:cubicBezTo>
                    <a:cubicBezTo>
                      <a:pt x="1637456" y="935572"/>
                      <a:pt x="1641061" y="863105"/>
                      <a:pt x="1631108" y="792995"/>
                    </a:cubicBezTo>
                    <a:close/>
                    <a:moveTo>
                      <a:pt x="2479929" y="425667"/>
                    </a:moveTo>
                    <a:cubicBezTo>
                      <a:pt x="2564426" y="449149"/>
                      <a:pt x="2646240" y="485774"/>
                      <a:pt x="2722284" y="535640"/>
                    </a:cubicBezTo>
                    <a:cubicBezTo>
                      <a:pt x="3026457" y="735104"/>
                      <a:pt x="3173151" y="1103695"/>
                      <a:pt x="3089218" y="1457620"/>
                    </a:cubicBezTo>
                    <a:lnTo>
                      <a:pt x="3087081" y="1457874"/>
                    </a:lnTo>
                    <a:cubicBezTo>
                      <a:pt x="2731249" y="2662992"/>
                      <a:pt x="1557975" y="2490936"/>
                      <a:pt x="897234" y="3462219"/>
                    </a:cubicBezTo>
                    <a:cubicBezTo>
                      <a:pt x="843931" y="3505060"/>
                      <a:pt x="740208" y="3465639"/>
                      <a:pt x="737435" y="3406823"/>
                    </a:cubicBezTo>
                    <a:cubicBezTo>
                      <a:pt x="620834" y="2270569"/>
                      <a:pt x="-244564" y="1759213"/>
                      <a:pt x="67426" y="633300"/>
                    </a:cubicBezTo>
                    <a:lnTo>
                      <a:pt x="70075" y="633936"/>
                    </a:lnTo>
                    <a:cubicBezTo>
                      <a:pt x="194536" y="182243"/>
                      <a:pt x="657352" y="-88162"/>
                      <a:pt x="1112883" y="26205"/>
                    </a:cubicBezTo>
                    <a:cubicBezTo>
                      <a:pt x="1422943" y="104052"/>
                      <a:pt x="1651774" y="340617"/>
                      <a:pt x="1729948" y="628930"/>
                    </a:cubicBezTo>
                    <a:cubicBezTo>
                      <a:pt x="1749506" y="654255"/>
                      <a:pt x="1761941" y="692493"/>
                      <a:pt x="1754808" y="714058"/>
                    </a:cubicBezTo>
                    <a:lnTo>
                      <a:pt x="1753152" y="714896"/>
                    </a:lnTo>
                    <a:cubicBezTo>
                      <a:pt x="1773162" y="825765"/>
                      <a:pt x="1771141" y="942327"/>
                      <a:pt x="1744142" y="1058819"/>
                    </a:cubicBezTo>
                    <a:cubicBezTo>
                      <a:pt x="1877522" y="1145633"/>
                      <a:pt x="1933334" y="1315823"/>
                      <a:pt x="1873761" y="1466642"/>
                    </a:cubicBezTo>
                    <a:lnTo>
                      <a:pt x="1875926" y="1467575"/>
                    </a:lnTo>
                    <a:lnTo>
                      <a:pt x="1676438" y="1930476"/>
                    </a:lnTo>
                    <a:lnTo>
                      <a:pt x="1657037" y="1922115"/>
                    </a:lnTo>
                    <a:lnTo>
                      <a:pt x="1432072" y="2444138"/>
                    </a:lnTo>
                    <a:lnTo>
                      <a:pt x="1432316" y="2444256"/>
                    </a:lnTo>
                    <a:lnTo>
                      <a:pt x="1430844" y="2446987"/>
                    </a:lnTo>
                    <a:lnTo>
                      <a:pt x="1427787" y="2454079"/>
                    </a:lnTo>
                    <a:lnTo>
                      <a:pt x="1427164" y="2453810"/>
                    </a:lnTo>
                    <a:cubicBezTo>
                      <a:pt x="1397262" y="2509650"/>
                      <a:pt x="1366091" y="2575876"/>
                      <a:pt x="1301139" y="2571958"/>
                    </a:cubicBezTo>
                    <a:cubicBezTo>
                      <a:pt x="1233655" y="2563712"/>
                      <a:pt x="1145786" y="2479971"/>
                      <a:pt x="1077277" y="2405191"/>
                    </a:cubicBezTo>
                    <a:cubicBezTo>
                      <a:pt x="985543" y="2402362"/>
                      <a:pt x="879647" y="2391792"/>
                      <a:pt x="836383" y="2354306"/>
                    </a:cubicBezTo>
                    <a:cubicBezTo>
                      <a:pt x="790988" y="2307603"/>
                      <a:pt x="819962" y="2238850"/>
                      <a:pt x="842496" y="2177919"/>
                    </a:cubicBezTo>
                    <a:lnTo>
                      <a:pt x="841804" y="2177621"/>
                    </a:lnTo>
                    <a:lnTo>
                      <a:pt x="1076274" y="1633541"/>
                    </a:lnTo>
                    <a:lnTo>
                      <a:pt x="1064049" y="1628397"/>
                    </a:lnTo>
                    <a:lnTo>
                      <a:pt x="1259538" y="1163793"/>
                    </a:lnTo>
                    <a:lnTo>
                      <a:pt x="1263933" y="1165643"/>
                    </a:lnTo>
                    <a:cubicBezTo>
                      <a:pt x="1295087" y="1113485"/>
                      <a:pt x="1338451" y="1072458"/>
                      <a:pt x="1390188" y="1047492"/>
                    </a:cubicBezTo>
                    <a:cubicBezTo>
                      <a:pt x="1393251" y="904708"/>
                      <a:pt x="1444968" y="750531"/>
                      <a:pt x="1602625" y="648122"/>
                    </a:cubicBezTo>
                    <a:cubicBezTo>
                      <a:pt x="1532752" y="409529"/>
                      <a:pt x="1340432" y="214996"/>
                      <a:pt x="1081787" y="150058"/>
                    </a:cubicBezTo>
                    <a:cubicBezTo>
                      <a:pt x="690985" y="51941"/>
                      <a:pt x="293892" y="286127"/>
                      <a:pt x="190650" y="675606"/>
                    </a:cubicBezTo>
                    <a:lnTo>
                      <a:pt x="186945" y="674623"/>
                    </a:lnTo>
                    <a:cubicBezTo>
                      <a:pt x="-106804" y="1868536"/>
                      <a:pt x="832029" y="2326742"/>
                      <a:pt x="827521" y="3317506"/>
                    </a:cubicBezTo>
                    <a:cubicBezTo>
                      <a:pt x="844164" y="3355504"/>
                      <a:pt x="846161" y="3356145"/>
                      <a:pt x="875374" y="3340273"/>
                    </a:cubicBezTo>
                    <a:cubicBezTo>
                      <a:pt x="1494243" y="2386658"/>
                      <a:pt x="2606013" y="2586950"/>
                      <a:pt x="2965387" y="1428253"/>
                    </a:cubicBezTo>
                    <a:lnTo>
                      <a:pt x="2964968" y="1428153"/>
                    </a:lnTo>
                    <a:cubicBezTo>
                      <a:pt x="3036497" y="1126531"/>
                      <a:pt x="2913346" y="798503"/>
                      <a:pt x="2652259" y="642424"/>
                    </a:cubicBezTo>
                    <a:cubicBezTo>
                      <a:pt x="2391172" y="486345"/>
                      <a:pt x="2078723" y="461324"/>
                      <a:pt x="1761318" y="693804"/>
                    </a:cubicBezTo>
                    <a:cubicBezTo>
                      <a:pt x="1742826" y="650915"/>
                      <a:pt x="1739041" y="642462"/>
                      <a:pt x="1720757" y="566960"/>
                    </a:cubicBezTo>
                    <a:cubicBezTo>
                      <a:pt x="1939113" y="403426"/>
                      <a:pt x="2226439" y="355219"/>
                      <a:pt x="2479929" y="425667"/>
                    </a:cubicBezTo>
                    <a:close/>
                  </a:path>
                </a:pathLst>
              </a:custGeom>
              <a:gradFill>
                <a:gsLst>
                  <a:gs pos="29600">
                    <a:schemeClr val="bg1">
                      <a:lumMod val="75000"/>
                    </a:schemeClr>
                  </a:gs>
                  <a:gs pos="0">
                    <a:schemeClr val="bg1">
                      <a:lumMod val="85000"/>
                    </a:schemeClr>
                  </a:gs>
                  <a:gs pos="100000">
                    <a:schemeClr val="bg1">
                      <a:lumMod val="65000"/>
                    </a:schemeClr>
                  </a:gs>
                </a:gsLst>
                <a:lin ang="5400000" scaled="0"/>
              </a:gradFill>
              <a:ln>
                <a:noFill/>
              </a:ln>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tx1"/>
                  </a:solidFill>
                </a:endParaRPr>
              </a:p>
            </p:txBody>
          </p:sp>
          <p:grpSp>
            <p:nvGrpSpPr>
              <p:cNvPr id="5" name="Group 22">
                <a:extLst>
                  <a:ext uri="{FF2B5EF4-FFF2-40B4-BE49-F238E27FC236}">
                    <a16:creationId xmlns="" xmlns:a16="http://schemas.microsoft.com/office/drawing/2014/main" id="{61867693-7269-40D1-A945-A2E316840763}"/>
                  </a:ext>
                </a:extLst>
              </p:cNvPr>
              <p:cNvGrpSpPr/>
              <p:nvPr/>
            </p:nvGrpSpPr>
            <p:grpSpPr>
              <a:xfrm>
                <a:off x="2821941" y="631739"/>
                <a:ext cx="3131677" cy="3396957"/>
                <a:chOff x="2821941" y="605499"/>
                <a:chExt cx="3131677" cy="3396957"/>
              </a:xfrm>
            </p:grpSpPr>
            <p:sp>
              <p:nvSpPr>
                <p:cNvPr id="24" name="Rectangle 23">
                  <a:extLst>
                    <a:ext uri="{FF2B5EF4-FFF2-40B4-BE49-F238E27FC236}">
                      <a16:creationId xmlns="" xmlns:a16="http://schemas.microsoft.com/office/drawing/2014/main" id="{12C835D5-179B-4C25-A667-8BF31978F1B9}"/>
                    </a:ext>
                  </a:extLst>
                </p:cNvPr>
                <p:cNvSpPr/>
                <p:nvPr/>
              </p:nvSpPr>
              <p:spPr>
                <a:xfrm rot="20560778">
                  <a:off x="4355405" y="1769282"/>
                  <a:ext cx="72008" cy="5002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5" name="Rectangle 14">
                  <a:extLst>
                    <a:ext uri="{FF2B5EF4-FFF2-40B4-BE49-F238E27FC236}">
                      <a16:creationId xmlns="" xmlns:a16="http://schemas.microsoft.com/office/drawing/2014/main" id="{4E35FB54-9494-41E3-8139-9D3F1DC8B8AA}"/>
                    </a:ext>
                  </a:extLst>
                </p:cNvPr>
                <p:cNvSpPr/>
                <p:nvPr/>
              </p:nvSpPr>
              <p:spPr>
                <a:xfrm rot="20621183">
                  <a:off x="4178524" y="1012870"/>
                  <a:ext cx="369205" cy="756406"/>
                </a:xfrm>
                <a:custGeom>
                  <a:avLst/>
                  <a:gdLst>
                    <a:gd name="connsiteX0" fmla="*/ 0 w 97200"/>
                    <a:gd name="connsiteY0" fmla="*/ 0 h 373710"/>
                    <a:gd name="connsiteX1" fmla="*/ 97200 w 97200"/>
                    <a:gd name="connsiteY1" fmla="*/ 0 h 373710"/>
                    <a:gd name="connsiteX2" fmla="*/ 97200 w 97200"/>
                    <a:gd name="connsiteY2" fmla="*/ 373710 h 373710"/>
                    <a:gd name="connsiteX3" fmla="*/ 0 w 97200"/>
                    <a:gd name="connsiteY3" fmla="*/ 373710 h 373710"/>
                    <a:gd name="connsiteX4" fmla="*/ 0 w 97200"/>
                    <a:gd name="connsiteY4" fmla="*/ 0 h 373710"/>
                    <a:gd name="connsiteX0" fmla="*/ 24470 w 97200"/>
                    <a:gd name="connsiteY0" fmla="*/ 0 h 465794"/>
                    <a:gd name="connsiteX1" fmla="*/ 97200 w 97200"/>
                    <a:gd name="connsiteY1" fmla="*/ 92084 h 465794"/>
                    <a:gd name="connsiteX2" fmla="*/ 97200 w 97200"/>
                    <a:gd name="connsiteY2" fmla="*/ 465794 h 465794"/>
                    <a:gd name="connsiteX3" fmla="*/ 0 w 97200"/>
                    <a:gd name="connsiteY3" fmla="*/ 465794 h 465794"/>
                    <a:gd name="connsiteX4" fmla="*/ 24470 w 97200"/>
                    <a:gd name="connsiteY4" fmla="*/ 0 h 465794"/>
                    <a:gd name="connsiteX0" fmla="*/ 27429 w 100159"/>
                    <a:gd name="connsiteY0" fmla="*/ 0 h 465794"/>
                    <a:gd name="connsiteX1" fmla="*/ 100159 w 100159"/>
                    <a:gd name="connsiteY1" fmla="*/ 92084 h 465794"/>
                    <a:gd name="connsiteX2" fmla="*/ 100159 w 100159"/>
                    <a:gd name="connsiteY2" fmla="*/ 465794 h 465794"/>
                    <a:gd name="connsiteX3" fmla="*/ 2959 w 100159"/>
                    <a:gd name="connsiteY3" fmla="*/ 465794 h 465794"/>
                    <a:gd name="connsiteX4" fmla="*/ 27429 w 100159"/>
                    <a:gd name="connsiteY4" fmla="*/ 0 h 465794"/>
                    <a:gd name="connsiteX0" fmla="*/ 24470 w 97200"/>
                    <a:gd name="connsiteY0" fmla="*/ 0 h 465794"/>
                    <a:gd name="connsiteX1" fmla="*/ 97200 w 97200"/>
                    <a:gd name="connsiteY1" fmla="*/ 92084 h 465794"/>
                    <a:gd name="connsiteX2" fmla="*/ 97200 w 97200"/>
                    <a:gd name="connsiteY2" fmla="*/ 465794 h 465794"/>
                    <a:gd name="connsiteX3" fmla="*/ 0 w 97200"/>
                    <a:gd name="connsiteY3" fmla="*/ 465794 h 465794"/>
                    <a:gd name="connsiteX4" fmla="*/ 24470 w 97200"/>
                    <a:gd name="connsiteY4" fmla="*/ 0 h 465794"/>
                    <a:gd name="connsiteX0" fmla="*/ 24470 w 97200"/>
                    <a:gd name="connsiteY0" fmla="*/ 0 h 465794"/>
                    <a:gd name="connsiteX1" fmla="*/ 97200 w 97200"/>
                    <a:gd name="connsiteY1" fmla="*/ 92084 h 465794"/>
                    <a:gd name="connsiteX2" fmla="*/ 97200 w 97200"/>
                    <a:gd name="connsiteY2" fmla="*/ 465794 h 465794"/>
                    <a:gd name="connsiteX3" fmla="*/ 0 w 97200"/>
                    <a:gd name="connsiteY3" fmla="*/ 465794 h 465794"/>
                    <a:gd name="connsiteX4" fmla="*/ 24470 w 97200"/>
                    <a:gd name="connsiteY4" fmla="*/ 0 h 465794"/>
                    <a:gd name="connsiteX0" fmla="*/ 24470 w 125907"/>
                    <a:gd name="connsiteY0" fmla="*/ 0 h 465794"/>
                    <a:gd name="connsiteX1" fmla="*/ 125907 w 125907"/>
                    <a:gd name="connsiteY1" fmla="*/ 53344 h 465794"/>
                    <a:gd name="connsiteX2" fmla="*/ 97200 w 125907"/>
                    <a:gd name="connsiteY2" fmla="*/ 465794 h 465794"/>
                    <a:gd name="connsiteX3" fmla="*/ 0 w 125907"/>
                    <a:gd name="connsiteY3" fmla="*/ 465794 h 465794"/>
                    <a:gd name="connsiteX4" fmla="*/ 24470 w 125907"/>
                    <a:gd name="connsiteY4" fmla="*/ 0 h 465794"/>
                    <a:gd name="connsiteX0" fmla="*/ 24470 w 125907"/>
                    <a:gd name="connsiteY0" fmla="*/ 0 h 465794"/>
                    <a:gd name="connsiteX1" fmla="*/ 125907 w 125907"/>
                    <a:gd name="connsiteY1" fmla="*/ 53344 h 465794"/>
                    <a:gd name="connsiteX2" fmla="*/ 97200 w 125907"/>
                    <a:gd name="connsiteY2" fmla="*/ 465794 h 465794"/>
                    <a:gd name="connsiteX3" fmla="*/ 0 w 125907"/>
                    <a:gd name="connsiteY3" fmla="*/ 465794 h 465794"/>
                    <a:gd name="connsiteX4" fmla="*/ 24470 w 125907"/>
                    <a:gd name="connsiteY4" fmla="*/ 0 h 465794"/>
                    <a:gd name="connsiteX0" fmla="*/ 24470 w 132763"/>
                    <a:gd name="connsiteY0" fmla="*/ 0 h 465794"/>
                    <a:gd name="connsiteX1" fmla="*/ 132763 w 132763"/>
                    <a:gd name="connsiteY1" fmla="*/ 55351 h 465794"/>
                    <a:gd name="connsiteX2" fmla="*/ 97200 w 132763"/>
                    <a:gd name="connsiteY2" fmla="*/ 465794 h 465794"/>
                    <a:gd name="connsiteX3" fmla="*/ 0 w 132763"/>
                    <a:gd name="connsiteY3" fmla="*/ 465794 h 465794"/>
                    <a:gd name="connsiteX4" fmla="*/ 24470 w 132763"/>
                    <a:gd name="connsiteY4" fmla="*/ 0 h 465794"/>
                    <a:gd name="connsiteX0" fmla="*/ 24470 w 132763"/>
                    <a:gd name="connsiteY0" fmla="*/ 0 h 465794"/>
                    <a:gd name="connsiteX1" fmla="*/ 132763 w 132763"/>
                    <a:gd name="connsiteY1" fmla="*/ 55351 h 465794"/>
                    <a:gd name="connsiteX2" fmla="*/ 97200 w 132763"/>
                    <a:gd name="connsiteY2" fmla="*/ 465794 h 465794"/>
                    <a:gd name="connsiteX3" fmla="*/ 0 w 132763"/>
                    <a:gd name="connsiteY3" fmla="*/ 465794 h 465794"/>
                    <a:gd name="connsiteX4" fmla="*/ 24470 w 132763"/>
                    <a:gd name="connsiteY4" fmla="*/ 0 h 465794"/>
                    <a:gd name="connsiteX0" fmla="*/ 24470 w 132763"/>
                    <a:gd name="connsiteY0" fmla="*/ 0 h 465794"/>
                    <a:gd name="connsiteX1" fmla="*/ 132763 w 132763"/>
                    <a:gd name="connsiteY1" fmla="*/ 55351 h 465794"/>
                    <a:gd name="connsiteX2" fmla="*/ 97200 w 132763"/>
                    <a:gd name="connsiteY2" fmla="*/ 465794 h 465794"/>
                    <a:gd name="connsiteX3" fmla="*/ 0 w 132763"/>
                    <a:gd name="connsiteY3" fmla="*/ 465794 h 465794"/>
                    <a:gd name="connsiteX4" fmla="*/ 24470 w 132763"/>
                    <a:gd name="connsiteY4" fmla="*/ 0 h 465794"/>
                    <a:gd name="connsiteX0" fmla="*/ 24470 w 132763"/>
                    <a:gd name="connsiteY0" fmla="*/ 0 h 465794"/>
                    <a:gd name="connsiteX1" fmla="*/ 132763 w 132763"/>
                    <a:gd name="connsiteY1" fmla="*/ 55351 h 465794"/>
                    <a:gd name="connsiteX2" fmla="*/ 97200 w 132763"/>
                    <a:gd name="connsiteY2" fmla="*/ 465794 h 465794"/>
                    <a:gd name="connsiteX3" fmla="*/ 0 w 132763"/>
                    <a:gd name="connsiteY3" fmla="*/ 465794 h 465794"/>
                    <a:gd name="connsiteX4" fmla="*/ 24470 w 132763"/>
                    <a:gd name="connsiteY4" fmla="*/ 0 h 465794"/>
                    <a:gd name="connsiteX0" fmla="*/ 24470 w 132763"/>
                    <a:gd name="connsiteY0" fmla="*/ 0 h 465794"/>
                    <a:gd name="connsiteX1" fmla="*/ 132763 w 132763"/>
                    <a:gd name="connsiteY1" fmla="*/ 55351 h 465794"/>
                    <a:gd name="connsiteX2" fmla="*/ 97200 w 132763"/>
                    <a:gd name="connsiteY2" fmla="*/ 465794 h 465794"/>
                    <a:gd name="connsiteX3" fmla="*/ 0 w 132763"/>
                    <a:gd name="connsiteY3" fmla="*/ 465794 h 465794"/>
                    <a:gd name="connsiteX4" fmla="*/ 24470 w 132763"/>
                    <a:gd name="connsiteY4" fmla="*/ 0 h 465794"/>
                    <a:gd name="connsiteX0" fmla="*/ 26938 w 135231"/>
                    <a:gd name="connsiteY0" fmla="*/ 0 h 465794"/>
                    <a:gd name="connsiteX1" fmla="*/ 135231 w 135231"/>
                    <a:gd name="connsiteY1" fmla="*/ 55351 h 465794"/>
                    <a:gd name="connsiteX2" fmla="*/ 99668 w 135231"/>
                    <a:gd name="connsiteY2" fmla="*/ 465794 h 465794"/>
                    <a:gd name="connsiteX3" fmla="*/ 2468 w 135231"/>
                    <a:gd name="connsiteY3" fmla="*/ 465794 h 465794"/>
                    <a:gd name="connsiteX4" fmla="*/ 26938 w 135231"/>
                    <a:gd name="connsiteY4" fmla="*/ 0 h 465794"/>
                    <a:gd name="connsiteX0" fmla="*/ 26938 w 135231"/>
                    <a:gd name="connsiteY0" fmla="*/ 0 h 465794"/>
                    <a:gd name="connsiteX1" fmla="*/ 135231 w 135231"/>
                    <a:gd name="connsiteY1" fmla="*/ 55351 h 465794"/>
                    <a:gd name="connsiteX2" fmla="*/ 99668 w 135231"/>
                    <a:gd name="connsiteY2" fmla="*/ 465794 h 465794"/>
                    <a:gd name="connsiteX3" fmla="*/ 2468 w 135231"/>
                    <a:gd name="connsiteY3" fmla="*/ 465794 h 465794"/>
                    <a:gd name="connsiteX4" fmla="*/ 26938 w 135231"/>
                    <a:gd name="connsiteY4" fmla="*/ 0 h 465794"/>
                    <a:gd name="connsiteX0" fmla="*/ 30265 w 138558"/>
                    <a:gd name="connsiteY0" fmla="*/ 0 h 465794"/>
                    <a:gd name="connsiteX1" fmla="*/ 138558 w 138558"/>
                    <a:gd name="connsiteY1" fmla="*/ 55351 h 465794"/>
                    <a:gd name="connsiteX2" fmla="*/ 102995 w 138558"/>
                    <a:gd name="connsiteY2" fmla="*/ 465794 h 465794"/>
                    <a:gd name="connsiteX3" fmla="*/ 946 w 138558"/>
                    <a:gd name="connsiteY3" fmla="*/ 456931 h 465794"/>
                    <a:gd name="connsiteX4" fmla="*/ 30265 w 138558"/>
                    <a:gd name="connsiteY4" fmla="*/ 0 h 465794"/>
                    <a:gd name="connsiteX0" fmla="*/ 32047 w 140340"/>
                    <a:gd name="connsiteY0" fmla="*/ 0 h 465794"/>
                    <a:gd name="connsiteX1" fmla="*/ 140340 w 140340"/>
                    <a:gd name="connsiteY1" fmla="*/ 55351 h 465794"/>
                    <a:gd name="connsiteX2" fmla="*/ 104777 w 140340"/>
                    <a:gd name="connsiteY2" fmla="*/ 465794 h 465794"/>
                    <a:gd name="connsiteX3" fmla="*/ 2728 w 140340"/>
                    <a:gd name="connsiteY3" fmla="*/ 456931 h 465794"/>
                    <a:gd name="connsiteX4" fmla="*/ 32047 w 140340"/>
                    <a:gd name="connsiteY4" fmla="*/ 0 h 465794"/>
                    <a:gd name="connsiteX0" fmla="*/ 32047 w 140340"/>
                    <a:gd name="connsiteY0" fmla="*/ 0 h 465794"/>
                    <a:gd name="connsiteX1" fmla="*/ 140340 w 140340"/>
                    <a:gd name="connsiteY1" fmla="*/ 55351 h 465794"/>
                    <a:gd name="connsiteX2" fmla="*/ 104777 w 140340"/>
                    <a:gd name="connsiteY2" fmla="*/ 465794 h 465794"/>
                    <a:gd name="connsiteX3" fmla="*/ 2728 w 140340"/>
                    <a:gd name="connsiteY3" fmla="*/ 456931 h 465794"/>
                    <a:gd name="connsiteX4" fmla="*/ 32047 w 140340"/>
                    <a:gd name="connsiteY4" fmla="*/ 0 h 465794"/>
                    <a:gd name="connsiteX0" fmla="*/ 34680 w 139629"/>
                    <a:gd name="connsiteY0" fmla="*/ 0 h 477221"/>
                    <a:gd name="connsiteX1" fmla="*/ 139629 w 139629"/>
                    <a:gd name="connsiteY1" fmla="*/ 66778 h 477221"/>
                    <a:gd name="connsiteX2" fmla="*/ 104066 w 139629"/>
                    <a:gd name="connsiteY2" fmla="*/ 477221 h 477221"/>
                    <a:gd name="connsiteX3" fmla="*/ 2017 w 139629"/>
                    <a:gd name="connsiteY3" fmla="*/ 468358 h 477221"/>
                    <a:gd name="connsiteX4" fmla="*/ 34680 w 139629"/>
                    <a:gd name="connsiteY4" fmla="*/ 0 h 477221"/>
                    <a:gd name="connsiteX0" fmla="*/ 34680 w 142304"/>
                    <a:gd name="connsiteY0" fmla="*/ 0 h 477221"/>
                    <a:gd name="connsiteX1" fmla="*/ 142304 w 142304"/>
                    <a:gd name="connsiteY1" fmla="*/ 57637 h 477221"/>
                    <a:gd name="connsiteX2" fmla="*/ 104066 w 142304"/>
                    <a:gd name="connsiteY2" fmla="*/ 477221 h 477221"/>
                    <a:gd name="connsiteX3" fmla="*/ 2017 w 142304"/>
                    <a:gd name="connsiteY3" fmla="*/ 468358 h 477221"/>
                    <a:gd name="connsiteX4" fmla="*/ 34680 w 142304"/>
                    <a:gd name="connsiteY4" fmla="*/ 0 h 477221"/>
                    <a:gd name="connsiteX0" fmla="*/ 34680 w 149829"/>
                    <a:gd name="connsiteY0" fmla="*/ 0 h 477221"/>
                    <a:gd name="connsiteX1" fmla="*/ 149829 w 149829"/>
                    <a:gd name="connsiteY1" fmla="*/ 57359 h 477221"/>
                    <a:gd name="connsiteX2" fmla="*/ 104066 w 149829"/>
                    <a:gd name="connsiteY2" fmla="*/ 477221 h 477221"/>
                    <a:gd name="connsiteX3" fmla="*/ 2017 w 149829"/>
                    <a:gd name="connsiteY3" fmla="*/ 468358 h 477221"/>
                    <a:gd name="connsiteX4" fmla="*/ 34680 w 149829"/>
                    <a:gd name="connsiteY4" fmla="*/ 0 h 477221"/>
                    <a:gd name="connsiteX0" fmla="*/ 34680 w 149829"/>
                    <a:gd name="connsiteY0" fmla="*/ 0 h 477221"/>
                    <a:gd name="connsiteX1" fmla="*/ 149829 w 149829"/>
                    <a:gd name="connsiteY1" fmla="*/ 57359 h 477221"/>
                    <a:gd name="connsiteX2" fmla="*/ 104066 w 149829"/>
                    <a:gd name="connsiteY2" fmla="*/ 477221 h 477221"/>
                    <a:gd name="connsiteX3" fmla="*/ 2017 w 149829"/>
                    <a:gd name="connsiteY3" fmla="*/ 468358 h 477221"/>
                    <a:gd name="connsiteX4" fmla="*/ 34680 w 149829"/>
                    <a:gd name="connsiteY4" fmla="*/ 0 h 477221"/>
                    <a:gd name="connsiteX0" fmla="*/ 34680 w 149829"/>
                    <a:gd name="connsiteY0" fmla="*/ 0 h 477221"/>
                    <a:gd name="connsiteX1" fmla="*/ 149829 w 149829"/>
                    <a:gd name="connsiteY1" fmla="*/ 57359 h 477221"/>
                    <a:gd name="connsiteX2" fmla="*/ 104066 w 149829"/>
                    <a:gd name="connsiteY2" fmla="*/ 477221 h 477221"/>
                    <a:gd name="connsiteX3" fmla="*/ 2017 w 149829"/>
                    <a:gd name="connsiteY3" fmla="*/ 468358 h 477221"/>
                    <a:gd name="connsiteX4" fmla="*/ 34680 w 149829"/>
                    <a:gd name="connsiteY4" fmla="*/ 0 h 477221"/>
                    <a:gd name="connsiteX0" fmla="*/ 34680 w 149829"/>
                    <a:gd name="connsiteY0" fmla="*/ 15422 h 492643"/>
                    <a:gd name="connsiteX1" fmla="*/ 149829 w 149829"/>
                    <a:gd name="connsiteY1" fmla="*/ 72781 h 492643"/>
                    <a:gd name="connsiteX2" fmla="*/ 104066 w 149829"/>
                    <a:gd name="connsiteY2" fmla="*/ 492643 h 492643"/>
                    <a:gd name="connsiteX3" fmla="*/ 2017 w 149829"/>
                    <a:gd name="connsiteY3" fmla="*/ 483780 h 492643"/>
                    <a:gd name="connsiteX4" fmla="*/ 34680 w 149829"/>
                    <a:gd name="connsiteY4" fmla="*/ 15422 h 492643"/>
                    <a:gd name="connsiteX0" fmla="*/ 34680 w 150980"/>
                    <a:gd name="connsiteY0" fmla="*/ 18016 h 495237"/>
                    <a:gd name="connsiteX1" fmla="*/ 149829 w 150980"/>
                    <a:gd name="connsiteY1" fmla="*/ 75375 h 495237"/>
                    <a:gd name="connsiteX2" fmla="*/ 104066 w 150980"/>
                    <a:gd name="connsiteY2" fmla="*/ 495237 h 495237"/>
                    <a:gd name="connsiteX3" fmla="*/ 2017 w 150980"/>
                    <a:gd name="connsiteY3" fmla="*/ 486374 h 495237"/>
                    <a:gd name="connsiteX4" fmla="*/ 34680 w 150980"/>
                    <a:gd name="connsiteY4" fmla="*/ 18016 h 495237"/>
                    <a:gd name="connsiteX0" fmla="*/ 34680 w 151008"/>
                    <a:gd name="connsiteY0" fmla="*/ 21907 h 499128"/>
                    <a:gd name="connsiteX1" fmla="*/ 149829 w 151008"/>
                    <a:gd name="connsiteY1" fmla="*/ 79266 h 499128"/>
                    <a:gd name="connsiteX2" fmla="*/ 104066 w 151008"/>
                    <a:gd name="connsiteY2" fmla="*/ 499128 h 499128"/>
                    <a:gd name="connsiteX3" fmla="*/ 2017 w 151008"/>
                    <a:gd name="connsiteY3" fmla="*/ 490265 h 499128"/>
                    <a:gd name="connsiteX4" fmla="*/ 34680 w 151008"/>
                    <a:gd name="connsiteY4" fmla="*/ 21907 h 499128"/>
                    <a:gd name="connsiteX0" fmla="*/ 34115 w 150443"/>
                    <a:gd name="connsiteY0" fmla="*/ 21907 h 499128"/>
                    <a:gd name="connsiteX1" fmla="*/ 149264 w 150443"/>
                    <a:gd name="connsiteY1" fmla="*/ 79266 h 499128"/>
                    <a:gd name="connsiteX2" fmla="*/ 103501 w 150443"/>
                    <a:gd name="connsiteY2" fmla="*/ 499128 h 499128"/>
                    <a:gd name="connsiteX3" fmla="*/ 1452 w 150443"/>
                    <a:gd name="connsiteY3" fmla="*/ 490265 h 499128"/>
                    <a:gd name="connsiteX4" fmla="*/ 34115 w 150443"/>
                    <a:gd name="connsiteY4" fmla="*/ 21907 h 499128"/>
                    <a:gd name="connsiteX0" fmla="*/ 34115 w 150443"/>
                    <a:gd name="connsiteY0" fmla="*/ 21907 h 499128"/>
                    <a:gd name="connsiteX1" fmla="*/ 149264 w 150443"/>
                    <a:gd name="connsiteY1" fmla="*/ 79266 h 499128"/>
                    <a:gd name="connsiteX2" fmla="*/ 103501 w 150443"/>
                    <a:gd name="connsiteY2" fmla="*/ 499128 h 499128"/>
                    <a:gd name="connsiteX3" fmla="*/ 1452 w 150443"/>
                    <a:gd name="connsiteY3" fmla="*/ 490265 h 499128"/>
                    <a:gd name="connsiteX4" fmla="*/ 34115 w 150443"/>
                    <a:gd name="connsiteY4" fmla="*/ 21907 h 499128"/>
                    <a:gd name="connsiteX0" fmla="*/ 42458 w 158786"/>
                    <a:gd name="connsiteY0" fmla="*/ 21907 h 499128"/>
                    <a:gd name="connsiteX1" fmla="*/ 157607 w 158786"/>
                    <a:gd name="connsiteY1" fmla="*/ 79266 h 499128"/>
                    <a:gd name="connsiteX2" fmla="*/ 111844 w 158786"/>
                    <a:gd name="connsiteY2" fmla="*/ 499128 h 499128"/>
                    <a:gd name="connsiteX3" fmla="*/ 9795 w 158786"/>
                    <a:gd name="connsiteY3" fmla="*/ 490265 h 499128"/>
                    <a:gd name="connsiteX4" fmla="*/ 42458 w 158786"/>
                    <a:gd name="connsiteY4" fmla="*/ 21907 h 499128"/>
                    <a:gd name="connsiteX0" fmla="*/ 42458 w 158786"/>
                    <a:gd name="connsiteY0" fmla="*/ 21907 h 499128"/>
                    <a:gd name="connsiteX1" fmla="*/ 157607 w 158786"/>
                    <a:gd name="connsiteY1" fmla="*/ 79266 h 499128"/>
                    <a:gd name="connsiteX2" fmla="*/ 111844 w 158786"/>
                    <a:gd name="connsiteY2" fmla="*/ 499128 h 499128"/>
                    <a:gd name="connsiteX3" fmla="*/ 9795 w 158786"/>
                    <a:gd name="connsiteY3" fmla="*/ 490265 h 499128"/>
                    <a:gd name="connsiteX4" fmla="*/ 42458 w 158786"/>
                    <a:gd name="connsiteY4" fmla="*/ 21907 h 499128"/>
                    <a:gd name="connsiteX0" fmla="*/ 42458 w 158786"/>
                    <a:gd name="connsiteY0" fmla="*/ 21907 h 499128"/>
                    <a:gd name="connsiteX1" fmla="*/ 157607 w 158786"/>
                    <a:gd name="connsiteY1" fmla="*/ 79266 h 499128"/>
                    <a:gd name="connsiteX2" fmla="*/ 111844 w 158786"/>
                    <a:gd name="connsiteY2" fmla="*/ 499128 h 499128"/>
                    <a:gd name="connsiteX3" fmla="*/ 9795 w 158786"/>
                    <a:gd name="connsiteY3" fmla="*/ 490265 h 499128"/>
                    <a:gd name="connsiteX4" fmla="*/ 42458 w 158786"/>
                    <a:gd name="connsiteY4" fmla="*/ 21907 h 499128"/>
                    <a:gd name="connsiteX0" fmla="*/ 45781 w 162109"/>
                    <a:gd name="connsiteY0" fmla="*/ 21907 h 499128"/>
                    <a:gd name="connsiteX1" fmla="*/ 160930 w 162109"/>
                    <a:gd name="connsiteY1" fmla="*/ 79266 h 499128"/>
                    <a:gd name="connsiteX2" fmla="*/ 115167 w 162109"/>
                    <a:gd name="connsiteY2" fmla="*/ 499128 h 499128"/>
                    <a:gd name="connsiteX3" fmla="*/ 13118 w 162109"/>
                    <a:gd name="connsiteY3" fmla="*/ 490265 h 499128"/>
                    <a:gd name="connsiteX4" fmla="*/ 45781 w 162109"/>
                    <a:gd name="connsiteY4" fmla="*/ 21907 h 499128"/>
                    <a:gd name="connsiteX0" fmla="*/ 255735 w 259992"/>
                    <a:gd name="connsiteY0" fmla="*/ 7138 h 742147"/>
                    <a:gd name="connsiteX1" fmla="*/ 148365 w 259992"/>
                    <a:gd name="connsiteY1" fmla="*/ 322285 h 742147"/>
                    <a:gd name="connsiteX2" fmla="*/ 102602 w 259992"/>
                    <a:gd name="connsiteY2" fmla="*/ 742147 h 742147"/>
                    <a:gd name="connsiteX3" fmla="*/ 553 w 259992"/>
                    <a:gd name="connsiteY3" fmla="*/ 733284 h 742147"/>
                    <a:gd name="connsiteX4" fmla="*/ 255735 w 259992"/>
                    <a:gd name="connsiteY4" fmla="*/ 7138 h 742147"/>
                    <a:gd name="connsiteX0" fmla="*/ 255735 w 318210"/>
                    <a:gd name="connsiteY0" fmla="*/ 17190 h 752199"/>
                    <a:gd name="connsiteX1" fmla="*/ 315865 w 318210"/>
                    <a:gd name="connsiteY1" fmla="*/ 109601 h 752199"/>
                    <a:gd name="connsiteX2" fmla="*/ 102602 w 318210"/>
                    <a:gd name="connsiteY2" fmla="*/ 752199 h 752199"/>
                    <a:gd name="connsiteX3" fmla="*/ 553 w 318210"/>
                    <a:gd name="connsiteY3" fmla="*/ 743336 h 752199"/>
                    <a:gd name="connsiteX4" fmla="*/ 255735 w 318210"/>
                    <a:gd name="connsiteY4" fmla="*/ 17190 h 752199"/>
                    <a:gd name="connsiteX0" fmla="*/ 271327 w 333802"/>
                    <a:gd name="connsiteY0" fmla="*/ 17190 h 752199"/>
                    <a:gd name="connsiteX1" fmla="*/ 331457 w 333802"/>
                    <a:gd name="connsiteY1" fmla="*/ 109601 h 752199"/>
                    <a:gd name="connsiteX2" fmla="*/ 118194 w 333802"/>
                    <a:gd name="connsiteY2" fmla="*/ 752199 h 752199"/>
                    <a:gd name="connsiteX3" fmla="*/ 16145 w 333802"/>
                    <a:gd name="connsiteY3" fmla="*/ 743336 h 752199"/>
                    <a:gd name="connsiteX4" fmla="*/ 271327 w 333802"/>
                    <a:gd name="connsiteY4" fmla="*/ 17190 h 752199"/>
                    <a:gd name="connsiteX0" fmla="*/ 271327 w 333802"/>
                    <a:gd name="connsiteY0" fmla="*/ 17190 h 752199"/>
                    <a:gd name="connsiteX1" fmla="*/ 331457 w 333802"/>
                    <a:gd name="connsiteY1" fmla="*/ 109601 h 752199"/>
                    <a:gd name="connsiteX2" fmla="*/ 118194 w 333802"/>
                    <a:gd name="connsiteY2" fmla="*/ 752199 h 752199"/>
                    <a:gd name="connsiteX3" fmla="*/ 16145 w 333802"/>
                    <a:gd name="connsiteY3" fmla="*/ 743336 h 752199"/>
                    <a:gd name="connsiteX4" fmla="*/ 271327 w 333802"/>
                    <a:gd name="connsiteY4" fmla="*/ 17190 h 752199"/>
                    <a:gd name="connsiteX0" fmla="*/ 271327 w 333802"/>
                    <a:gd name="connsiteY0" fmla="*/ 17190 h 752199"/>
                    <a:gd name="connsiteX1" fmla="*/ 331457 w 333802"/>
                    <a:gd name="connsiteY1" fmla="*/ 109601 h 752199"/>
                    <a:gd name="connsiteX2" fmla="*/ 118194 w 333802"/>
                    <a:gd name="connsiteY2" fmla="*/ 752199 h 752199"/>
                    <a:gd name="connsiteX3" fmla="*/ 16145 w 333802"/>
                    <a:gd name="connsiteY3" fmla="*/ 743336 h 752199"/>
                    <a:gd name="connsiteX4" fmla="*/ 271327 w 333802"/>
                    <a:gd name="connsiteY4" fmla="*/ 17190 h 752199"/>
                    <a:gd name="connsiteX0" fmla="*/ 271327 w 333802"/>
                    <a:gd name="connsiteY0" fmla="*/ 17190 h 752199"/>
                    <a:gd name="connsiteX1" fmla="*/ 331457 w 333802"/>
                    <a:gd name="connsiteY1" fmla="*/ 109601 h 752199"/>
                    <a:gd name="connsiteX2" fmla="*/ 118194 w 333802"/>
                    <a:gd name="connsiteY2" fmla="*/ 752199 h 752199"/>
                    <a:gd name="connsiteX3" fmla="*/ 16145 w 333802"/>
                    <a:gd name="connsiteY3" fmla="*/ 743336 h 752199"/>
                    <a:gd name="connsiteX4" fmla="*/ 271327 w 333802"/>
                    <a:gd name="connsiteY4" fmla="*/ 17190 h 752199"/>
                    <a:gd name="connsiteX0" fmla="*/ 263893 w 336416"/>
                    <a:gd name="connsiteY0" fmla="*/ 15368 h 769411"/>
                    <a:gd name="connsiteX1" fmla="*/ 334438 w 336416"/>
                    <a:gd name="connsiteY1" fmla="*/ 126813 h 769411"/>
                    <a:gd name="connsiteX2" fmla="*/ 121175 w 336416"/>
                    <a:gd name="connsiteY2" fmla="*/ 769411 h 769411"/>
                    <a:gd name="connsiteX3" fmla="*/ 19126 w 336416"/>
                    <a:gd name="connsiteY3" fmla="*/ 760548 h 769411"/>
                    <a:gd name="connsiteX4" fmla="*/ 263893 w 336416"/>
                    <a:gd name="connsiteY4" fmla="*/ 15368 h 769411"/>
                    <a:gd name="connsiteX0" fmla="*/ 254896 w 327419"/>
                    <a:gd name="connsiteY0" fmla="*/ 15368 h 769411"/>
                    <a:gd name="connsiteX1" fmla="*/ 325441 w 327419"/>
                    <a:gd name="connsiteY1" fmla="*/ 126813 h 769411"/>
                    <a:gd name="connsiteX2" fmla="*/ 112178 w 327419"/>
                    <a:gd name="connsiteY2" fmla="*/ 769411 h 769411"/>
                    <a:gd name="connsiteX3" fmla="*/ 10129 w 327419"/>
                    <a:gd name="connsiteY3" fmla="*/ 760548 h 769411"/>
                    <a:gd name="connsiteX4" fmla="*/ 254896 w 327419"/>
                    <a:gd name="connsiteY4" fmla="*/ 15368 h 769411"/>
                    <a:gd name="connsiteX0" fmla="*/ 254896 w 329541"/>
                    <a:gd name="connsiteY0" fmla="*/ 11402 h 765445"/>
                    <a:gd name="connsiteX1" fmla="*/ 325441 w 329541"/>
                    <a:gd name="connsiteY1" fmla="*/ 122847 h 765445"/>
                    <a:gd name="connsiteX2" fmla="*/ 112178 w 329541"/>
                    <a:gd name="connsiteY2" fmla="*/ 765445 h 765445"/>
                    <a:gd name="connsiteX3" fmla="*/ 10129 w 329541"/>
                    <a:gd name="connsiteY3" fmla="*/ 756582 h 765445"/>
                    <a:gd name="connsiteX4" fmla="*/ 254896 w 329541"/>
                    <a:gd name="connsiteY4" fmla="*/ 11402 h 765445"/>
                    <a:gd name="connsiteX0" fmla="*/ 254896 w 327610"/>
                    <a:gd name="connsiteY0" fmla="*/ 4368 h 758411"/>
                    <a:gd name="connsiteX1" fmla="*/ 325441 w 327610"/>
                    <a:gd name="connsiteY1" fmla="*/ 115813 h 758411"/>
                    <a:gd name="connsiteX2" fmla="*/ 112178 w 327610"/>
                    <a:gd name="connsiteY2" fmla="*/ 758411 h 758411"/>
                    <a:gd name="connsiteX3" fmla="*/ 10129 w 327610"/>
                    <a:gd name="connsiteY3" fmla="*/ 749548 h 758411"/>
                    <a:gd name="connsiteX4" fmla="*/ 254896 w 327610"/>
                    <a:gd name="connsiteY4" fmla="*/ 4368 h 758411"/>
                    <a:gd name="connsiteX0" fmla="*/ 256249 w 328963"/>
                    <a:gd name="connsiteY0" fmla="*/ 4368 h 758411"/>
                    <a:gd name="connsiteX1" fmla="*/ 326794 w 328963"/>
                    <a:gd name="connsiteY1" fmla="*/ 115813 h 758411"/>
                    <a:gd name="connsiteX2" fmla="*/ 113531 w 328963"/>
                    <a:gd name="connsiteY2" fmla="*/ 758411 h 758411"/>
                    <a:gd name="connsiteX3" fmla="*/ 11482 w 328963"/>
                    <a:gd name="connsiteY3" fmla="*/ 749548 h 758411"/>
                    <a:gd name="connsiteX4" fmla="*/ 256249 w 328963"/>
                    <a:gd name="connsiteY4" fmla="*/ 4368 h 758411"/>
                    <a:gd name="connsiteX0" fmla="*/ 256249 w 328963"/>
                    <a:gd name="connsiteY0" fmla="*/ 4368 h 758411"/>
                    <a:gd name="connsiteX1" fmla="*/ 326794 w 328963"/>
                    <a:gd name="connsiteY1" fmla="*/ 115813 h 758411"/>
                    <a:gd name="connsiteX2" fmla="*/ 113531 w 328963"/>
                    <a:gd name="connsiteY2" fmla="*/ 758411 h 758411"/>
                    <a:gd name="connsiteX3" fmla="*/ 11482 w 328963"/>
                    <a:gd name="connsiteY3" fmla="*/ 749548 h 758411"/>
                    <a:gd name="connsiteX4" fmla="*/ 256249 w 328963"/>
                    <a:gd name="connsiteY4" fmla="*/ 4368 h 758411"/>
                    <a:gd name="connsiteX0" fmla="*/ 261340 w 334054"/>
                    <a:gd name="connsiteY0" fmla="*/ 4368 h 758411"/>
                    <a:gd name="connsiteX1" fmla="*/ 331885 w 334054"/>
                    <a:gd name="connsiteY1" fmla="*/ 115813 h 758411"/>
                    <a:gd name="connsiteX2" fmla="*/ 118622 w 334054"/>
                    <a:gd name="connsiteY2" fmla="*/ 758411 h 758411"/>
                    <a:gd name="connsiteX3" fmla="*/ 16573 w 334054"/>
                    <a:gd name="connsiteY3" fmla="*/ 749548 h 758411"/>
                    <a:gd name="connsiteX4" fmla="*/ 261340 w 334054"/>
                    <a:gd name="connsiteY4" fmla="*/ 4368 h 758411"/>
                    <a:gd name="connsiteX0" fmla="*/ 261340 w 334054"/>
                    <a:gd name="connsiteY0" fmla="*/ 4368 h 758411"/>
                    <a:gd name="connsiteX1" fmla="*/ 331885 w 334054"/>
                    <a:gd name="connsiteY1" fmla="*/ 115813 h 758411"/>
                    <a:gd name="connsiteX2" fmla="*/ 118622 w 334054"/>
                    <a:gd name="connsiteY2" fmla="*/ 758411 h 758411"/>
                    <a:gd name="connsiteX3" fmla="*/ 16573 w 334054"/>
                    <a:gd name="connsiteY3" fmla="*/ 749548 h 758411"/>
                    <a:gd name="connsiteX4" fmla="*/ 261340 w 334054"/>
                    <a:gd name="connsiteY4" fmla="*/ 4368 h 758411"/>
                    <a:gd name="connsiteX0" fmla="*/ 261340 w 334054"/>
                    <a:gd name="connsiteY0" fmla="*/ 4368 h 758411"/>
                    <a:gd name="connsiteX1" fmla="*/ 331885 w 334054"/>
                    <a:gd name="connsiteY1" fmla="*/ 115813 h 758411"/>
                    <a:gd name="connsiteX2" fmla="*/ 118622 w 334054"/>
                    <a:gd name="connsiteY2" fmla="*/ 758411 h 758411"/>
                    <a:gd name="connsiteX3" fmla="*/ 16573 w 334054"/>
                    <a:gd name="connsiteY3" fmla="*/ 749548 h 758411"/>
                    <a:gd name="connsiteX4" fmla="*/ 261340 w 334054"/>
                    <a:gd name="connsiteY4" fmla="*/ 4368 h 758411"/>
                    <a:gd name="connsiteX0" fmla="*/ 258617 w 335010"/>
                    <a:gd name="connsiteY0" fmla="*/ 4446 h 756406"/>
                    <a:gd name="connsiteX1" fmla="*/ 332969 w 335010"/>
                    <a:gd name="connsiteY1" fmla="*/ 113808 h 756406"/>
                    <a:gd name="connsiteX2" fmla="*/ 119706 w 335010"/>
                    <a:gd name="connsiteY2" fmla="*/ 756406 h 756406"/>
                    <a:gd name="connsiteX3" fmla="*/ 17657 w 335010"/>
                    <a:gd name="connsiteY3" fmla="*/ 747543 h 756406"/>
                    <a:gd name="connsiteX4" fmla="*/ 258617 w 335010"/>
                    <a:gd name="connsiteY4" fmla="*/ 4446 h 756406"/>
                    <a:gd name="connsiteX0" fmla="*/ 256234 w 332627"/>
                    <a:gd name="connsiteY0" fmla="*/ 4446 h 756406"/>
                    <a:gd name="connsiteX1" fmla="*/ 330586 w 332627"/>
                    <a:gd name="connsiteY1" fmla="*/ 113808 h 756406"/>
                    <a:gd name="connsiteX2" fmla="*/ 117323 w 332627"/>
                    <a:gd name="connsiteY2" fmla="*/ 756406 h 756406"/>
                    <a:gd name="connsiteX3" fmla="*/ 15274 w 332627"/>
                    <a:gd name="connsiteY3" fmla="*/ 747543 h 756406"/>
                    <a:gd name="connsiteX4" fmla="*/ 256234 w 332627"/>
                    <a:gd name="connsiteY4" fmla="*/ 4446 h 756406"/>
                    <a:gd name="connsiteX0" fmla="*/ 256234 w 332627"/>
                    <a:gd name="connsiteY0" fmla="*/ 4446 h 756406"/>
                    <a:gd name="connsiteX1" fmla="*/ 330586 w 332627"/>
                    <a:gd name="connsiteY1" fmla="*/ 113808 h 756406"/>
                    <a:gd name="connsiteX2" fmla="*/ 117323 w 332627"/>
                    <a:gd name="connsiteY2" fmla="*/ 756406 h 756406"/>
                    <a:gd name="connsiteX3" fmla="*/ 15274 w 332627"/>
                    <a:gd name="connsiteY3" fmla="*/ 747543 h 756406"/>
                    <a:gd name="connsiteX4" fmla="*/ 256234 w 332627"/>
                    <a:gd name="connsiteY4" fmla="*/ 4446 h 756406"/>
                    <a:gd name="connsiteX0" fmla="*/ 256234 w 332627"/>
                    <a:gd name="connsiteY0" fmla="*/ 4446 h 756406"/>
                    <a:gd name="connsiteX1" fmla="*/ 330586 w 332627"/>
                    <a:gd name="connsiteY1" fmla="*/ 113808 h 756406"/>
                    <a:gd name="connsiteX2" fmla="*/ 117323 w 332627"/>
                    <a:gd name="connsiteY2" fmla="*/ 756406 h 756406"/>
                    <a:gd name="connsiteX3" fmla="*/ 15274 w 332627"/>
                    <a:gd name="connsiteY3" fmla="*/ 747543 h 756406"/>
                    <a:gd name="connsiteX4" fmla="*/ 256234 w 332627"/>
                    <a:gd name="connsiteY4" fmla="*/ 4446 h 756406"/>
                    <a:gd name="connsiteX0" fmla="*/ 271214 w 347607"/>
                    <a:gd name="connsiteY0" fmla="*/ 4446 h 756406"/>
                    <a:gd name="connsiteX1" fmla="*/ 345566 w 347607"/>
                    <a:gd name="connsiteY1" fmla="*/ 113808 h 756406"/>
                    <a:gd name="connsiteX2" fmla="*/ 132303 w 347607"/>
                    <a:gd name="connsiteY2" fmla="*/ 756406 h 756406"/>
                    <a:gd name="connsiteX3" fmla="*/ 30254 w 347607"/>
                    <a:gd name="connsiteY3" fmla="*/ 747543 h 756406"/>
                    <a:gd name="connsiteX4" fmla="*/ 271214 w 347607"/>
                    <a:gd name="connsiteY4" fmla="*/ 4446 h 756406"/>
                    <a:gd name="connsiteX0" fmla="*/ 271214 w 347607"/>
                    <a:gd name="connsiteY0" fmla="*/ 4446 h 756406"/>
                    <a:gd name="connsiteX1" fmla="*/ 345566 w 347607"/>
                    <a:gd name="connsiteY1" fmla="*/ 113808 h 756406"/>
                    <a:gd name="connsiteX2" fmla="*/ 132303 w 347607"/>
                    <a:gd name="connsiteY2" fmla="*/ 756406 h 756406"/>
                    <a:gd name="connsiteX3" fmla="*/ 30254 w 347607"/>
                    <a:gd name="connsiteY3" fmla="*/ 747543 h 756406"/>
                    <a:gd name="connsiteX4" fmla="*/ 271214 w 347607"/>
                    <a:gd name="connsiteY4" fmla="*/ 4446 h 756406"/>
                    <a:gd name="connsiteX0" fmla="*/ 292812 w 369205"/>
                    <a:gd name="connsiteY0" fmla="*/ 4446 h 756406"/>
                    <a:gd name="connsiteX1" fmla="*/ 367164 w 369205"/>
                    <a:gd name="connsiteY1" fmla="*/ 113808 h 756406"/>
                    <a:gd name="connsiteX2" fmla="*/ 153901 w 369205"/>
                    <a:gd name="connsiteY2" fmla="*/ 756406 h 756406"/>
                    <a:gd name="connsiteX3" fmla="*/ 51852 w 369205"/>
                    <a:gd name="connsiteY3" fmla="*/ 747543 h 756406"/>
                    <a:gd name="connsiteX4" fmla="*/ 292812 w 369205"/>
                    <a:gd name="connsiteY4" fmla="*/ 4446 h 756406"/>
                    <a:gd name="connsiteX0" fmla="*/ 292812 w 369205"/>
                    <a:gd name="connsiteY0" fmla="*/ 4446 h 756406"/>
                    <a:gd name="connsiteX1" fmla="*/ 367164 w 369205"/>
                    <a:gd name="connsiteY1" fmla="*/ 113808 h 756406"/>
                    <a:gd name="connsiteX2" fmla="*/ 153901 w 369205"/>
                    <a:gd name="connsiteY2" fmla="*/ 756406 h 756406"/>
                    <a:gd name="connsiteX3" fmla="*/ 51852 w 369205"/>
                    <a:gd name="connsiteY3" fmla="*/ 747543 h 756406"/>
                    <a:gd name="connsiteX4" fmla="*/ 292812 w 369205"/>
                    <a:gd name="connsiteY4" fmla="*/ 4446 h 756406"/>
                    <a:gd name="connsiteX0" fmla="*/ 292812 w 369205"/>
                    <a:gd name="connsiteY0" fmla="*/ 4446 h 756406"/>
                    <a:gd name="connsiteX1" fmla="*/ 367164 w 369205"/>
                    <a:gd name="connsiteY1" fmla="*/ 113808 h 756406"/>
                    <a:gd name="connsiteX2" fmla="*/ 153901 w 369205"/>
                    <a:gd name="connsiteY2" fmla="*/ 756406 h 756406"/>
                    <a:gd name="connsiteX3" fmla="*/ 51852 w 369205"/>
                    <a:gd name="connsiteY3" fmla="*/ 747543 h 756406"/>
                    <a:gd name="connsiteX4" fmla="*/ 292812 w 369205"/>
                    <a:gd name="connsiteY4" fmla="*/ 4446 h 75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205" h="756406">
                      <a:moveTo>
                        <a:pt x="292812" y="4446"/>
                      </a:moveTo>
                      <a:cubicBezTo>
                        <a:pt x="327340" y="-21678"/>
                        <a:pt x="380268" y="74194"/>
                        <a:pt x="367164" y="113808"/>
                      </a:cubicBezTo>
                      <a:cubicBezTo>
                        <a:pt x="42242" y="254901"/>
                        <a:pt x="124489" y="576914"/>
                        <a:pt x="153901" y="756406"/>
                      </a:cubicBezTo>
                      <a:lnTo>
                        <a:pt x="51852" y="747543"/>
                      </a:lnTo>
                      <a:cubicBezTo>
                        <a:pt x="-10857" y="591388"/>
                        <a:pt x="-87645" y="176920"/>
                        <a:pt x="292812" y="4446"/>
                      </a:cubicBezTo>
                      <a:close/>
                    </a:path>
                  </a:pathLst>
                </a:custGeom>
                <a:solidFill>
                  <a:schemeClr val="accent3"/>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tx1"/>
                    </a:solidFill>
                  </a:endParaRPr>
                </a:p>
              </p:txBody>
            </p:sp>
            <p:sp>
              <p:nvSpPr>
                <p:cNvPr id="26" name="Rectangle 5">
                  <a:extLst>
                    <a:ext uri="{FF2B5EF4-FFF2-40B4-BE49-F238E27FC236}">
                      <a16:creationId xmlns="" xmlns:a16="http://schemas.microsoft.com/office/drawing/2014/main" id="{3D989262-50C4-4720-8063-C03A3467268D}"/>
                    </a:ext>
                  </a:extLst>
                </p:cNvPr>
                <p:cNvSpPr/>
                <p:nvPr/>
              </p:nvSpPr>
              <p:spPr>
                <a:xfrm rot="420000">
                  <a:off x="4024345" y="2162409"/>
                  <a:ext cx="420470" cy="781241"/>
                </a:xfrm>
                <a:custGeom>
                  <a:avLst/>
                  <a:gdLst/>
                  <a:ahLst/>
                  <a:cxnLst/>
                  <a:rect l="l" t="t" r="r" b="b"/>
                  <a:pathLst>
                    <a:path w="420470" h="781241">
                      <a:moveTo>
                        <a:pt x="0" y="0"/>
                      </a:moveTo>
                      <a:lnTo>
                        <a:pt x="61200" y="0"/>
                      </a:lnTo>
                      <a:lnTo>
                        <a:pt x="61200" y="599193"/>
                      </a:lnTo>
                      <a:lnTo>
                        <a:pt x="62381" y="599184"/>
                      </a:lnTo>
                      <a:cubicBezTo>
                        <a:pt x="66263" y="669881"/>
                        <a:pt x="62559" y="698327"/>
                        <a:pt x="91943" y="722709"/>
                      </a:cubicBezTo>
                      <a:cubicBezTo>
                        <a:pt x="148722" y="735731"/>
                        <a:pt x="292538" y="656494"/>
                        <a:pt x="404051" y="626808"/>
                      </a:cubicBezTo>
                      <a:lnTo>
                        <a:pt x="420470" y="682370"/>
                      </a:lnTo>
                      <a:cubicBezTo>
                        <a:pt x="342281" y="713163"/>
                        <a:pt x="148576" y="802923"/>
                        <a:pt x="64948" y="776405"/>
                      </a:cubicBezTo>
                      <a:cubicBezTo>
                        <a:pt x="4776" y="751481"/>
                        <a:pt x="4174" y="676874"/>
                        <a:pt x="754" y="612000"/>
                      </a:cubicBezTo>
                      <a:lnTo>
                        <a:pt x="0" y="612000"/>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7" name="Rectangle 8">
                  <a:extLst>
                    <a:ext uri="{FF2B5EF4-FFF2-40B4-BE49-F238E27FC236}">
                      <a16:creationId xmlns="" xmlns:a16="http://schemas.microsoft.com/office/drawing/2014/main" id="{1EAEB101-1DB7-4F2C-9A77-3B927B31D88E}"/>
                    </a:ext>
                  </a:extLst>
                </p:cNvPr>
                <p:cNvSpPr/>
                <p:nvPr/>
              </p:nvSpPr>
              <p:spPr>
                <a:xfrm rot="420000">
                  <a:off x="4205851" y="2209391"/>
                  <a:ext cx="462473" cy="775132"/>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8" name="Oval 16">
                  <a:extLst>
                    <a:ext uri="{FF2B5EF4-FFF2-40B4-BE49-F238E27FC236}">
                      <a16:creationId xmlns="" xmlns:a16="http://schemas.microsoft.com/office/drawing/2014/main" id="{0F653ABC-032F-4CBE-B35D-32D0E3D0E330}"/>
                    </a:ext>
                  </a:extLst>
                </p:cNvPr>
                <p:cNvSpPr/>
                <p:nvPr/>
              </p:nvSpPr>
              <p:spPr>
                <a:xfrm rot="13137237">
                  <a:off x="4000691" y="2686142"/>
                  <a:ext cx="217656" cy="166388"/>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grpSp>
              <p:nvGrpSpPr>
                <p:cNvPr id="6" name="Group 28">
                  <a:extLst>
                    <a:ext uri="{FF2B5EF4-FFF2-40B4-BE49-F238E27FC236}">
                      <a16:creationId xmlns="" xmlns:a16="http://schemas.microsoft.com/office/drawing/2014/main" id="{8C059023-036E-42E2-A4D2-1D7AB23DFBCA}"/>
                    </a:ext>
                  </a:extLst>
                </p:cNvPr>
                <p:cNvGrpSpPr/>
                <p:nvPr/>
              </p:nvGrpSpPr>
              <p:grpSpPr>
                <a:xfrm>
                  <a:off x="4275991" y="1800648"/>
                  <a:ext cx="342000" cy="342000"/>
                  <a:chOff x="4915373" y="1633391"/>
                  <a:chExt cx="342000" cy="342000"/>
                </a:xfrm>
              </p:grpSpPr>
              <p:sp>
                <p:nvSpPr>
                  <p:cNvPr id="32" name="Oval 31">
                    <a:extLst>
                      <a:ext uri="{FF2B5EF4-FFF2-40B4-BE49-F238E27FC236}">
                        <a16:creationId xmlns="" xmlns:a16="http://schemas.microsoft.com/office/drawing/2014/main" id="{B928C39F-FA8F-43AF-866B-5628E61C340D}"/>
                      </a:ext>
                    </a:extLst>
                  </p:cNvPr>
                  <p:cNvSpPr/>
                  <p:nvPr/>
                </p:nvSpPr>
                <p:spPr>
                  <a:xfrm>
                    <a:off x="4915373" y="1633391"/>
                    <a:ext cx="342000" cy="342000"/>
                  </a:xfrm>
                  <a:prstGeom prst="ellipse">
                    <a:avLst/>
                  </a:pr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3" name="Oval 32">
                    <a:extLst>
                      <a:ext uri="{FF2B5EF4-FFF2-40B4-BE49-F238E27FC236}">
                        <a16:creationId xmlns="" xmlns:a16="http://schemas.microsoft.com/office/drawing/2014/main" id="{EA05FF83-5E4C-4616-A25F-AD60E8FE3208}"/>
                      </a:ext>
                    </a:extLst>
                  </p:cNvPr>
                  <p:cNvSpPr/>
                  <p:nvPr/>
                </p:nvSpPr>
                <p:spPr>
                  <a:xfrm>
                    <a:off x="4932040" y="1666488"/>
                    <a:ext cx="295795" cy="295795"/>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4" name="Oval 33">
                    <a:extLst>
                      <a:ext uri="{FF2B5EF4-FFF2-40B4-BE49-F238E27FC236}">
                        <a16:creationId xmlns="" xmlns:a16="http://schemas.microsoft.com/office/drawing/2014/main" id="{C9EAD363-3747-4E8F-8FF8-357FB26A9D15}"/>
                      </a:ext>
                    </a:extLst>
                  </p:cNvPr>
                  <p:cNvSpPr/>
                  <p:nvPr/>
                </p:nvSpPr>
                <p:spPr>
                  <a:xfrm>
                    <a:off x="4970613" y="1724593"/>
                    <a:ext cx="207640" cy="207640"/>
                  </a:xfrm>
                  <a:prstGeom prst="ellipse">
                    <a:avLst/>
                  </a:prstGeom>
                  <a:solidFill>
                    <a:schemeClr val="bg1">
                      <a:lumMod val="85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grpSp>
            <p:sp>
              <p:nvSpPr>
                <p:cNvPr id="30" name="Block Arc 3">
                  <a:extLst>
                    <a:ext uri="{FF2B5EF4-FFF2-40B4-BE49-F238E27FC236}">
                      <a16:creationId xmlns="" xmlns:a16="http://schemas.microsoft.com/office/drawing/2014/main" id="{BCF345C4-1E85-4DFF-9700-A85866C54E2C}"/>
                    </a:ext>
                  </a:extLst>
                </p:cNvPr>
                <p:cNvSpPr/>
                <p:nvPr/>
              </p:nvSpPr>
              <p:spPr>
                <a:xfrm>
                  <a:off x="2821941" y="605499"/>
                  <a:ext cx="3131677" cy="3396957"/>
                </a:xfrm>
                <a:custGeom>
                  <a:avLst/>
                  <a:gdLst>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58032 w 3131677"/>
                    <a:gd name="connsiteY32" fmla="*/ 447003 h 3396957"/>
                    <a:gd name="connsiteX33" fmla="*/ 1611978 w 3131677"/>
                    <a:gd name="connsiteY33" fmla="*/ 394818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611978 w 3131677"/>
                    <a:gd name="connsiteY33" fmla="*/ 394818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96636 w 3131677"/>
                    <a:gd name="connsiteY33" fmla="*/ 404023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96636 w 3131677"/>
                    <a:gd name="connsiteY33" fmla="*/ 404023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96636 w 3131677"/>
                    <a:gd name="connsiteY33" fmla="*/ 404023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96636 w 3131677"/>
                    <a:gd name="connsiteY33" fmla="*/ 404023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68131 w 3131677"/>
                    <a:gd name="connsiteY33" fmla="*/ 348932 h 3396957"/>
                    <a:gd name="connsiteX34" fmla="*/ 2257049 w 3131677"/>
                    <a:gd name="connsiteY34"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68131 w 3131677"/>
                    <a:gd name="connsiteY33" fmla="*/ 348932 h 3396957"/>
                    <a:gd name="connsiteX34" fmla="*/ 2257049 w 3131677"/>
                    <a:gd name="connsiteY34"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68131 w 3131677"/>
                    <a:gd name="connsiteY33" fmla="*/ 348932 h 3396957"/>
                    <a:gd name="connsiteX34" fmla="*/ 2257049 w 3131677"/>
                    <a:gd name="connsiteY34"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29698 w 3131677"/>
                    <a:gd name="connsiteY3" fmla="*/ 820183 h 3396957"/>
                    <a:gd name="connsiteX4" fmla="*/ 1591027 w 3131677"/>
                    <a:gd name="connsiteY4" fmla="*/ 3358947 h 3396957"/>
                    <a:gd name="connsiteX5" fmla="*/ 1422101 w 3131677"/>
                    <a:gd name="connsiteY5" fmla="*/ 3350668 h 3396957"/>
                    <a:gd name="connsiteX6" fmla="*/ 0 w 3131677"/>
                    <a:gd name="connsiteY6" fmla="*/ 877013 h 3396957"/>
                    <a:gd name="connsiteX7" fmla="*/ 2721 w 3131677"/>
                    <a:gd name="connsiteY7" fmla="*/ 876880 h 3396957"/>
                    <a:gd name="connsiteX8" fmla="*/ 832835 w 3131677"/>
                    <a:gd name="connsiteY8" fmla="*/ 698 h 3396957"/>
                    <a:gd name="connsiteX9" fmla="*/ 1728735 w 3131677"/>
                    <a:gd name="connsiteY9" fmla="*/ 814420 h 3396957"/>
                    <a:gd name="connsiteX10" fmla="*/ 1967691 w 3131677"/>
                    <a:gd name="connsiteY10" fmla="*/ 1169414 h 3396957"/>
                    <a:gd name="connsiteX11" fmla="*/ 1970030 w 3131677"/>
                    <a:gd name="connsiteY11" fmla="*/ 1169701 h 3396957"/>
                    <a:gd name="connsiteX12" fmla="*/ 1908601 w 3131677"/>
                    <a:gd name="connsiteY12" fmla="*/ 1670000 h 3396957"/>
                    <a:gd name="connsiteX13" fmla="*/ 1813208 w 3131677"/>
                    <a:gd name="connsiteY13" fmla="*/ 1658287 h 3396957"/>
                    <a:gd name="connsiteX14" fmla="*/ 1874637 w 3131677"/>
                    <a:gd name="connsiteY14" fmla="*/ 1157988 h 3396957"/>
                    <a:gd name="connsiteX15" fmla="*/ 1875030 w 3131677"/>
                    <a:gd name="connsiteY15" fmla="*/ 1158036 h 3396957"/>
                    <a:gd name="connsiteX16" fmla="*/ 1667467 w 3131677"/>
                    <a:gd name="connsiteY16" fmla="*/ 894447 h 3396957"/>
                    <a:gd name="connsiteX17" fmla="*/ 1386487 w 3131677"/>
                    <a:gd name="connsiteY17" fmla="*/ 1080881 h 3396957"/>
                    <a:gd name="connsiteX18" fmla="*/ 1331506 w 3131677"/>
                    <a:gd name="connsiteY18" fmla="*/ 1562990 h 3396957"/>
                    <a:gd name="connsiteX19" fmla="*/ 1236015 w 3131677"/>
                    <a:gd name="connsiteY19" fmla="*/ 1552100 h 3396957"/>
                    <a:gd name="connsiteX20" fmla="*/ 1293128 w 3131677"/>
                    <a:gd name="connsiteY20" fmla="*/ 1051290 h 3396957"/>
                    <a:gd name="connsiteX21" fmla="*/ 1297866 w 3131677"/>
                    <a:gd name="connsiteY21" fmla="*/ 1051831 h 3396957"/>
                    <a:gd name="connsiteX22" fmla="*/ 1597750 w 3131677"/>
                    <a:gd name="connsiteY22" fmla="*/ 799994 h 3396957"/>
                    <a:gd name="connsiteX23" fmla="*/ 837781 w 3131677"/>
                    <a:gd name="connsiteY23" fmla="*/ 128299 h 3396957"/>
                    <a:gd name="connsiteX24" fmla="*/ 130146 w 3131677"/>
                    <a:gd name="connsiteY24" fmla="*/ 883003 h 3396957"/>
                    <a:gd name="connsiteX25" fmla="*/ 126314 w 3131677"/>
                    <a:gd name="connsiteY25" fmla="*/ 883101 h 3396957"/>
                    <a:gd name="connsiteX26" fmla="*/ 1483472 w 3131677"/>
                    <a:gd name="connsiteY26" fmla="*/ 3239643 h 3396957"/>
                    <a:gd name="connsiteX27" fmla="*/ 1535793 w 3131677"/>
                    <a:gd name="connsiteY27" fmla="*/ 3248051 h 3396957"/>
                    <a:gd name="connsiteX28" fmla="*/ 3004583 w 3131677"/>
                    <a:gd name="connsiteY28" fmla="*/ 825938 h 3396957"/>
                    <a:gd name="connsiteX29" fmla="*/ 3004153 w 3131677"/>
                    <a:gd name="connsiteY29" fmla="*/ 825960 h 3396957"/>
                    <a:gd name="connsiteX30" fmla="*/ 2483327 w 3131677"/>
                    <a:gd name="connsiteY30" fmla="*/ 159704 h 3396957"/>
                    <a:gd name="connsiteX31" fmla="*/ 1642689 w 3131677"/>
                    <a:gd name="connsiteY31" fmla="*/ 459276 h 3396957"/>
                    <a:gd name="connsiteX32" fmla="*/ 1568131 w 3131677"/>
                    <a:gd name="connsiteY32" fmla="*/ 348932 h 3396957"/>
                    <a:gd name="connsiteX33" fmla="*/ 2257049 w 3131677"/>
                    <a:gd name="connsiteY33" fmla="*/ 80 h 3396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31677" h="3396957">
                      <a:moveTo>
                        <a:pt x="2257049" y="80"/>
                      </a:moveTo>
                      <a:cubicBezTo>
                        <a:pt x="2344740" y="-1118"/>
                        <a:pt x="2433548" y="11052"/>
                        <a:pt x="2520537" y="37550"/>
                      </a:cubicBezTo>
                      <a:cubicBezTo>
                        <a:pt x="2868492" y="143542"/>
                        <a:pt x="3112815" y="456088"/>
                        <a:pt x="3131677" y="819339"/>
                      </a:cubicBezTo>
                      <a:lnTo>
                        <a:pt x="3129698" y="820183"/>
                      </a:lnTo>
                      <a:cubicBezTo>
                        <a:pt x="3126703" y="2076733"/>
                        <a:pt x="1952337" y="2241171"/>
                        <a:pt x="1591027" y="3358947"/>
                      </a:cubicBezTo>
                      <a:cubicBezTo>
                        <a:pt x="1551904" y="3415036"/>
                        <a:pt x="1441284" y="3406337"/>
                        <a:pt x="1422101" y="3350668"/>
                      </a:cubicBezTo>
                      <a:cubicBezTo>
                        <a:pt x="991027" y="2292914"/>
                        <a:pt x="16834" y="2045232"/>
                        <a:pt x="0" y="877013"/>
                      </a:cubicBezTo>
                      <a:lnTo>
                        <a:pt x="2721" y="876880"/>
                      </a:lnTo>
                      <a:cubicBezTo>
                        <a:pt x="-4707" y="408412"/>
                        <a:pt x="363520" y="18891"/>
                        <a:pt x="832835" y="698"/>
                      </a:cubicBezTo>
                      <a:cubicBezTo>
                        <a:pt x="1303635" y="-17551"/>
                        <a:pt x="1701937" y="344636"/>
                        <a:pt x="1728735" y="814420"/>
                      </a:cubicBezTo>
                      <a:cubicBezTo>
                        <a:pt x="1881130" y="860273"/>
                        <a:pt x="1982501" y="1007933"/>
                        <a:pt x="1967691" y="1169414"/>
                      </a:cubicBezTo>
                      <a:lnTo>
                        <a:pt x="1970030" y="1169701"/>
                      </a:lnTo>
                      <a:lnTo>
                        <a:pt x="1908601" y="1670000"/>
                      </a:lnTo>
                      <a:lnTo>
                        <a:pt x="1813208" y="1658287"/>
                      </a:lnTo>
                      <a:lnTo>
                        <a:pt x="1874637" y="1157988"/>
                      </a:lnTo>
                      <a:lnTo>
                        <a:pt x="1875030" y="1158036"/>
                      </a:lnTo>
                      <a:cubicBezTo>
                        <a:pt x="1885124" y="1030311"/>
                        <a:pt x="1795343" y="915258"/>
                        <a:pt x="1667467" y="894447"/>
                      </a:cubicBezTo>
                      <a:cubicBezTo>
                        <a:pt x="1538806" y="873509"/>
                        <a:pt x="1416530" y="955289"/>
                        <a:pt x="1386487" y="1080881"/>
                      </a:cubicBezTo>
                      <a:lnTo>
                        <a:pt x="1331506" y="1562990"/>
                      </a:lnTo>
                      <a:lnTo>
                        <a:pt x="1236015" y="1552100"/>
                      </a:lnTo>
                      <a:lnTo>
                        <a:pt x="1293128" y="1051290"/>
                      </a:lnTo>
                      <a:lnTo>
                        <a:pt x="1297866" y="1051831"/>
                      </a:lnTo>
                      <a:cubicBezTo>
                        <a:pt x="1334472" y="910658"/>
                        <a:pt x="1456620" y="811282"/>
                        <a:pt x="1597750" y="799994"/>
                      </a:cubicBezTo>
                      <a:cubicBezTo>
                        <a:pt x="1565966" y="410188"/>
                        <a:pt x="1231642" y="113032"/>
                        <a:pt x="837781" y="128299"/>
                      </a:cubicBezTo>
                      <a:cubicBezTo>
                        <a:pt x="435153" y="143906"/>
                        <a:pt x="119829" y="480205"/>
                        <a:pt x="130146" y="883003"/>
                      </a:cubicBezTo>
                      <a:lnTo>
                        <a:pt x="126314" y="883101"/>
                      </a:lnTo>
                      <a:cubicBezTo>
                        <a:pt x="179756" y="2111457"/>
                        <a:pt x="1209498" y="2287502"/>
                        <a:pt x="1483472" y="3239643"/>
                      </a:cubicBezTo>
                      <a:cubicBezTo>
                        <a:pt x="1510118" y="3271436"/>
                        <a:pt x="1512215" y="3271490"/>
                        <a:pt x="1535793" y="3248051"/>
                      </a:cubicBezTo>
                      <a:cubicBezTo>
                        <a:pt x="1861880" y="2158993"/>
                        <a:pt x="2985150" y="2038931"/>
                        <a:pt x="3004583" y="825938"/>
                      </a:cubicBezTo>
                      <a:lnTo>
                        <a:pt x="3004153" y="825960"/>
                      </a:lnTo>
                      <a:cubicBezTo>
                        <a:pt x="2988078" y="516390"/>
                        <a:pt x="2777744" y="236161"/>
                        <a:pt x="2483327" y="159704"/>
                      </a:cubicBezTo>
                      <a:cubicBezTo>
                        <a:pt x="2188910" y="83247"/>
                        <a:pt x="1882012" y="146998"/>
                        <a:pt x="1642689" y="459276"/>
                      </a:cubicBezTo>
                      <a:cubicBezTo>
                        <a:pt x="1612894" y="423308"/>
                        <a:pt x="1606887" y="416259"/>
                        <a:pt x="1568131" y="348932"/>
                      </a:cubicBezTo>
                      <a:cubicBezTo>
                        <a:pt x="1731759" y="130647"/>
                        <a:pt x="1993976" y="3673"/>
                        <a:pt x="2257049" y="80"/>
                      </a:cubicBezTo>
                      <a:close/>
                    </a:path>
                  </a:pathLst>
                </a:custGeom>
                <a:solidFill>
                  <a:schemeClr val="accent2">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tx1"/>
                    </a:solidFill>
                  </a:endParaRPr>
                </a:p>
              </p:txBody>
            </p:sp>
            <p:sp>
              <p:nvSpPr>
                <p:cNvPr id="31" name="Oval 10">
                  <a:extLst>
                    <a:ext uri="{FF2B5EF4-FFF2-40B4-BE49-F238E27FC236}">
                      <a16:creationId xmlns="" xmlns:a16="http://schemas.microsoft.com/office/drawing/2014/main" id="{2C388ECD-9414-4077-A517-1F7094D60523}"/>
                    </a:ext>
                  </a:extLst>
                </p:cNvPr>
                <p:cNvSpPr/>
                <p:nvPr/>
              </p:nvSpPr>
              <p:spPr>
                <a:xfrm>
                  <a:off x="4376150" y="2733371"/>
                  <a:ext cx="217657" cy="166388"/>
                </a:xfrm>
                <a:custGeom>
                  <a:avLst/>
                  <a:gdLst/>
                  <a:ahLst/>
                  <a:cxnLst/>
                  <a:rect l="l" t="t" r="r" b="b"/>
                  <a:pathLst>
                    <a:path w="217657" h="166388">
                      <a:moveTo>
                        <a:pt x="134463" y="0"/>
                      </a:moveTo>
                      <a:cubicBezTo>
                        <a:pt x="180410" y="0"/>
                        <a:pt x="217657" y="37247"/>
                        <a:pt x="217657" y="83194"/>
                      </a:cubicBezTo>
                      <a:cubicBezTo>
                        <a:pt x="217657" y="129141"/>
                        <a:pt x="180410" y="166388"/>
                        <a:pt x="134463" y="166388"/>
                      </a:cubicBezTo>
                      <a:cubicBezTo>
                        <a:pt x="112032" y="166388"/>
                        <a:pt x="91675" y="157511"/>
                        <a:pt x="76906" y="142878"/>
                      </a:cubicBezTo>
                      <a:lnTo>
                        <a:pt x="14686" y="153039"/>
                      </a:lnTo>
                      <a:lnTo>
                        <a:pt x="0" y="63111"/>
                      </a:lnTo>
                      <a:lnTo>
                        <a:pt x="57210" y="53768"/>
                      </a:lnTo>
                      <a:cubicBezTo>
                        <a:pt x="68634" y="22251"/>
                        <a:pt x="98950" y="0"/>
                        <a:pt x="134463"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grpSp>
        </p:grpSp>
        <p:grpSp>
          <p:nvGrpSpPr>
            <p:cNvPr id="7" name="Group 18">
              <a:extLst>
                <a:ext uri="{FF2B5EF4-FFF2-40B4-BE49-F238E27FC236}">
                  <a16:creationId xmlns="" xmlns:a16="http://schemas.microsoft.com/office/drawing/2014/main" id="{332FCE22-4874-489F-8D41-79EF5B227DA0}"/>
                </a:ext>
              </a:extLst>
            </p:cNvPr>
            <p:cNvGrpSpPr/>
            <p:nvPr/>
          </p:nvGrpSpPr>
          <p:grpSpPr>
            <a:xfrm rot="20881907">
              <a:off x="6349088" y="2617695"/>
              <a:ext cx="201600" cy="201600"/>
              <a:chOff x="5692579" y="2456484"/>
              <a:chExt cx="201600" cy="201600"/>
            </a:xfrm>
          </p:grpSpPr>
          <p:sp>
            <p:nvSpPr>
              <p:cNvPr id="20" name="Chord 19">
                <a:extLst>
                  <a:ext uri="{FF2B5EF4-FFF2-40B4-BE49-F238E27FC236}">
                    <a16:creationId xmlns="" xmlns:a16="http://schemas.microsoft.com/office/drawing/2014/main" id="{16DE0D62-1B4F-4342-A46F-1CE7C3D518EE}"/>
                  </a:ext>
                </a:extLst>
              </p:cNvPr>
              <p:cNvSpPr/>
              <p:nvPr/>
            </p:nvSpPr>
            <p:spPr>
              <a:xfrm>
                <a:off x="5692579" y="2456484"/>
                <a:ext cx="201600" cy="201600"/>
              </a:xfrm>
              <a:prstGeom prst="chord">
                <a:avLst>
                  <a:gd name="adj1" fmla="val 507074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1" name="Chord 20">
                <a:extLst>
                  <a:ext uri="{FF2B5EF4-FFF2-40B4-BE49-F238E27FC236}">
                    <a16:creationId xmlns="" xmlns:a16="http://schemas.microsoft.com/office/drawing/2014/main" id="{B7EC0AFA-555C-49F1-803F-F10105A90A4C}"/>
                  </a:ext>
                </a:extLst>
              </p:cNvPr>
              <p:cNvSpPr/>
              <p:nvPr/>
            </p:nvSpPr>
            <p:spPr>
              <a:xfrm>
                <a:off x="5692579" y="2456484"/>
                <a:ext cx="201600" cy="201600"/>
              </a:xfrm>
              <a:prstGeom prst="chord">
                <a:avLst>
                  <a:gd name="adj1" fmla="val 16204063"/>
                  <a:gd name="adj2" fmla="val 539167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grpSp>
      </p:grpSp>
      <p:sp>
        <p:nvSpPr>
          <p:cNvPr id="35" name="Freeform 9">
            <a:extLst>
              <a:ext uri="{FF2B5EF4-FFF2-40B4-BE49-F238E27FC236}">
                <a16:creationId xmlns="" xmlns:a16="http://schemas.microsoft.com/office/drawing/2014/main" id="{8272B352-9AC9-4A5A-8D7B-9CE35E2284F6}"/>
              </a:ext>
            </a:extLst>
          </p:cNvPr>
          <p:cNvSpPr>
            <a:spLocks/>
          </p:cNvSpPr>
          <p:nvPr/>
        </p:nvSpPr>
        <p:spPr bwMode="auto">
          <a:xfrm>
            <a:off x="3695096" y="2987875"/>
            <a:ext cx="213094" cy="218218"/>
          </a:xfrm>
          <a:custGeom>
            <a:avLst/>
            <a:gdLst>
              <a:gd name="T0" fmla="*/ 1754 w 3785"/>
              <a:gd name="T1" fmla="*/ 114 h 3876"/>
              <a:gd name="T2" fmla="*/ 1771 w 3785"/>
              <a:gd name="T3" fmla="*/ 367 h 3876"/>
              <a:gd name="T4" fmla="*/ 1818 w 3785"/>
              <a:gd name="T5" fmla="*/ 614 h 3876"/>
              <a:gd name="T6" fmla="*/ 1902 w 3785"/>
              <a:gd name="T7" fmla="*/ 796 h 3876"/>
              <a:gd name="T8" fmla="*/ 2038 w 3785"/>
              <a:gd name="T9" fmla="*/ 858 h 3876"/>
              <a:gd name="T10" fmla="*/ 2180 w 3785"/>
              <a:gd name="T11" fmla="*/ 802 h 3876"/>
              <a:gd name="T12" fmla="*/ 2320 w 3785"/>
              <a:gd name="T13" fmla="*/ 722 h 3876"/>
              <a:gd name="T14" fmla="*/ 2609 w 3785"/>
              <a:gd name="T15" fmla="*/ 640 h 3876"/>
              <a:gd name="T16" fmla="*/ 2954 w 3785"/>
              <a:gd name="T17" fmla="*/ 674 h 3876"/>
              <a:gd name="T18" fmla="*/ 3298 w 3785"/>
              <a:gd name="T19" fmla="*/ 856 h 3876"/>
              <a:gd name="T20" fmla="*/ 3556 w 3785"/>
              <a:gd name="T21" fmla="*/ 1133 h 3876"/>
              <a:gd name="T22" fmla="*/ 3704 w 3785"/>
              <a:gd name="T23" fmla="*/ 1473 h 3876"/>
              <a:gd name="T24" fmla="*/ 3776 w 3785"/>
              <a:gd name="T25" fmla="*/ 1871 h 3876"/>
              <a:gd name="T26" fmla="*/ 3771 w 3785"/>
              <a:gd name="T27" fmla="*/ 2284 h 3876"/>
              <a:gd name="T28" fmla="*/ 3674 w 3785"/>
              <a:gd name="T29" fmla="*/ 2671 h 3876"/>
              <a:gd name="T30" fmla="*/ 3467 w 3785"/>
              <a:gd name="T31" fmla="*/ 3049 h 3876"/>
              <a:gd name="T32" fmla="*/ 3198 w 3785"/>
              <a:gd name="T33" fmla="*/ 3334 h 3876"/>
              <a:gd name="T34" fmla="*/ 2900 w 3785"/>
              <a:gd name="T35" fmla="*/ 3536 h 3876"/>
              <a:gd name="T36" fmla="*/ 2609 w 3785"/>
              <a:gd name="T37" fmla="*/ 3667 h 3876"/>
              <a:gd name="T38" fmla="*/ 2300 w 3785"/>
              <a:gd name="T39" fmla="*/ 3738 h 3876"/>
              <a:gd name="T40" fmla="*/ 1933 w 3785"/>
              <a:gd name="T41" fmla="*/ 3720 h 3876"/>
              <a:gd name="T42" fmla="*/ 1602 w 3785"/>
              <a:gd name="T43" fmla="*/ 3634 h 3876"/>
              <a:gd name="T44" fmla="*/ 1262 w 3785"/>
              <a:gd name="T45" fmla="*/ 3469 h 3876"/>
              <a:gd name="T46" fmla="*/ 913 w 3785"/>
              <a:gd name="T47" fmla="*/ 3256 h 3876"/>
              <a:gd name="T48" fmla="*/ 842 w 3785"/>
              <a:gd name="T49" fmla="*/ 3214 h 3876"/>
              <a:gd name="T50" fmla="*/ 753 w 3785"/>
              <a:gd name="T51" fmla="*/ 3174 h 3876"/>
              <a:gd name="T52" fmla="*/ 658 w 3785"/>
              <a:gd name="T53" fmla="*/ 3164 h 3876"/>
              <a:gd name="T54" fmla="*/ 571 w 3785"/>
              <a:gd name="T55" fmla="*/ 3213 h 3876"/>
              <a:gd name="T56" fmla="*/ 504 w 3785"/>
              <a:gd name="T57" fmla="*/ 3347 h 3876"/>
              <a:gd name="T58" fmla="*/ 467 w 3785"/>
              <a:gd name="T59" fmla="*/ 3596 h 3876"/>
              <a:gd name="T60" fmla="*/ 382 w 3785"/>
              <a:gd name="T61" fmla="*/ 3873 h 3876"/>
              <a:gd name="T62" fmla="*/ 16 w 3785"/>
              <a:gd name="T63" fmla="*/ 3869 h 3876"/>
              <a:gd name="T64" fmla="*/ 2 w 3785"/>
              <a:gd name="T65" fmla="*/ 3682 h 3876"/>
              <a:gd name="T66" fmla="*/ 9 w 3785"/>
              <a:gd name="T67" fmla="*/ 3413 h 3876"/>
              <a:gd name="T68" fmla="*/ 64 w 3785"/>
              <a:gd name="T69" fmla="*/ 3125 h 3876"/>
              <a:gd name="T70" fmla="*/ 182 w 3785"/>
              <a:gd name="T71" fmla="*/ 2867 h 3876"/>
              <a:gd name="T72" fmla="*/ 382 w 3785"/>
              <a:gd name="T73" fmla="*/ 2689 h 3876"/>
              <a:gd name="T74" fmla="*/ 556 w 3785"/>
              <a:gd name="T75" fmla="*/ 2647 h 3876"/>
              <a:gd name="T76" fmla="*/ 714 w 3785"/>
              <a:gd name="T77" fmla="*/ 2684 h 3876"/>
              <a:gd name="T78" fmla="*/ 971 w 3785"/>
              <a:gd name="T79" fmla="*/ 2734 h 3876"/>
              <a:gd name="T80" fmla="*/ 1387 w 3785"/>
              <a:gd name="T81" fmla="*/ 2694 h 3876"/>
              <a:gd name="T82" fmla="*/ 1711 w 3785"/>
              <a:gd name="T83" fmla="*/ 2527 h 3876"/>
              <a:gd name="T84" fmla="*/ 1909 w 3785"/>
              <a:gd name="T85" fmla="*/ 2273 h 3876"/>
              <a:gd name="T86" fmla="*/ 1973 w 3785"/>
              <a:gd name="T87" fmla="*/ 1993 h 3876"/>
              <a:gd name="T88" fmla="*/ 1916 w 3785"/>
              <a:gd name="T89" fmla="*/ 1658 h 3876"/>
              <a:gd name="T90" fmla="*/ 1760 w 3785"/>
              <a:gd name="T91" fmla="*/ 1404 h 3876"/>
              <a:gd name="T92" fmla="*/ 1564 w 3785"/>
              <a:gd name="T93" fmla="*/ 1238 h 3876"/>
              <a:gd name="T94" fmla="*/ 1387 w 3785"/>
              <a:gd name="T95" fmla="*/ 1056 h 3876"/>
              <a:gd name="T96" fmla="*/ 1300 w 3785"/>
              <a:gd name="T97" fmla="*/ 807 h 3876"/>
              <a:gd name="T98" fmla="*/ 1260 w 3785"/>
              <a:gd name="T99" fmla="*/ 585 h 3876"/>
              <a:gd name="T100" fmla="*/ 1251 w 3785"/>
              <a:gd name="T101" fmla="*/ 485 h 3876"/>
              <a:gd name="T102" fmla="*/ 1236 w 3785"/>
              <a:gd name="T103" fmla="*/ 293 h 3876"/>
              <a:gd name="T104" fmla="*/ 1236 w 3785"/>
              <a:gd name="T105" fmla="*/ 85 h 3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85" h="3876">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ko-KR" altLang="en-US" sz="2000" dirty="0"/>
          </a:p>
        </p:txBody>
      </p:sp>
      <p:sp>
        <p:nvSpPr>
          <p:cNvPr id="36" name="Freeform 9">
            <a:extLst>
              <a:ext uri="{FF2B5EF4-FFF2-40B4-BE49-F238E27FC236}">
                <a16:creationId xmlns="" xmlns:a16="http://schemas.microsoft.com/office/drawing/2014/main" id="{C1D6CAB8-F3E0-4ABD-B054-1111697297B6}"/>
              </a:ext>
            </a:extLst>
          </p:cNvPr>
          <p:cNvSpPr>
            <a:spLocks noEditPoints="1"/>
          </p:cNvSpPr>
          <p:nvPr/>
        </p:nvSpPr>
        <p:spPr bwMode="auto">
          <a:xfrm>
            <a:off x="1099093" y="3033086"/>
            <a:ext cx="234281" cy="170064"/>
          </a:xfrm>
          <a:custGeom>
            <a:avLst/>
            <a:gdLst>
              <a:gd name="T0" fmla="*/ 1418 w 1846"/>
              <a:gd name="T1" fmla="*/ 21 h 1340"/>
              <a:gd name="T2" fmla="*/ 1609 w 1846"/>
              <a:gd name="T3" fmla="*/ 47 h 1340"/>
              <a:gd name="T4" fmla="*/ 1771 w 1846"/>
              <a:gd name="T5" fmla="*/ 100 h 1340"/>
              <a:gd name="T6" fmla="*/ 1840 w 1846"/>
              <a:gd name="T7" fmla="*/ 191 h 1340"/>
              <a:gd name="T8" fmla="*/ 1787 w 1846"/>
              <a:gd name="T9" fmla="*/ 294 h 1340"/>
              <a:gd name="T10" fmla="*/ 1673 w 1846"/>
              <a:gd name="T11" fmla="*/ 385 h 1340"/>
              <a:gd name="T12" fmla="*/ 1560 w 1846"/>
              <a:gd name="T13" fmla="*/ 447 h 1340"/>
              <a:gd name="T14" fmla="*/ 1462 w 1846"/>
              <a:gd name="T15" fmla="*/ 498 h 1340"/>
              <a:gd name="T16" fmla="*/ 1380 w 1846"/>
              <a:gd name="T17" fmla="*/ 565 h 1340"/>
              <a:gd name="T18" fmla="*/ 1289 w 1846"/>
              <a:gd name="T19" fmla="*/ 605 h 1340"/>
              <a:gd name="T20" fmla="*/ 1198 w 1846"/>
              <a:gd name="T21" fmla="*/ 596 h 1340"/>
              <a:gd name="T22" fmla="*/ 1140 w 1846"/>
              <a:gd name="T23" fmla="*/ 527 h 1340"/>
              <a:gd name="T24" fmla="*/ 1107 w 1846"/>
              <a:gd name="T25" fmla="*/ 447 h 1340"/>
              <a:gd name="T26" fmla="*/ 1091 w 1846"/>
              <a:gd name="T27" fmla="*/ 371 h 1340"/>
              <a:gd name="T28" fmla="*/ 1091 w 1846"/>
              <a:gd name="T29" fmla="*/ 232 h 1340"/>
              <a:gd name="T30" fmla="*/ 1106 w 1846"/>
              <a:gd name="T31" fmla="*/ 129 h 1340"/>
              <a:gd name="T32" fmla="*/ 1138 w 1846"/>
              <a:gd name="T33" fmla="*/ 80 h 1340"/>
              <a:gd name="T34" fmla="*/ 1213 w 1846"/>
              <a:gd name="T35" fmla="*/ 32 h 1340"/>
              <a:gd name="T36" fmla="*/ 606 w 1846"/>
              <a:gd name="T37" fmla="*/ 0 h 1340"/>
              <a:gd name="T38" fmla="*/ 749 w 1846"/>
              <a:gd name="T39" fmla="*/ 9 h 1340"/>
              <a:gd name="T40" fmla="*/ 882 w 1846"/>
              <a:gd name="T41" fmla="*/ 45 h 1340"/>
              <a:gd name="T42" fmla="*/ 978 w 1846"/>
              <a:gd name="T43" fmla="*/ 111 h 1340"/>
              <a:gd name="T44" fmla="*/ 1018 w 1846"/>
              <a:gd name="T45" fmla="*/ 229 h 1340"/>
              <a:gd name="T46" fmla="*/ 1018 w 1846"/>
              <a:gd name="T47" fmla="*/ 401 h 1340"/>
              <a:gd name="T48" fmla="*/ 1049 w 1846"/>
              <a:gd name="T49" fmla="*/ 511 h 1340"/>
              <a:gd name="T50" fmla="*/ 1086 w 1846"/>
              <a:gd name="T51" fmla="*/ 600 h 1340"/>
              <a:gd name="T52" fmla="*/ 1071 w 1846"/>
              <a:gd name="T53" fmla="*/ 678 h 1340"/>
              <a:gd name="T54" fmla="*/ 1029 w 1846"/>
              <a:gd name="T55" fmla="*/ 731 h 1340"/>
              <a:gd name="T56" fmla="*/ 940 w 1846"/>
              <a:gd name="T57" fmla="*/ 807 h 1340"/>
              <a:gd name="T58" fmla="*/ 780 w 1846"/>
              <a:gd name="T59" fmla="*/ 907 h 1340"/>
              <a:gd name="T60" fmla="*/ 658 w 1846"/>
              <a:gd name="T61" fmla="*/ 1016 h 1340"/>
              <a:gd name="T62" fmla="*/ 564 w 1846"/>
              <a:gd name="T63" fmla="*/ 1147 h 1340"/>
              <a:gd name="T64" fmla="*/ 458 w 1846"/>
              <a:gd name="T65" fmla="*/ 1252 h 1340"/>
              <a:gd name="T66" fmla="*/ 344 w 1846"/>
              <a:gd name="T67" fmla="*/ 1320 h 1340"/>
              <a:gd name="T68" fmla="*/ 246 w 1846"/>
              <a:gd name="T69" fmla="*/ 1340 h 1340"/>
              <a:gd name="T70" fmla="*/ 169 w 1846"/>
              <a:gd name="T71" fmla="*/ 1287 h 1340"/>
              <a:gd name="T72" fmla="*/ 93 w 1846"/>
              <a:gd name="T73" fmla="*/ 1156 h 1340"/>
              <a:gd name="T74" fmla="*/ 33 w 1846"/>
              <a:gd name="T75" fmla="*/ 974 h 1340"/>
              <a:gd name="T76" fmla="*/ 2 w 1846"/>
              <a:gd name="T77" fmla="*/ 760 h 1340"/>
              <a:gd name="T78" fmla="*/ 11 w 1846"/>
              <a:gd name="T79" fmla="*/ 540 h 1340"/>
              <a:gd name="T80" fmla="*/ 77 w 1846"/>
              <a:gd name="T81" fmla="*/ 332 h 1340"/>
              <a:gd name="T82" fmla="*/ 211 w 1846"/>
              <a:gd name="T83" fmla="*/ 161 h 1340"/>
              <a:gd name="T84" fmla="*/ 364 w 1846"/>
              <a:gd name="T85" fmla="*/ 60 h 1340"/>
              <a:gd name="T86" fmla="*/ 509 w 1846"/>
              <a:gd name="T87" fmla="*/ 1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46" h="1340">
                <a:moveTo>
                  <a:pt x="1289" y="20"/>
                </a:moveTo>
                <a:lnTo>
                  <a:pt x="1353" y="20"/>
                </a:lnTo>
                <a:lnTo>
                  <a:pt x="1418" y="21"/>
                </a:lnTo>
                <a:lnTo>
                  <a:pt x="1484" y="27"/>
                </a:lnTo>
                <a:lnTo>
                  <a:pt x="1547" y="36"/>
                </a:lnTo>
                <a:lnTo>
                  <a:pt x="1609" y="47"/>
                </a:lnTo>
                <a:lnTo>
                  <a:pt x="1669" y="61"/>
                </a:lnTo>
                <a:lnTo>
                  <a:pt x="1722" y="78"/>
                </a:lnTo>
                <a:lnTo>
                  <a:pt x="1771" y="100"/>
                </a:lnTo>
                <a:lnTo>
                  <a:pt x="1813" y="123"/>
                </a:lnTo>
                <a:lnTo>
                  <a:pt x="1846" y="151"/>
                </a:lnTo>
                <a:lnTo>
                  <a:pt x="1840" y="191"/>
                </a:lnTo>
                <a:lnTo>
                  <a:pt x="1827" y="229"/>
                </a:lnTo>
                <a:lnTo>
                  <a:pt x="1809" y="263"/>
                </a:lnTo>
                <a:lnTo>
                  <a:pt x="1787" y="294"/>
                </a:lnTo>
                <a:lnTo>
                  <a:pt x="1762" y="320"/>
                </a:lnTo>
                <a:lnTo>
                  <a:pt x="1717" y="356"/>
                </a:lnTo>
                <a:lnTo>
                  <a:pt x="1673" y="385"/>
                </a:lnTo>
                <a:lnTo>
                  <a:pt x="1633" y="409"/>
                </a:lnTo>
                <a:lnTo>
                  <a:pt x="1595" y="429"/>
                </a:lnTo>
                <a:lnTo>
                  <a:pt x="1560" y="447"/>
                </a:lnTo>
                <a:lnTo>
                  <a:pt x="1526" y="463"/>
                </a:lnTo>
                <a:lnTo>
                  <a:pt x="1493" y="480"/>
                </a:lnTo>
                <a:lnTo>
                  <a:pt x="1462" y="498"/>
                </a:lnTo>
                <a:lnTo>
                  <a:pt x="1431" y="520"/>
                </a:lnTo>
                <a:lnTo>
                  <a:pt x="1402" y="547"/>
                </a:lnTo>
                <a:lnTo>
                  <a:pt x="1380" y="565"/>
                </a:lnTo>
                <a:lnTo>
                  <a:pt x="1353" y="581"/>
                </a:lnTo>
                <a:lnTo>
                  <a:pt x="1322" y="594"/>
                </a:lnTo>
                <a:lnTo>
                  <a:pt x="1289" y="605"/>
                </a:lnTo>
                <a:lnTo>
                  <a:pt x="1257" y="609"/>
                </a:lnTo>
                <a:lnTo>
                  <a:pt x="1226" y="605"/>
                </a:lnTo>
                <a:lnTo>
                  <a:pt x="1198" y="596"/>
                </a:lnTo>
                <a:lnTo>
                  <a:pt x="1177" y="578"/>
                </a:lnTo>
                <a:lnTo>
                  <a:pt x="1157" y="554"/>
                </a:lnTo>
                <a:lnTo>
                  <a:pt x="1140" y="527"/>
                </a:lnTo>
                <a:lnTo>
                  <a:pt x="1126" y="498"/>
                </a:lnTo>
                <a:lnTo>
                  <a:pt x="1115" y="471"/>
                </a:lnTo>
                <a:lnTo>
                  <a:pt x="1107" y="447"/>
                </a:lnTo>
                <a:lnTo>
                  <a:pt x="1102" y="431"/>
                </a:lnTo>
                <a:lnTo>
                  <a:pt x="1097" y="405"/>
                </a:lnTo>
                <a:lnTo>
                  <a:pt x="1091" y="371"/>
                </a:lnTo>
                <a:lnTo>
                  <a:pt x="1089" y="327"/>
                </a:lnTo>
                <a:lnTo>
                  <a:pt x="1089" y="281"/>
                </a:lnTo>
                <a:lnTo>
                  <a:pt x="1091" y="232"/>
                </a:lnTo>
                <a:lnTo>
                  <a:pt x="1095" y="183"/>
                </a:lnTo>
                <a:lnTo>
                  <a:pt x="1102" y="140"/>
                </a:lnTo>
                <a:lnTo>
                  <a:pt x="1106" y="129"/>
                </a:lnTo>
                <a:lnTo>
                  <a:pt x="1113" y="114"/>
                </a:lnTo>
                <a:lnTo>
                  <a:pt x="1124" y="98"/>
                </a:lnTo>
                <a:lnTo>
                  <a:pt x="1138" y="80"/>
                </a:lnTo>
                <a:lnTo>
                  <a:pt x="1158" y="63"/>
                </a:lnTo>
                <a:lnTo>
                  <a:pt x="1184" y="47"/>
                </a:lnTo>
                <a:lnTo>
                  <a:pt x="1213" y="32"/>
                </a:lnTo>
                <a:lnTo>
                  <a:pt x="1249" y="23"/>
                </a:lnTo>
                <a:lnTo>
                  <a:pt x="1289" y="20"/>
                </a:lnTo>
                <a:close/>
                <a:moveTo>
                  <a:pt x="606" y="0"/>
                </a:moveTo>
                <a:lnTo>
                  <a:pt x="653" y="0"/>
                </a:lnTo>
                <a:lnTo>
                  <a:pt x="702" y="3"/>
                </a:lnTo>
                <a:lnTo>
                  <a:pt x="749" y="9"/>
                </a:lnTo>
                <a:lnTo>
                  <a:pt x="797" y="18"/>
                </a:lnTo>
                <a:lnTo>
                  <a:pt x="840" y="31"/>
                </a:lnTo>
                <a:lnTo>
                  <a:pt x="882" y="45"/>
                </a:lnTo>
                <a:lnTo>
                  <a:pt x="918" y="63"/>
                </a:lnTo>
                <a:lnTo>
                  <a:pt x="951" y="85"/>
                </a:lnTo>
                <a:lnTo>
                  <a:pt x="978" y="111"/>
                </a:lnTo>
                <a:lnTo>
                  <a:pt x="998" y="138"/>
                </a:lnTo>
                <a:lnTo>
                  <a:pt x="1009" y="171"/>
                </a:lnTo>
                <a:lnTo>
                  <a:pt x="1018" y="229"/>
                </a:lnTo>
                <a:lnTo>
                  <a:pt x="1020" y="289"/>
                </a:lnTo>
                <a:lnTo>
                  <a:pt x="1018" y="345"/>
                </a:lnTo>
                <a:lnTo>
                  <a:pt x="1018" y="401"/>
                </a:lnTo>
                <a:lnTo>
                  <a:pt x="1026" y="456"/>
                </a:lnTo>
                <a:lnTo>
                  <a:pt x="1035" y="481"/>
                </a:lnTo>
                <a:lnTo>
                  <a:pt x="1049" y="511"/>
                </a:lnTo>
                <a:lnTo>
                  <a:pt x="1064" y="540"/>
                </a:lnTo>
                <a:lnTo>
                  <a:pt x="1077" y="569"/>
                </a:lnTo>
                <a:lnTo>
                  <a:pt x="1086" y="600"/>
                </a:lnTo>
                <a:lnTo>
                  <a:pt x="1087" y="631"/>
                </a:lnTo>
                <a:lnTo>
                  <a:pt x="1078" y="663"/>
                </a:lnTo>
                <a:lnTo>
                  <a:pt x="1071" y="678"/>
                </a:lnTo>
                <a:lnTo>
                  <a:pt x="1060" y="694"/>
                </a:lnTo>
                <a:lnTo>
                  <a:pt x="1047" y="712"/>
                </a:lnTo>
                <a:lnTo>
                  <a:pt x="1029" y="731"/>
                </a:lnTo>
                <a:lnTo>
                  <a:pt x="1007" y="754"/>
                </a:lnTo>
                <a:lnTo>
                  <a:pt x="977" y="778"/>
                </a:lnTo>
                <a:lnTo>
                  <a:pt x="940" y="807"/>
                </a:lnTo>
                <a:lnTo>
                  <a:pt x="895" y="840"/>
                </a:lnTo>
                <a:lnTo>
                  <a:pt x="833" y="874"/>
                </a:lnTo>
                <a:lnTo>
                  <a:pt x="780" y="907"/>
                </a:lnTo>
                <a:lnTo>
                  <a:pt x="735" y="941"/>
                </a:lnTo>
                <a:lnTo>
                  <a:pt x="695" y="978"/>
                </a:lnTo>
                <a:lnTo>
                  <a:pt x="658" y="1016"/>
                </a:lnTo>
                <a:lnTo>
                  <a:pt x="624" y="1060"/>
                </a:lnTo>
                <a:lnTo>
                  <a:pt x="589" y="1107"/>
                </a:lnTo>
                <a:lnTo>
                  <a:pt x="564" y="1147"/>
                </a:lnTo>
                <a:lnTo>
                  <a:pt x="531" y="1185"/>
                </a:lnTo>
                <a:lnTo>
                  <a:pt x="497" y="1221"/>
                </a:lnTo>
                <a:lnTo>
                  <a:pt x="458" y="1252"/>
                </a:lnTo>
                <a:lnTo>
                  <a:pt x="420" y="1280"/>
                </a:lnTo>
                <a:lnTo>
                  <a:pt x="382" y="1303"/>
                </a:lnTo>
                <a:lnTo>
                  <a:pt x="344" y="1320"/>
                </a:lnTo>
                <a:lnTo>
                  <a:pt x="307" y="1332"/>
                </a:lnTo>
                <a:lnTo>
                  <a:pt x="275" y="1340"/>
                </a:lnTo>
                <a:lnTo>
                  <a:pt x="246" y="1340"/>
                </a:lnTo>
                <a:lnTo>
                  <a:pt x="220" y="1331"/>
                </a:lnTo>
                <a:lnTo>
                  <a:pt x="195" y="1314"/>
                </a:lnTo>
                <a:lnTo>
                  <a:pt x="169" y="1287"/>
                </a:lnTo>
                <a:lnTo>
                  <a:pt x="144" y="1251"/>
                </a:lnTo>
                <a:lnTo>
                  <a:pt x="118" y="1207"/>
                </a:lnTo>
                <a:lnTo>
                  <a:pt x="93" y="1156"/>
                </a:lnTo>
                <a:lnTo>
                  <a:pt x="71" y="1100"/>
                </a:lnTo>
                <a:lnTo>
                  <a:pt x="51" y="1040"/>
                </a:lnTo>
                <a:lnTo>
                  <a:pt x="33" y="974"/>
                </a:lnTo>
                <a:lnTo>
                  <a:pt x="18" y="905"/>
                </a:lnTo>
                <a:lnTo>
                  <a:pt x="7" y="832"/>
                </a:lnTo>
                <a:lnTo>
                  <a:pt x="2" y="760"/>
                </a:lnTo>
                <a:lnTo>
                  <a:pt x="0" y="687"/>
                </a:lnTo>
                <a:lnTo>
                  <a:pt x="4" y="612"/>
                </a:lnTo>
                <a:lnTo>
                  <a:pt x="11" y="540"/>
                </a:lnTo>
                <a:lnTo>
                  <a:pt x="27" y="467"/>
                </a:lnTo>
                <a:lnTo>
                  <a:pt x="49" y="398"/>
                </a:lnTo>
                <a:lnTo>
                  <a:pt x="77" y="332"/>
                </a:lnTo>
                <a:lnTo>
                  <a:pt x="113" y="271"/>
                </a:lnTo>
                <a:lnTo>
                  <a:pt x="158" y="214"/>
                </a:lnTo>
                <a:lnTo>
                  <a:pt x="211" y="161"/>
                </a:lnTo>
                <a:lnTo>
                  <a:pt x="264" y="120"/>
                </a:lnTo>
                <a:lnTo>
                  <a:pt x="313" y="85"/>
                </a:lnTo>
                <a:lnTo>
                  <a:pt x="364" y="60"/>
                </a:lnTo>
                <a:lnTo>
                  <a:pt x="413" y="41"/>
                </a:lnTo>
                <a:lnTo>
                  <a:pt x="460" y="27"/>
                </a:lnTo>
                <a:lnTo>
                  <a:pt x="509" y="16"/>
                </a:lnTo>
                <a:lnTo>
                  <a:pt x="558" y="7"/>
                </a:lnTo>
                <a:lnTo>
                  <a:pt x="606" y="0"/>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ko-KR" altLang="en-US" sz="2000" dirty="0"/>
          </a:p>
        </p:txBody>
      </p:sp>
      <p:sp>
        <p:nvSpPr>
          <p:cNvPr id="37" name="Freeform 9">
            <a:extLst>
              <a:ext uri="{FF2B5EF4-FFF2-40B4-BE49-F238E27FC236}">
                <a16:creationId xmlns="" xmlns:a16="http://schemas.microsoft.com/office/drawing/2014/main" id="{8C0BB424-53F8-40D4-9033-6B1219CAC751}"/>
              </a:ext>
            </a:extLst>
          </p:cNvPr>
          <p:cNvSpPr>
            <a:spLocks/>
          </p:cNvSpPr>
          <p:nvPr/>
        </p:nvSpPr>
        <p:spPr bwMode="auto">
          <a:xfrm>
            <a:off x="2389079" y="2969433"/>
            <a:ext cx="250312" cy="255106"/>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ko-KR" altLang="en-US" sz="2000" dirty="0"/>
          </a:p>
        </p:txBody>
      </p:sp>
      <p:sp>
        <p:nvSpPr>
          <p:cNvPr id="29" name="Rectangle 28"/>
          <p:cNvSpPr/>
          <p:nvPr/>
        </p:nvSpPr>
        <p:spPr>
          <a:xfrm>
            <a:off x="428596" y="1428742"/>
            <a:ext cx="4572000" cy="25853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Font typeface="Wingdings" pitchFamily="2" charset="2"/>
              <a:buChar char="v"/>
            </a:pPr>
            <a:endParaRPr lang="en-US" dirty="0">
              <a:solidFill>
                <a:srgbClr val="0070C0"/>
              </a:solidFill>
            </a:endParaRPr>
          </a:p>
          <a:p>
            <a:pPr>
              <a:buFont typeface="Wingdings" pitchFamily="2" charset="2"/>
              <a:buChar char="v"/>
            </a:pPr>
            <a:r>
              <a:rPr lang="en-US" dirty="0">
                <a:solidFill>
                  <a:srgbClr val="0070C0"/>
                </a:solidFill>
              </a:rPr>
              <a:t>Data collection and dataset preparation </a:t>
            </a:r>
          </a:p>
          <a:p>
            <a:pPr lvl="0"/>
            <a:r>
              <a:rPr lang="en-US" dirty="0">
                <a:solidFill>
                  <a:srgbClr val="0070C0"/>
                </a:solidFill>
              </a:rPr>
              <a:t>Developing a probabilistic modeling  And </a:t>
            </a:r>
          </a:p>
          <a:p>
            <a:pPr lvl="0"/>
            <a:r>
              <a:rPr lang="en-US" dirty="0">
                <a:solidFill>
                  <a:srgbClr val="0070C0"/>
                </a:solidFill>
              </a:rPr>
              <a:t>deep learning          </a:t>
            </a:r>
          </a:p>
          <a:p>
            <a:pPr lvl="0">
              <a:buFont typeface="Wingdings" pitchFamily="2" charset="2"/>
              <a:buChar char="v"/>
            </a:pPr>
            <a:r>
              <a:rPr lang="en-US" dirty="0">
                <a:solidFill>
                  <a:srgbClr val="0070C0"/>
                </a:solidFill>
              </a:rPr>
              <a:t>Training and experimentation on Datasets</a:t>
            </a:r>
          </a:p>
          <a:p>
            <a:pPr lvl="0"/>
            <a:r>
              <a:rPr lang="en-US" dirty="0">
                <a:solidFill>
                  <a:srgbClr val="0070C0"/>
                </a:solidFill>
              </a:rPr>
              <a:t>Deployment and analysis on real life  </a:t>
            </a:r>
          </a:p>
          <a:p>
            <a:pPr lvl="0"/>
            <a:r>
              <a:rPr lang="en-US" dirty="0">
                <a:solidFill>
                  <a:srgbClr val="0070C0"/>
                </a:solidFill>
              </a:rPr>
              <a:t>Scenario</a:t>
            </a:r>
          </a:p>
          <a:p>
            <a:pPr>
              <a:buNone/>
            </a:pPr>
            <a:r>
              <a:rPr lang="en-US" b="1" dirty="0">
                <a:solidFill>
                  <a:srgbClr val="0070C0"/>
                </a:solidFill>
              </a:rPr>
              <a:t> </a:t>
            </a:r>
            <a:endParaRPr lang="en-US" dirty="0">
              <a:solidFill>
                <a:srgbClr val="0070C0"/>
              </a:solidFill>
            </a:endParaRPr>
          </a:p>
          <a:p>
            <a:endParaRPr lang="en-US" dirty="0">
              <a:solidFill>
                <a:srgbClr val="0070C0"/>
              </a:solidFill>
            </a:endParaRPr>
          </a:p>
        </p:txBody>
      </p:sp>
    </p:spTree>
    <p:extLst>
      <p:ext uri="{BB962C8B-B14F-4D97-AF65-F5344CB8AC3E}">
        <p14:creationId xmlns="" xmlns:p14="http://schemas.microsoft.com/office/powerpoint/2010/main" val="333700162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251520" y="1000115"/>
            <a:ext cx="8352928" cy="3903292"/>
          </a:xfrm>
          <a:prstGeom prst="rect">
            <a:avLst/>
          </a:prstGeom>
        </p:spPr>
      </p:pic>
      <p:sp>
        <p:nvSpPr>
          <p:cNvPr id="4" name="Rectangle 3"/>
          <p:cNvSpPr/>
          <p:nvPr/>
        </p:nvSpPr>
        <p:spPr>
          <a:xfrm>
            <a:off x="3000366" y="214296"/>
            <a:ext cx="2745880" cy="646331"/>
          </a:xfrm>
          <a:prstGeom prst="rect">
            <a:avLst/>
          </a:prstGeom>
          <a:noFill/>
        </p:spPr>
        <p:txBody>
          <a:bodyPr wrap="none" lIns="91440" tIns="45720" rIns="91440" bIns="45720">
            <a:spAutoFit/>
          </a:bodyPr>
          <a:lstStyle/>
          <a:p>
            <a:pPr algn="r"/>
            <a:r>
              <a:rPr lang="en-IN" sz="3600" b="1" dirty="0">
                <a:ln w="12700">
                  <a:solidFill>
                    <a:schemeClr val="accent2"/>
                  </a:solidFill>
                  <a:prstDash val="solid"/>
                </a:ln>
                <a:solidFill>
                  <a:schemeClr val="accent2">
                    <a:lumMod val="60000"/>
                    <a:lumOff val="40000"/>
                  </a:schemeClr>
                </a:solidFill>
                <a:effectLst>
                  <a:outerShdw blurRad="63500" sx="102000" sy="102000" algn="ctr" rotWithShape="0">
                    <a:prstClr val="black">
                      <a:alpha val="40000"/>
                    </a:prstClr>
                  </a:outerShdw>
                </a:effectLst>
              </a:rPr>
              <a:t>Gantt Chart</a:t>
            </a:r>
            <a:endParaRPr lang="en-US" sz="3600" b="1" dirty="0">
              <a:ln w="12700">
                <a:solidFill>
                  <a:schemeClr val="accent2"/>
                </a:solidFill>
                <a:prstDash val="solid"/>
              </a:ln>
              <a:solidFill>
                <a:schemeClr val="accent2">
                  <a:lumMod val="60000"/>
                  <a:lumOff val="40000"/>
                </a:schemeClr>
              </a:solidFill>
              <a:effectLst>
                <a:outerShdw blurRad="63500" sx="102000" sy="102000" algn="ctr" rotWithShape="0">
                  <a:prstClr val="black">
                    <a:alpha val="40000"/>
                  </a:prstClr>
                </a:outerShdw>
              </a:effectLst>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a:extLst>
              <a:ext uri="{FF2B5EF4-FFF2-40B4-BE49-F238E27FC236}">
                <a16:creationId xmlns="" xmlns:a16="http://schemas.microsoft.com/office/drawing/2014/main" id="{E7280BC6-51D6-449A-8CD4-1BD40CA0CACA}"/>
              </a:ext>
            </a:extLst>
          </p:cNvPr>
          <p:cNvGrpSpPr/>
          <p:nvPr/>
        </p:nvGrpSpPr>
        <p:grpSpPr>
          <a:xfrm>
            <a:off x="3705320" y="3026432"/>
            <a:ext cx="1401794" cy="453999"/>
            <a:chOff x="-475010" y="1042170"/>
            <a:chExt cx="3859356" cy="605332"/>
          </a:xfrm>
        </p:grpSpPr>
        <p:sp>
          <p:nvSpPr>
            <p:cNvPr id="8" name="TextBox 7">
              <a:extLst>
                <a:ext uri="{FF2B5EF4-FFF2-40B4-BE49-F238E27FC236}">
                  <a16:creationId xmlns="" xmlns:a16="http://schemas.microsoft.com/office/drawing/2014/main" id="{C3D5C124-4B5F-419B-BDEA-E345E3BD2003}"/>
                </a:ext>
              </a:extLst>
            </p:cNvPr>
            <p:cNvSpPr txBox="1"/>
            <p:nvPr/>
          </p:nvSpPr>
          <p:spPr>
            <a:xfrm>
              <a:off x="-475010" y="1042170"/>
              <a:ext cx="3859356" cy="348814"/>
            </a:xfrm>
            <a:prstGeom prst="rect">
              <a:avLst/>
            </a:prstGeom>
            <a:noFill/>
          </p:spPr>
          <p:txBody>
            <a:bodyPr wrap="square" rtlCol="0" anchor="ctr">
              <a:spAutoFit/>
            </a:bodyPr>
            <a:lstStyle/>
            <a:p>
              <a:endParaRPr lang="ko-KR" altLang="en-US" sz="1100" b="1" dirty="0">
                <a:solidFill>
                  <a:schemeClr val="accent1"/>
                </a:solidFill>
                <a:cs typeface="Arial" pitchFamily="34" charset="0"/>
              </a:endParaRPr>
            </a:p>
          </p:txBody>
        </p:sp>
        <p:sp>
          <p:nvSpPr>
            <p:cNvPr id="9" name="TextBox 8">
              <a:extLst>
                <a:ext uri="{FF2B5EF4-FFF2-40B4-BE49-F238E27FC236}">
                  <a16:creationId xmlns="" xmlns:a16="http://schemas.microsoft.com/office/drawing/2014/main" id="{C4F2B26D-53BC-4D0B-89DE-4AB3FA0C1EC9}"/>
                </a:ext>
              </a:extLst>
            </p:cNvPr>
            <p:cNvSpPr txBox="1"/>
            <p:nvPr/>
          </p:nvSpPr>
          <p:spPr>
            <a:xfrm>
              <a:off x="-460972" y="1339726"/>
              <a:ext cx="3845318" cy="307776"/>
            </a:xfrm>
            <a:prstGeom prst="rect">
              <a:avLst/>
            </a:prstGeom>
            <a:noFill/>
          </p:spPr>
          <p:txBody>
            <a:bodyPr wrap="square" rtlCol="0">
              <a:spAutoFit/>
            </a:bodyPr>
            <a:lstStyle/>
            <a:p>
              <a:endParaRPr lang="en-US" altLang="ko-KR" sz="900" dirty="0">
                <a:solidFill>
                  <a:schemeClr val="tx1">
                    <a:lumMod val="75000"/>
                    <a:lumOff val="25000"/>
                  </a:schemeClr>
                </a:solidFill>
                <a:cs typeface="Arial" pitchFamily="34" charset="0"/>
              </a:endParaRPr>
            </a:p>
          </p:txBody>
        </p:sp>
      </p:grpSp>
      <p:grpSp>
        <p:nvGrpSpPr>
          <p:cNvPr id="3" name="Group 9">
            <a:extLst>
              <a:ext uri="{FF2B5EF4-FFF2-40B4-BE49-F238E27FC236}">
                <a16:creationId xmlns="" xmlns:a16="http://schemas.microsoft.com/office/drawing/2014/main" id="{7A30E1CA-D81F-44CD-B85C-13097B434C3E}"/>
              </a:ext>
            </a:extLst>
          </p:cNvPr>
          <p:cNvGrpSpPr/>
          <p:nvPr/>
        </p:nvGrpSpPr>
        <p:grpSpPr>
          <a:xfrm>
            <a:off x="5429294" y="3026432"/>
            <a:ext cx="1401794" cy="453999"/>
            <a:chOff x="-475010" y="1042170"/>
            <a:chExt cx="3859356" cy="605332"/>
          </a:xfrm>
        </p:grpSpPr>
        <p:sp>
          <p:nvSpPr>
            <p:cNvPr id="11" name="TextBox 10">
              <a:extLst>
                <a:ext uri="{FF2B5EF4-FFF2-40B4-BE49-F238E27FC236}">
                  <a16:creationId xmlns="" xmlns:a16="http://schemas.microsoft.com/office/drawing/2014/main" id="{3AB70A08-E16F-49DD-A729-EA040A65DCE5}"/>
                </a:ext>
              </a:extLst>
            </p:cNvPr>
            <p:cNvSpPr txBox="1"/>
            <p:nvPr/>
          </p:nvSpPr>
          <p:spPr>
            <a:xfrm>
              <a:off x="-475010" y="1042170"/>
              <a:ext cx="3859356" cy="348814"/>
            </a:xfrm>
            <a:prstGeom prst="rect">
              <a:avLst/>
            </a:prstGeom>
            <a:noFill/>
          </p:spPr>
          <p:txBody>
            <a:bodyPr wrap="square" rtlCol="0" anchor="ctr">
              <a:spAutoFit/>
            </a:bodyPr>
            <a:lstStyle/>
            <a:p>
              <a:endParaRPr lang="ko-KR" altLang="en-US" sz="1100" b="1" dirty="0">
                <a:solidFill>
                  <a:schemeClr val="accent2"/>
                </a:solidFill>
                <a:cs typeface="Arial" pitchFamily="34" charset="0"/>
              </a:endParaRPr>
            </a:p>
          </p:txBody>
        </p:sp>
        <p:sp>
          <p:nvSpPr>
            <p:cNvPr id="12" name="TextBox 11">
              <a:extLst>
                <a:ext uri="{FF2B5EF4-FFF2-40B4-BE49-F238E27FC236}">
                  <a16:creationId xmlns="" xmlns:a16="http://schemas.microsoft.com/office/drawing/2014/main" id="{E5FB7700-7F0A-4DA4-8D35-350A7740B49E}"/>
                </a:ext>
              </a:extLst>
            </p:cNvPr>
            <p:cNvSpPr txBox="1"/>
            <p:nvPr/>
          </p:nvSpPr>
          <p:spPr>
            <a:xfrm>
              <a:off x="-460972" y="1339726"/>
              <a:ext cx="3845318" cy="307776"/>
            </a:xfrm>
            <a:prstGeom prst="rect">
              <a:avLst/>
            </a:prstGeom>
            <a:noFill/>
          </p:spPr>
          <p:txBody>
            <a:bodyPr wrap="square" rtlCol="0">
              <a:spAutoFit/>
            </a:bodyPr>
            <a:lstStyle/>
            <a:p>
              <a:endParaRPr lang="en-US" altLang="ko-KR" sz="900" dirty="0">
                <a:solidFill>
                  <a:schemeClr val="tx1">
                    <a:lumMod val="75000"/>
                    <a:lumOff val="25000"/>
                  </a:schemeClr>
                </a:solidFill>
                <a:cs typeface="Arial" pitchFamily="34" charset="0"/>
              </a:endParaRPr>
            </a:p>
          </p:txBody>
        </p:sp>
      </p:grpSp>
      <p:grpSp>
        <p:nvGrpSpPr>
          <p:cNvPr id="4" name="Group 12">
            <a:extLst>
              <a:ext uri="{FF2B5EF4-FFF2-40B4-BE49-F238E27FC236}">
                <a16:creationId xmlns="" xmlns:a16="http://schemas.microsoft.com/office/drawing/2014/main" id="{62829290-269A-4B89-B3A4-F70B263ABA9A}"/>
              </a:ext>
            </a:extLst>
          </p:cNvPr>
          <p:cNvGrpSpPr/>
          <p:nvPr/>
        </p:nvGrpSpPr>
        <p:grpSpPr>
          <a:xfrm>
            <a:off x="7153267" y="3026432"/>
            <a:ext cx="1401794" cy="453999"/>
            <a:chOff x="-475010" y="1042170"/>
            <a:chExt cx="3859356" cy="605332"/>
          </a:xfrm>
        </p:grpSpPr>
        <p:sp>
          <p:nvSpPr>
            <p:cNvPr id="14" name="TextBox 13">
              <a:extLst>
                <a:ext uri="{FF2B5EF4-FFF2-40B4-BE49-F238E27FC236}">
                  <a16:creationId xmlns="" xmlns:a16="http://schemas.microsoft.com/office/drawing/2014/main" id="{2E551BEA-3D91-493B-B393-7481199A4FEB}"/>
                </a:ext>
              </a:extLst>
            </p:cNvPr>
            <p:cNvSpPr txBox="1"/>
            <p:nvPr/>
          </p:nvSpPr>
          <p:spPr>
            <a:xfrm>
              <a:off x="-475010" y="1042170"/>
              <a:ext cx="3859356" cy="348814"/>
            </a:xfrm>
            <a:prstGeom prst="rect">
              <a:avLst/>
            </a:prstGeom>
            <a:noFill/>
          </p:spPr>
          <p:txBody>
            <a:bodyPr wrap="square" rtlCol="0" anchor="ctr">
              <a:spAutoFit/>
            </a:bodyPr>
            <a:lstStyle/>
            <a:p>
              <a:endParaRPr lang="ko-KR" altLang="en-US" sz="1100" b="1" dirty="0">
                <a:solidFill>
                  <a:schemeClr val="accent3"/>
                </a:solidFill>
                <a:cs typeface="Arial" pitchFamily="34" charset="0"/>
              </a:endParaRPr>
            </a:p>
          </p:txBody>
        </p:sp>
        <p:sp>
          <p:nvSpPr>
            <p:cNvPr id="15" name="TextBox 14">
              <a:extLst>
                <a:ext uri="{FF2B5EF4-FFF2-40B4-BE49-F238E27FC236}">
                  <a16:creationId xmlns="" xmlns:a16="http://schemas.microsoft.com/office/drawing/2014/main" id="{70F34091-A934-4C08-B7B7-BBF7228E14F4}"/>
                </a:ext>
              </a:extLst>
            </p:cNvPr>
            <p:cNvSpPr txBox="1"/>
            <p:nvPr/>
          </p:nvSpPr>
          <p:spPr>
            <a:xfrm>
              <a:off x="-460972" y="1339726"/>
              <a:ext cx="3845318" cy="307776"/>
            </a:xfrm>
            <a:prstGeom prst="rect">
              <a:avLst/>
            </a:prstGeom>
            <a:noFill/>
          </p:spPr>
          <p:txBody>
            <a:bodyPr wrap="square" rtlCol="0">
              <a:spAutoFit/>
            </a:bodyPr>
            <a:lstStyle/>
            <a:p>
              <a:endParaRPr lang="en-US" altLang="ko-KR" sz="900" dirty="0">
                <a:solidFill>
                  <a:schemeClr val="tx1">
                    <a:lumMod val="75000"/>
                    <a:lumOff val="25000"/>
                  </a:schemeClr>
                </a:solidFill>
                <a:cs typeface="Arial" pitchFamily="34" charset="0"/>
              </a:endParaRPr>
            </a:p>
          </p:txBody>
        </p:sp>
      </p:grpSp>
      <p:grpSp>
        <p:nvGrpSpPr>
          <p:cNvPr id="5" name="Group 16">
            <a:extLst>
              <a:ext uri="{FF2B5EF4-FFF2-40B4-BE49-F238E27FC236}">
                <a16:creationId xmlns="" xmlns:a16="http://schemas.microsoft.com/office/drawing/2014/main" id="{2D5537EC-5D77-4D74-AF61-C8C126C2F857}"/>
              </a:ext>
            </a:extLst>
          </p:cNvPr>
          <p:cNvGrpSpPr/>
          <p:nvPr/>
        </p:nvGrpSpPr>
        <p:grpSpPr>
          <a:xfrm>
            <a:off x="285720" y="428610"/>
            <a:ext cx="3209297" cy="2426420"/>
            <a:chOff x="384518" y="800016"/>
            <a:chExt cx="4279063" cy="3235226"/>
          </a:xfrm>
        </p:grpSpPr>
        <p:sp>
          <p:nvSpPr>
            <p:cNvPr id="18" name="Oval 17">
              <a:extLst>
                <a:ext uri="{FF2B5EF4-FFF2-40B4-BE49-F238E27FC236}">
                  <a16:creationId xmlns="" xmlns:a16="http://schemas.microsoft.com/office/drawing/2014/main" id="{4F205428-5FE5-4B1E-84A3-9360703AFF58}"/>
                </a:ext>
              </a:extLst>
            </p:cNvPr>
            <p:cNvSpPr/>
            <p:nvPr/>
          </p:nvSpPr>
          <p:spPr>
            <a:xfrm rot="16200000">
              <a:off x="2284394" y="318345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9" name="Oval 18">
              <a:extLst>
                <a:ext uri="{FF2B5EF4-FFF2-40B4-BE49-F238E27FC236}">
                  <a16:creationId xmlns="" xmlns:a16="http://schemas.microsoft.com/office/drawing/2014/main" id="{4AF32FCC-1CA2-42D4-9C8D-6C4348E0C507}"/>
                </a:ext>
              </a:extLst>
            </p:cNvPr>
            <p:cNvSpPr/>
            <p:nvPr/>
          </p:nvSpPr>
          <p:spPr>
            <a:xfrm rot="16200000">
              <a:off x="2388024" y="312505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0" name="Oval 19">
              <a:extLst>
                <a:ext uri="{FF2B5EF4-FFF2-40B4-BE49-F238E27FC236}">
                  <a16:creationId xmlns="" xmlns:a16="http://schemas.microsoft.com/office/drawing/2014/main" id="{E752F688-0075-4437-9409-D0F402B6D283}"/>
                </a:ext>
              </a:extLst>
            </p:cNvPr>
            <p:cNvSpPr/>
            <p:nvPr/>
          </p:nvSpPr>
          <p:spPr>
            <a:xfrm rot="16200000">
              <a:off x="2065301" y="332818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1" name="Oval 20">
              <a:extLst>
                <a:ext uri="{FF2B5EF4-FFF2-40B4-BE49-F238E27FC236}">
                  <a16:creationId xmlns="" xmlns:a16="http://schemas.microsoft.com/office/drawing/2014/main" id="{625255C1-B01F-483B-BEC8-B583FCEDFFFC}"/>
                </a:ext>
              </a:extLst>
            </p:cNvPr>
            <p:cNvSpPr/>
            <p:nvPr/>
          </p:nvSpPr>
          <p:spPr>
            <a:xfrm rot="5400000">
              <a:off x="2136445" y="316707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2" name="Oval 21">
              <a:extLst>
                <a:ext uri="{FF2B5EF4-FFF2-40B4-BE49-F238E27FC236}">
                  <a16:creationId xmlns="" xmlns:a16="http://schemas.microsoft.com/office/drawing/2014/main" id="{45D286A5-D72C-4240-A34A-3CAC795B320A}"/>
                </a:ext>
              </a:extLst>
            </p:cNvPr>
            <p:cNvSpPr/>
            <p:nvPr/>
          </p:nvSpPr>
          <p:spPr>
            <a:xfrm rot="5400000">
              <a:off x="2322791" y="342971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3" name="Oval 22">
              <a:extLst>
                <a:ext uri="{FF2B5EF4-FFF2-40B4-BE49-F238E27FC236}">
                  <a16:creationId xmlns="" xmlns:a16="http://schemas.microsoft.com/office/drawing/2014/main" id="{C0548426-4436-45A1-941E-0FB55BC13C59}"/>
                </a:ext>
              </a:extLst>
            </p:cNvPr>
            <p:cNvSpPr/>
            <p:nvPr/>
          </p:nvSpPr>
          <p:spPr>
            <a:xfrm rot="5400000">
              <a:off x="2346003" y="331028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4" name="Oval 23">
              <a:extLst>
                <a:ext uri="{FF2B5EF4-FFF2-40B4-BE49-F238E27FC236}">
                  <a16:creationId xmlns="" xmlns:a16="http://schemas.microsoft.com/office/drawing/2014/main" id="{9FD43626-8B70-48EA-A3B7-0B0D0640EE9E}"/>
                </a:ext>
              </a:extLst>
            </p:cNvPr>
            <p:cNvSpPr/>
            <p:nvPr/>
          </p:nvSpPr>
          <p:spPr>
            <a:xfrm rot="5400000">
              <a:off x="2479082" y="3203700"/>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5" name="Oval 24">
              <a:extLst>
                <a:ext uri="{FF2B5EF4-FFF2-40B4-BE49-F238E27FC236}">
                  <a16:creationId xmlns="" xmlns:a16="http://schemas.microsoft.com/office/drawing/2014/main" id="{975FF6DE-1E5F-4956-820B-36D96285446B}"/>
                </a:ext>
              </a:extLst>
            </p:cNvPr>
            <p:cNvSpPr/>
            <p:nvPr/>
          </p:nvSpPr>
          <p:spPr>
            <a:xfrm rot="5400000">
              <a:off x="2200113" y="338543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6" name="Oval 25">
              <a:extLst>
                <a:ext uri="{FF2B5EF4-FFF2-40B4-BE49-F238E27FC236}">
                  <a16:creationId xmlns="" xmlns:a16="http://schemas.microsoft.com/office/drawing/2014/main" id="{059B3866-7F10-4D7A-9397-944431D6EA8F}"/>
                </a:ext>
              </a:extLst>
            </p:cNvPr>
            <p:cNvSpPr/>
            <p:nvPr/>
          </p:nvSpPr>
          <p:spPr>
            <a:xfrm rot="16200000">
              <a:off x="2146009" y="331089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7" name="Oval 26">
              <a:extLst>
                <a:ext uri="{FF2B5EF4-FFF2-40B4-BE49-F238E27FC236}">
                  <a16:creationId xmlns="" xmlns:a16="http://schemas.microsoft.com/office/drawing/2014/main" id="{2799CDAA-B9DE-4C16-9260-836B50BB5A88}"/>
                </a:ext>
              </a:extLst>
            </p:cNvPr>
            <p:cNvSpPr/>
            <p:nvPr/>
          </p:nvSpPr>
          <p:spPr>
            <a:xfrm rot="16200000">
              <a:off x="2436219" y="3513553"/>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8" name="Oval 27">
              <a:extLst>
                <a:ext uri="{FF2B5EF4-FFF2-40B4-BE49-F238E27FC236}">
                  <a16:creationId xmlns="" xmlns:a16="http://schemas.microsoft.com/office/drawing/2014/main" id="{1D800EAE-EA2D-4C5F-8064-2242DAC3CFF4}"/>
                </a:ext>
              </a:extLst>
            </p:cNvPr>
            <p:cNvSpPr/>
            <p:nvPr/>
          </p:nvSpPr>
          <p:spPr>
            <a:xfrm rot="16200000">
              <a:off x="2242373" y="327723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9" name="Oval 28">
              <a:extLst>
                <a:ext uri="{FF2B5EF4-FFF2-40B4-BE49-F238E27FC236}">
                  <a16:creationId xmlns="" xmlns:a16="http://schemas.microsoft.com/office/drawing/2014/main" id="{3AA8E355-8E77-44DA-85FE-3B0C8D30BA2C}"/>
                </a:ext>
              </a:extLst>
            </p:cNvPr>
            <p:cNvSpPr/>
            <p:nvPr/>
          </p:nvSpPr>
          <p:spPr>
            <a:xfrm rot="5400000">
              <a:off x="2065605" y="324786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0" name="Oval 29">
              <a:extLst>
                <a:ext uri="{FF2B5EF4-FFF2-40B4-BE49-F238E27FC236}">
                  <a16:creationId xmlns="" xmlns:a16="http://schemas.microsoft.com/office/drawing/2014/main" id="{22E0B850-A1E4-460A-A08E-A597CF6EBF58}"/>
                </a:ext>
              </a:extLst>
            </p:cNvPr>
            <p:cNvSpPr/>
            <p:nvPr/>
          </p:nvSpPr>
          <p:spPr>
            <a:xfrm rot="5400000">
              <a:off x="2378647" y="322847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1" name="Oval 30">
              <a:extLst>
                <a:ext uri="{FF2B5EF4-FFF2-40B4-BE49-F238E27FC236}">
                  <a16:creationId xmlns="" xmlns:a16="http://schemas.microsoft.com/office/drawing/2014/main" id="{FC4B8B52-225C-4991-8D6F-5EEC7045163F}"/>
                </a:ext>
              </a:extLst>
            </p:cNvPr>
            <p:cNvSpPr/>
            <p:nvPr/>
          </p:nvSpPr>
          <p:spPr>
            <a:xfrm rot="5400000">
              <a:off x="2007155" y="3389073"/>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2" name="Oval 31">
              <a:extLst>
                <a:ext uri="{FF2B5EF4-FFF2-40B4-BE49-F238E27FC236}">
                  <a16:creationId xmlns="" xmlns:a16="http://schemas.microsoft.com/office/drawing/2014/main" id="{DA83EC91-9582-48C1-93E5-3FC518BDDF86}"/>
                </a:ext>
              </a:extLst>
            </p:cNvPr>
            <p:cNvSpPr/>
            <p:nvPr/>
          </p:nvSpPr>
          <p:spPr>
            <a:xfrm rot="5400000">
              <a:off x="2458552" y="3298066"/>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3" name="Oval 32">
              <a:extLst>
                <a:ext uri="{FF2B5EF4-FFF2-40B4-BE49-F238E27FC236}">
                  <a16:creationId xmlns="" xmlns:a16="http://schemas.microsoft.com/office/drawing/2014/main" id="{DEE8F757-BCE0-4FAE-B85B-CE8A4F15B0BA}"/>
                </a:ext>
              </a:extLst>
            </p:cNvPr>
            <p:cNvSpPr/>
            <p:nvPr/>
          </p:nvSpPr>
          <p:spPr>
            <a:xfrm rot="16200000">
              <a:off x="2204208" y="3462065"/>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4" name="Oval 33">
              <a:extLst>
                <a:ext uri="{FF2B5EF4-FFF2-40B4-BE49-F238E27FC236}">
                  <a16:creationId xmlns="" xmlns:a16="http://schemas.microsoft.com/office/drawing/2014/main" id="{52744658-FBA6-43EC-B952-BAE61C1174D2}"/>
                </a:ext>
              </a:extLst>
            </p:cNvPr>
            <p:cNvSpPr/>
            <p:nvPr/>
          </p:nvSpPr>
          <p:spPr>
            <a:xfrm rot="5400000">
              <a:off x="2280483" y="336864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5" name="Oval 34">
              <a:extLst>
                <a:ext uri="{FF2B5EF4-FFF2-40B4-BE49-F238E27FC236}">
                  <a16:creationId xmlns="" xmlns:a16="http://schemas.microsoft.com/office/drawing/2014/main" id="{871D616A-A271-4EC2-9BE5-39A7A96A5FE5}"/>
                </a:ext>
              </a:extLst>
            </p:cNvPr>
            <p:cNvSpPr/>
            <p:nvPr/>
          </p:nvSpPr>
          <p:spPr>
            <a:xfrm rot="5400000">
              <a:off x="2117624" y="340514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6" name="Oval 35">
              <a:extLst>
                <a:ext uri="{FF2B5EF4-FFF2-40B4-BE49-F238E27FC236}">
                  <a16:creationId xmlns="" xmlns:a16="http://schemas.microsoft.com/office/drawing/2014/main" id="{26715CD0-AB5A-4F7C-9762-D6BB2521CC5A}"/>
                </a:ext>
              </a:extLst>
            </p:cNvPr>
            <p:cNvSpPr/>
            <p:nvPr/>
          </p:nvSpPr>
          <p:spPr>
            <a:xfrm rot="5400000">
              <a:off x="2422672" y="338859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7" name="Oval 36">
              <a:extLst>
                <a:ext uri="{FF2B5EF4-FFF2-40B4-BE49-F238E27FC236}">
                  <a16:creationId xmlns="" xmlns:a16="http://schemas.microsoft.com/office/drawing/2014/main" id="{55F334BE-D274-4A14-B49B-0BE036995BF1}"/>
                </a:ext>
              </a:extLst>
            </p:cNvPr>
            <p:cNvSpPr/>
            <p:nvPr/>
          </p:nvSpPr>
          <p:spPr>
            <a:xfrm rot="16200000">
              <a:off x="2172171" y="3571253"/>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8" name="Oval 37">
              <a:extLst>
                <a:ext uri="{FF2B5EF4-FFF2-40B4-BE49-F238E27FC236}">
                  <a16:creationId xmlns="" xmlns:a16="http://schemas.microsoft.com/office/drawing/2014/main" id="{FBF60255-AAF5-4E94-82D1-37C83611EAEB}"/>
                </a:ext>
              </a:extLst>
            </p:cNvPr>
            <p:cNvSpPr/>
            <p:nvPr/>
          </p:nvSpPr>
          <p:spPr>
            <a:xfrm rot="16200000">
              <a:off x="1925771" y="355283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9" name="Oval 38">
              <a:extLst>
                <a:ext uri="{FF2B5EF4-FFF2-40B4-BE49-F238E27FC236}">
                  <a16:creationId xmlns="" xmlns:a16="http://schemas.microsoft.com/office/drawing/2014/main" id="{A99C61B1-4191-44B8-AB81-4673D17B724E}"/>
                </a:ext>
              </a:extLst>
            </p:cNvPr>
            <p:cNvSpPr/>
            <p:nvPr/>
          </p:nvSpPr>
          <p:spPr>
            <a:xfrm rot="16200000">
              <a:off x="1953078" y="371598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0" name="Oval 39">
              <a:extLst>
                <a:ext uri="{FF2B5EF4-FFF2-40B4-BE49-F238E27FC236}">
                  <a16:creationId xmlns="" xmlns:a16="http://schemas.microsoft.com/office/drawing/2014/main" id="{E7EB78F5-C019-405A-A21C-5DCC28362171}"/>
                </a:ext>
              </a:extLst>
            </p:cNvPr>
            <p:cNvSpPr/>
            <p:nvPr/>
          </p:nvSpPr>
          <p:spPr>
            <a:xfrm rot="5400000">
              <a:off x="2024222" y="3554874"/>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1" name="Oval 40">
              <a:extLst>
                <a:ext uri="{FF2B5EF4-FFF2-40B4-BE49-F238E27FC236}">
                  <a16:creationId xmlns="" xmlns:a16="http://schemas.microsoft.com/office/drawing/2014/main" id="{3F068AFF-7F33-4860-84AA-DACD5CADE17A}"/>
                </a:ext>
              </a:extLst>
            </p:cNvPr>
            <p:cNvSpPr/>
            <p:nvPr/>
          </p:nvSpPr>
          <p:spPr>
            <a:xfrm rot="5400000">
              <a:off x="2233780" y="3698083"/>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2" name="Oval 41">
              <a:extLst>
                <a:ext uri="{FF2B5EF4-FFF2-40B4-BE49-F238E27FC236}">
                  <a16:creationId xmlns="" xmlns:a16="http://schemas.microsoft.com/office/drawing/2014/main" id="{321D33F1-C23F-4BC0-8BD4-1DDEF42CA802}"/>
                </a:ext>
              </a:extLst>
            </p:cNvPr>
            <p:cNvSpPr/>
            <p:nvPr/>
          </p:nvSpPr>
          <p:spPr>
            <a:xfrm rot="5400000">
              <a:off x="2317205" y="354870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3" name="Oval 42">
              <a:extLst>
                <a:ext uri="{FF2B5EF4-FFF2-40B4-BE49-F238E27FC236}">
                  <a16:creationId xmlns="" xmlns:a16="http://schemas.microsoft.com/office/drawing/2014/main" id="{ADF2C080-ACA7-4014-AB83-3D248843404E}"/>
                </a:ext>
              </a:extLst>
            </p:cNvPr>
            <p:cNvSpPr/>
            <p:nvPr/>
          </p:nvSpPr>
          <p:spPr>
            <a:xfrm rot="5400000">
              <a:off x="2087890" y="377323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4" name="Oval 43">
              <a:extLst>
                <a:ext uri="{FF2B5EF4-FFF2-40B4-BE49-F238E27FC236}">
                  <a16:creationId xmlns="" xmlns:a16="http://schemas.microsoft.com/office/drawing/2014/main" id="{1406D147-F77C-4B7C-B741-E6D38F5C6836}"/>
                </a:ext>
              </a:extLst>
            </p:cNvPr>
            <p:cNvSpPr/>
            <p:nvPr/>
          </p:nvSpPr>
          <p:spPr>
            <a:xfrm rot="16200000">
              <a:off x="2033785" y="369869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5" name="Oval 44">
              <a:extLst>
                <a:ext uri="{FF2B5EF4-FFF2-40B4-BE49-F238E27FC236}">
                  <a16:creationId xmlns="" xmlns:a16="http://schemas.microsoft.com/office/drawing/2014/main" id="{A17A43FD-0C67-4BBF-A0B8-E797DDB5E53E}"/>
                </a:ext>
              </a:extLst>
            </p:cNvPr>
            <p:cNvSpPr/>
            <p:nvPr/>
          </p:nvSpPr>
          <p:spPr>
            <a:xfrm rot="16200000">
              <a:off x="2110819" y="3486598"/>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6" name="Oval 45">
              <a:extLst>
                <a:ext uri="{FF2B5EF4-FFF2-40B4-BE49-F238E27FC236}">
                  <a16:creationId xmlns="" xmlns:a16="http://schemas.microsoft.com/office/drawing/2014/main" id="{019A9D71-400A-42CE-8909-97FF7D39BA7E}"/>
                </a:ext>
              </a:extLst>
            </p:cNvPr>
            <p:cNvSpPr/>
            <p:nvPr/>
          </p:nvSpPr>
          <p:spPr>
            <a:xfrm rot="16200000">
              <a:off x="2130150" y="3665035"/>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7" name="Oval 46">
              <a:extLst>
                <a:ext uri="{FF2B5EF4-FFF2-40B4-BE49-F238E27FC236}">
                  <a16:creationId xmlns="" xmlns:a16="http://schemas.microsoft.com/office/drawing/2014/main" id="{D3C84302-A85B-4288-9B35-583A185E3C41}"/>
                </a:ext>
              </a:extLst>
            </p:cNvPr>
            <p:cNvSpPr/>
            <p:nvPr/>
          </p:nvSpPr>
          <p:spPr>
            <a:xfrm rot="5400000">
              <a:off x="1953382" y="363565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8" name="Oval 47">
              <a:extLst>
                <a:ext uri="{FF2B5EF4-FFF2-40B4-BE49-F238E27FC236}">
                  <a16:creationId xmlns="" xmlns:a16="http://schemas.microsoft.com/office/drawing/2014/main" id="{09A8F552-4B57-4FDA-8A18-F391F84FB779}"/>
                </a:ext>
              </a:extLst>
            </p:cNvPr>
            <p:cNvSpPr/>
            <p:nvPr/>
          </p:nvSpPr>
          <p:spPr>
            <a:xfrm rot="5400000">
              <a:off x="2266423" y="3616275"/>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9" name="Oval 48">
              <a:extLst>
                <a:ext uri="{FF2B5EF4-FFF2-40B4-BE49-F238E27FC236}">
                  <a16:creationId xmlns="" xmlns:a16="http://schemas.microsoft.com/office/drawing/2014/main" id="{49F64584-DD6C-421E-8F90-9AE9681AEB0C}"/>
                </a:ext>
              </a:extLst>
            </p:cNvPr>
            <p:cNvSpPr/>
            <p:nvPr/>
          </p:nvSpPr>
          <p:spPr>
            <a:xfrm rot="5400000">
              <a:off x="2001155" y="349041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50" name="Oval 49">
              <a:extLst>
                <a:ext uri="{FF2B5EF4-FFF2-40B4-BE49-F238E27FC236}">
                  <a16:creationId xmlns="" xmlns:a16="http://schemas.microsoft.com/office/drawing/2014/main" id="{6E18134F-45E0-4D4E-B3FD-EE327D6985A8}"/>
                </a:ext>
              </a:extLst>
            </p:cNvPr>
            <p:cNvSpPr/>
            <p:nvPr/>
          </p:nvSpPr>
          <p:spPr>
            <a:xfrm rot="5400000">
              <a:off x="2746653" y="332935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51" name="Oval 50">
              <a:extLst>
                <a:ext uri="{FF2B5EF4-FFF2-40B4-BE49-F238E27FC236}">
                  <a16:creationId xmlns="" xmlns:a16="http://schemas.microsoft.com/office/drawing/2014/main" id="{0119DE2D-6040-4D14-9C86-C7D01BB2B9BA}"/>
                </a:ext>
              </a:extLst>
            </p:cNvPr>
            <p:cNvSpPr/>
            <p:nvPr/>
          </p:nvSpPr>
          <p:spPr>
            <a:xfrm rot="5400000">
              <a:off x="2168260" y="375644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52" name="Oval 51">
              <a:extLst>
                <a:ext uri="{FF2B5EF4-FFF2-40B4-BE49-F238E27FC236}">
                  <a16:creationId xmlns="" xmlns:a16="http://schemas.microsoft.com/office/drawing/2014/main" id="{8928B9AE-B4B0-4814-B786-3FBAA3FD464C}"/>
                </a:ext>
              </a:extLst>
            </p:cNvPr>
            <p:cNvSpPr/>
            <p:nvPr/>
          </p:nvSpPr>
          <p:spPr>
            <a:xfrm rot="5400000">
              <a:off x="2310448" y="3776391"/>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53" name="Oval 52">
              <a:extLst>
                <a:ext uri="{FF2B5EF4-FFF2-40B4-BE49-F238E27FC236}">
                  <a16:creationId xmlns="" xmlns:a16="http://schemas.microsoft.com/office/drawing/2014/main" id="{E77A84DF-3E9F-4B8A-BB69-5068500F3BE4}"/>
                </a:ext>
              </a:extLst>
            </p:cNvPr>
            <p:cNvSpPr/>
            <p:nvPr/>
          </p:nvSpPr>
          <p:spPr>
            <a:xfrm rot="15196595">
              <a:off x="2175207" y="245478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54" name="Oval 53">
              <a:extLst>
                <a:ext uri="{FF2B5EF4-FFF2-40B4-BE49-F238E27FC236}">
                  <a16:creationId xmlns="" xmlns:a16="http://schemas.microsoft.com/office/drawing/2014/main" id="{CCE5CFC6-A2BB-4AC2-91DC-C401B8E7BAC3}"/>
                </a:ext>
              </a:extLst>
            </p:cNvPr>
            <p:cNvSpPr/>
            <p:nvPr/>
          </p:nvSpPr>
          <p:spPr>
            <a:xfrm rot="15196595">
              <a:off x="2256360" y="237076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55" name="Oval 54">
              <a:extLst>
                <a:ext uri="{FF2B5EF4-FFF2-40B4-BE49-F238E27FC236}">
                  <a16:creationId xmlns="" xmlns:a16="http://schemas.microsoft.com/office/drawing/2014/main" id="{01A0F55B-ED18-4833-8D38-FDF4AF6B9866}"/>
                </a:ext>
              </a:extLst>
            </p:cNvPr>
            <p:cNvSpPr/>
            <p:nvPr/>
          </p:nvSpPr>
          <p:spPr>
            <a:xfrm rot="15196595">
              <a:off x="2004449" y="265990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56" name="Oval 55">
              <a:extLst>
                <a:ext uri="{FF2B5EF4-FFF2-40B4-BE49-F238E27FC236}">
                  <a16:creationId xmlns="" xmlns:a16="http://schemas.microsoft.com/office/drawing/2014/main" id="{CFCD0AA8-10CE-4433-8895-DD7D11C30156}"/>
                </a:ext>
              </a:extLst>
            </p:cNvPr>
            <p:cNvSpPr/>
            <p:nvPr/>
          </p:nvSpPr>
          <p:spPr>
            <a:xfrm rot="4396595">
              <a:off x="2031381" y="247820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57" name="Oval 56">
              <a:extLst>
                <a:ext uri="{FF2B5EF4-FFF2-40B4-BE49-F238E27FC236}">
                  <a16:creationId xmlns="" xmlns:a16="http://schemas.microsoft.com/office/drawing/2014/main" id="{EEC44904-7480-4BE6-96C3-BDB8279CD695}"/>
                </a:ext>
              </a:extLst>
            </p:cNvPr>
            <p:cNvSpPr/>
            <p:nvPr/>
          </p:nvSpPr>
          <p:spPr>
            <a:xfrm rot="4396595">
              <a:off x="2282842" y="267957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58" name="Oval 57">
              <a:extLst>
                <a:ext uri="{FF2B5EF4-FFF2-40B4-BE49-F238E27FC236}">
                  <a16:creationId xmlns="" xmlns:a16="http://schemas.microsoft.com/office/drawing/2014/main" id="{8DF504D5-2576-48D2-BCEE-B167BB46F1EB}"/>
                </a:ext>
              </a:extLst>
            </p:cNvPr>
            <p:cNvSpPr/>
            <p:nvPr/>
          </p:nvSpPr>
          <p:spPr>
            <a:xfrm rot="4396595">
              <a:off x="2269417" y="256025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59" name="Oval 58">
              <a:extLst>
                <a:ext uri="{FF2B5EF4-FFF2-40B4-BE49-F238E27FC236}">
                  <a16:creationId xmlns="" xmlns:a16="http://schemas.microsoft.com/office/drawing/2014/main" id="{5F948E9E-0C9D-4685-A0DE-E5677BF86897}"/>
                </a:ext>
              </a:extLst>
            </p:cNvPr>
            <p:cNvSpPr/>
            <p:nvPr/>
          </p:nvSpPr>
          <p:spPr>
            <a:xfrm rot="4396595">
              <a:off x="2364907" y="242161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60" name="Oval 59">
              <a:extLst>
                <a:ext uri="{FF2B5EF4-FFF2-40B4-BE49-F238E27FC236}">
                  <a16:creationId xmlns="" xmlns:a16="http://schemas.microsoft.com/office/drawing/2014/main" id="{1951FE57-BCBE-474E-AD1E-5FE4A9760A53}"/>
                </a:ext>
              </a:extLst>
            </p:cNvPr>
            <p:cNvSpPr/>
            <p:nvPr/>
          </p:nvSpPr>
          <p:spPr>
            <a:xfrm rot="4396595">
              <a:off x="2148744" y="267767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61" name="Oval 60">
              <a:extLst>
                <a:ext uri="{FF2B5EF4-FFF2-40B4-BE49-F238E27FC236}">
                  <a16:creationId xmlns="" xmlns:a16="http://schemas.microsoft.com/office/drawing/2014/main" id="{66B92BA4-2045-43AA-92E4-1557057F1724}"/>
                </a:ext>
              </a:extLst>
            </p:cNvPr>
            <p:cNvSpPr/>
            <p:nvPr/>
          </p:nvSpPr>
          <p:spPr>
            <a:xfrm rot="15196595">
              <a:off x="2075477" y="262184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62" name="Oval 61">
              <a:extLst>
                <a:ext uri="{FF2B5EF4-FFF2-40B4-BE49-F238E27FC236}">
                  <a16:creationId xmlns="" xmlns:a16="http://schemas.microsoft.com/office/drawing/2014/main" id="{E3CAB9B8-327E-4474-B639-4044EF94B638}"/>
                </a:ext>
              </a:extLst>
            </p:cNvPr>
            <p:cNvSpPr/>
            <p:nvPr/>
          </p:nvSpPr>
          <p:spPr>
            <a:xfrm rot="15196595">
              <a:off x="2150548" y="2381484"/>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63" name="Oval 62">
              <a:extLst>
                <a:ext uri="{FF2B5EF4-FFF2-40B4-BE49-F238E27FC236}">
                  <a16:creationId xmlns="" xmlns:a16="http://schemas.microsoft.com/office/drawing/2014/main" id="{698197F6-E444-45B2-B773-F75C53FF773E}"/>
                </a:ext>
              </a:extLst>
            </p:cNvPr>
            <p:cNvSpPr/>
            <p:nvPr/>
          </p:nvSpPr>
          <p:spPr>
            <a:xfrm rot="15196595">
              <a:off x="2160660" y="255842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64" name="Oval 63">
              <a:extLst>
                <a:ext uri="{FF2B5EF4-FFF2-40B4-BE49-F238E27FC236}">
                  <a16:creationId xmlns="" xmlns:a16="http://schemas.microsoft.com/office/drawing/2014/main" id="{9916886D-1DB0-42FA-9482-5E0B973BF566}"/>
                </a:ext>
              </a:extLst>
            </p:cNvPr>
            <p:cNvSpPr/>
            <p:nvPr/>
          </p:nvSpPr>
          <p:spPr>
            <a:xfrm rot="4396595">
              <a:off x="2002491" y="258364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65" name="Oval 64">
              <a:extLst>
                <a:ext uri="{FF2B5EF4-FFF2-40B4-BE49-F238E27FC236}">
                  <a16:creationId xmlns="" xmlns:a16="http://schemas.microsoft.com/office/drawing/2014/main" id="{2BEB7A89-4E2A-47F4-B6F9-C82F41EFBFE6}"/>
                </a:ext>
              </a:extLst>
            </p:cNvPr>
            <p:cNvSpPr/>
            <p:nvPr/>
          </p:nvSpPr>
          <p:spPr>
            <a:xfrm rot="4396595">
              <a:off x="2275850" y="247424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66" name="Oval 65">
              <a:extLst>
                <a:ext uri="{FF2B5EF4-FFF2-40B4-BE49-F238E27FC236}">
                  <a16:creationId xmlns="" xmlns:a16="http://schemas.microsoft.com/office/drawing/2014/main" id="{130568D8-D768-4BA5-973A-1C59D340BEC5}"/>
                </a:ext>
              </a:extLst>
            </p:cNvPr>
            <p:cNvSpPr/>
            <p:nvPr/>
          </p:nvSpPr>
          <p:spPr>
            <a:xfrm rot="4396595">
              <a:off x="2006192" y="272643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67" name="Oval 66">
              <a:extLst>
                <a:ext uri="{FF2B5EF4-FFF2-40B4-BE49-F238E27FC236}">
                  <a16:creationId xmlns="" xmlns:a16="http://schemas.microsoft.com/office/drawing/2014/main" id="{52B436D6-D85F-44D1-A350-360B5A1579EB}"/>
                </a:ext>
              </a:extLst>
            </p:cNvPr>
            <p:cNvSpPr/>
            <p:nvPr/>
          </p:nvSpPr>
          <p:spPr>
            <a:xfrm rot="4396595">
              <a:off x="2374979" y="2514430"/>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68" name="Oval 67">
              <a:extLst>
                <a:ext uri="{FF2B5EF4-FFF2-40B4-BE49-F238E27FC236}">
                  <a16:creationId xmlns="" xmlns:a16="http://schemas.microsoft.com/office/drawing/2014/main" id="{EE078611-5008-4D69-8EC8-1B01A85FB1DF}"/>
                </a:ext>
              </a:extLst>
            </p:cNvPr>
            <p:cNvSpPr/>
            <p:nvPr/>
          </p:nvSpPr>
          <p:spPr>
            <a:xfrm rot="15196595">
              <a:off x="2181161" y="2741213"/>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69" name="Oval 68">
              <a:extLst>
                <a:ext uri="{FF2B5EF4-FFF2-40B4-BE49-F238E27FC236}">
                  <a16:creationId xmlns="" xmlns:a16="http://schemas.microsoft.com/office/drawing/2014/main" id="{8BBF5BEC-1F52-4D6F-9BD3-BEA865C54C78}"/>
                </a:ext>
              </a:extLst>
            </p:cNvPr>
            <p:cNvSpPr/>
            <p:nvPr/>
          </p:nvSpPr>
          <p:spPr>
            <a:xfrm rot="4396595">
              <a:off x="2222173" y="263673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70" name="Oval 69">
              <a:extLst>
                <a:ext uri="{FF2B5EF4-FFF2-40B4-BE49-F238E27FC236}">
                  <a16:creationId xmlns="" xmlns:a16="http://schemas.microsoft.com/office/drawing/2014/main" id="{68F33F8A-E1F6-463A-A46E-EA5D7EBA62F7}"/>
                </a:ext>
              </a:extLst>
            </p:cNvPr>
            <p:cNvSpPr/>
            <p:nvPr/>
          </p:nvSpPr>
          <p:spPr>
            <a:xfrm rot="4396595">
              <a:off x="2074050" y="241763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71" name="Oval 70">
              <a:extLst>
                <a:ext uri="{FF2B5EF4-FFF2-40B4-BE49-F238E27FC236}">
                  <a16:creationId xmlns="" xmlns:a16="http://schemas.microsoft.com/office/drawing/2014/main" id="{FD6750C0-2F30-4EE8-A930-2EA966ACF938}"/>
                </a:ext>
              </a:extLst>
            </p:cNvPr>
            <p:cNvSpPr/>
            <p:nvPr/>
          </p:nvSpPr>
          <p:spPr>
            <a:xfrm rot="4396595">
              <a:off x="2362797" y="261665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72" name="Oval 71">
              <a:extLst>
                <a:ext uri="{FF2B5EF4-FFF2-40B4-BE49-F238E27FC236}">
                  <a16:creationId xmlns="" xmlns:a16="http://schemas.microsoft.com/office/drawing/2014/main" id="{EC3B1137-2B81-45D2-8D3C-C9BCC7DA69BC}"/>
                </a:ext>
              </a:extLst>
            </p:cNvPr>
            <p:cNvSpPr/>
            <p:nvPr/>
          </p:nvSpPr>
          <p:spPr>
            <a:xfrm rot="15196595">
              <a:off x="2179320" y="2858470"/>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73" name="Oval 72">
              <a:extLst>
                <a:ext uri="{FF2B5EF4-FFF2-40B4-BE49-F238E27FC236}">
                  <a16:creationId xmlns="" xmlns:a16="http://schemas.microsoft.com/office/drawing/2014/main" id="{17972748-9E4A-472B-8D39-2C9EAA8C51ED}"/>
                </a:ext>
              </a:extLst>
            </p:cNvPr>
            <p:cNvSpPr/>
            <p:nvPr/>
          </p:nvSpPr>
          <p:spPr>
            <a:xfrm rot="15196595">
              <a:off x="2095958" y="230348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74" name="Oval 73">
              <a:extLst>
                <a:ext uri="{FF2B5EF4-FFF2-40B4-BE49-F238E27FC236}">
                  <a16:creationId xmlns="" xmlns:a16="http://schemas.microsoft.com/office/drawing/2014/main" id="{86AEE4D0-C03E-4B30-9F52-13936A215E2C}"/>
                </a:ext>
              </a:extLst>
            </p:cNvPr>
            <p:cNvSpPr/>
            <p:nvPr/>
          </p:nvSpPr>
          <p:spPr>
            <a:xfrm rot="15196595">
              <a:off x="2008562" y="306359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75" name="Oval 74">
              <a:extLst>
                <a:ext uri="{FF2B5EF4-FFF2-40B4-BE49-F238E27FC236}">
                  <a16:creationId xmlns="" xmlns:a16="http://schemas.microsoft.com/office/drawing/2014/main" id="{4D9ADDCB-4086-40C4-8360-6A649A003A6A}"/>
                </a:ext>
              </a:extLst>
            </p:cNvPr>
            <p:cNvSpPr/>
            <p:nvPr/>
          </p:nvSpPr>
          <p:spPr>
            <a:xfrm rot="4396595">
              <a:off x="2035494" y="2881889"/>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76" name="Oval 75">
              <a:extLst>
                <a:ext uri="{FF2B5EF4-FFF2-40B4-BE49-F238E27FC236}">
                  <a16:creationId xmlns="" xmlns:a16="http://schemas.microsoft.com/office/drawing/2014/main" id="{2C1CF2CC-24BA-414A-B223-5EECCE05FA67}"/>
                </a:ext>
              </a:extLst>
            </p:cNvPr>
            <p:cNvSpPr/>
            <p:nvPr/>
          </p:nvSpPr>
          <p:spPr>
            <a:xfrm rot="4396595">
              <a:off x="2286955" y="308326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77" name="Oval 76">
              <a:extLst>
                <a:ext uri="{FF2B5EF4-FFF2-40B4-BE49-F238E27FC236}">
                  <a16:creationId xmlns="" xmlns:a16="http://schemas.microsoft.com/office/drawing/2014/main" id="{54CD9A82-BB6C-4544-A1F4-87DFB9D6489B}"/>
                </a:ext>
              </a:extLst>
            </p:cNvPr>
            <p:cNvSpPr/>
            <p:nvPr/>
          </p:nvSpPr>
          <p:spPr>
            <a:xfrm rot="4396595">
              <a:off x="2273530" y="296394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78" name="Oval 77">
              <a:extLst>
                <a:ext uri="{FF2B5EF4-FFF2-40B4-BE49-F238E27FC236}">
                  <a16:creationId xmlns="" xmlns:a16="http://schemas.microsoft.com/office/drawing/2014/main" id="{508B9073-D614-400F-A2F1-8B0B24A00668}"/>
                </a:ext>
              </a:extLst>
            </p:cNvPr>
            <p:cNvSpPr/>
            <p:nvPr/>
          </p:nvSpPr>
          <p:spPr>
            <a:xfrm rot="4396595">
              <a:off x="2309154" y="279861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79" name="Oval 78">
              <a:extLst>
                <a:ext uri="{FF2B5EF4-FFF2-40B4-BE49-F238E27FC236}">
                  <a16:creationId xmlns="" xmlns:a16="http://schemas.microsoft.com/office/drawing/2014/main" id="{C7AE661C-A302-4725-9103-97C5E1EA340D}"/>
                </a:ext>
              </a:extLst>
            </p:cNvPr>
            <p:cNvSpPr/>
            <p:nvPr/>
          </p:nvSpPr>
          <p:spPr>
            <a:xfrm rot="4396595">
              <a:off x="2152857" y="3081361"/>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80" name="Oval 79">
              <a:extLst>
                <a:ext uri="{FF2B5EF4-FFF2-40B4-BE49-F238E27FC236}">
                  <a16:creationId xmlns="" xmlns:a16="http://schemas.microsoft.com/office/drawing/2014/main" id="{0D060864-F4D2-4F75-84BC-8AB2679C8B46}"/>
                </a:ext>
              </a:extLst>
            </p:cNvPr>
            <p:cNvSpPr/>
            <p:nvPr/>
          </p:nvSpPr>
          <p:spPr>
            <a:xfrm rot="15196595">
              <a:off x="2079590" y="302553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81" name="Oval 80">
              <a:extLst>
                <a:ext uri="{FF2B5EF4-FFF2-40B4-BE49-F238E27FC236}">
                  <a16:creationId xmlns="" xmlns:a16="http://schemas.microsoft.com/office/drawing/2014/main" id="{8A629C6E-6B12-4C8D-BB20-1B521AB6B516}"/>
                </a:ext>
              </a:extLst>
            </p:cNvPr>
            <p:cNvSpPr/>
            <p:nvPr/>
          </p:nvSpPr>
          <p:spPr>
            <a:xfrm rot="15196595">
              <a:off x="2093625" y="2798516"/>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82" name="Oval 81">
              <a:extLst>
                <a:ext uri="{FF2B5EF4-FFF2-40B4-BE49-F238E27FC236}">
                  <a16:creationId xmlns="" xmlns:a16="http://schemas.microsoft.com/office/drawing/2014/main" id="{CB9125EE-CC57-4EAE-A46A-C798FB0D540E}"/>
                </a:ext>
              </a:extLst>
            </p:cNvPr>
            <p:cNvSpPr/>
            <p:nvPr/>
          </p:nvSpPr>
          <p:spPr>
            <a:xfrm rot="15196595">
              <a:off x="2164773" y="2962110"/>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83" name="Oval 82">
              <a:extLst>
                <a:ext uri="{FF2B5EF4-FFF2-40B4-BE49-F238E27FC236}">
                  <a16:creationId xmlns="" xmlns:a16="http://schemas.microsoft.com/office/drawing/2014/main" id="{4BAD3714-43A2-4E5C-A4D7-82AACB511A2A}"/>
                </a:ext>
              </a:extLst>
            </p:cNvPr>
            <p:cNvSpPr/>
            <p:nvPr/>
          </p:nvSpPr>
          <p:spPr>
            <a:xfrm rot="4396595">
              <a:off x="2034887" y="282032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84" name="Oval 83">
              <a:extLst>
                <a:ext uri="{FF2B5EF4-FFF2-40B4-BE49-F238E27FC236}">
                  <a16:creationId xmlns="" xmlns:a16="http://schemas.microsoft.com/office/drawing/2014/main" id="{49FB0262-0F74-4ECF-9B8A-D64ECDD908A6}"/>
                </a:ext>
              </a:extLst>
            </p:cNvPr>
            <p:cNvSpPr/>
            <p:nvPr/>
          </p:nvSpPr>
          <p:spPr>
            <a:xfrm rot="4396595">
              <a:off x="2279962" y="287793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85" name="Oval 84">
              <a:extLst>
                <a:ext uri="{FF2B5EF4-FFF2-40B4-BE49-F238E27FC236}">
                  <a16:creationId xmlns="" xmlns:a16="http://schemas.microsoft.com/office/drawing/2014/main" id="{DE5F8ECC-E2A6-4360-8FF8-1BA20F03B1A2}"/>
                </a:ext>
              </a:extLst>
            </p:cNvPr>
            <p:cNvSpPr/>
            <p:nvPr/>
          </p:nvSpPr>
          <p:spPr>
            <a:xfrm rot="4396595">
              <a:off x="1979797" y="2320903"/>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86" name="Oval 85">
              <a:extLst>
                <a:ext uri="{FF2B5EF4-FFF2-40B4-BE49-F238E27FC236}">
                  <a16:creationId xmlns="" xmlns:a16="http://schemas.microsoft.com/office/drawing/2014/main" id="{3B616779-BC32-43D0-AE42-C2F0DD7C633B}"/>
                </a:ext>
              </a:extLst>
            </p:cNvPr>
            <p:cNvSpPr/>
            <p:nvPr/>
          </p:nvSpPr>
          <p:spPr>
            <a:xfrm rot="4396595">
              <a:off x="2365292" y="2867432"/>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87" name="Oval 86">
              <a:extLst>
                <a:ext uri="{FF2B5EF4-FFF2-40B4-BE49-F238E27FC236}">
                  <a16:creationId xmlns="" xmlns:a16="http://schemas.microsoft.com/office/drawing/2014/main" id="{70EC2DBF-2667-4761-8E28-DCC962E4C3A2}"/>
                </a:ext>
              </a:extLst>
            </p:cNvPr>
            <p:cNvSpPr/>
            <p:nvPr/>
          </p:nvSpPr>
          <p:spPr>
            <a:xfrm rot="15196595">
              <a:off x="2811425" y="324013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88" name="Oval 87">
              <a:extLst>
                <a:ext uri="{FF2B5EF4-FFF2-40B4-BE49-F238E27FC236}">
                  <a16:creationId xmlns="" xmlns:a16="http://schemas.microsoft.com/office/drawing/2014/main" id="{F2E13308-6D57-457F-BCDA-E2F14983338D}"/>
                </a:ext>
              </a:extLst>
            </p:cNvPr>
            <p:cNvSpPr/>
            <p:nvPr/>
          </p:nvSpPr>
          <p:spPr>
            <a:xfrm rot="4396595">
              <a:off x="2226286" y="304042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89" name="Oval 88">
              <a:extLst>
                <a:ext uri="{FF2B5EF4-FFF2-40B4-BE49-F238E27FC236}">
                  <a16:creationId xmlns="" xmlns:a16="http://schemas.microsoft.com/office/drawing/2014/main" id="{47EEAA6F-A1FD-41F5-BF01-F1919A4926B4}"/>
                </a:ext>
              </a:extLst>
            </p:cNvPr>
            <p:cNvSpPr/>
            <p:nvPr/>
          </p:nvSpPr>
          <p:spPr>
            <a:xfrm rot="4396595">
              <a:off x="2080816" y="312223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90" name="Oval 89">
              <a:extLst>
                <a:ext uri="{FF2B5EF4-FFF2-40B4-BE49-F238E27FC236}">
                  <a16:creationId xmlns="" xmlns:a16="http://schemas.microsoft.com/office/drawing/2014/main" id="{3D24B710-0264-46A8-BC3F-115CA4DA87B6}"/>
                </a:ext>
              </a:extLst>
            </p:cNvPr>
            <p:cNvSpPr/>
            <p:nvPr/>
          </p:nvSpPr>
          <p:spPr>
            <a:xfrm rot="4396595">
              <a:off x="2366910" y="302034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91" name="Oval 90">
              <a:extLst>
                <a:ext uri="{FF2B5EF4-FFF2-40B4-BE49-F238E27FC236}">
                  <a16:creationId xmlns="" xmlns:a16="http://schemas.microsoft.com/office/drawing/2014/main" id="{F9A4B044-9B8D-4D6D-8A36-A55DC8749FF5}"/>
                </a:ext>
              </a:extLst>
            </p:cNvPr>
            <p:cNvSpPr/>
            <p:nvPr/>
          </p:nvSpPr>
          <p:spPr>
            <a:xfrm rot="15086866">
              <a:off x="2642327" y="252497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92" name="Oval 91">
              <a:extLst>
                <a:ext uri="{FF2B5EF4-FFF2-40B4-BE49-F238E27FC236}">
                  <a16:creationId xmlns="" xmlns:a16="http://schemas.microsoft.com/office/drawing/2014/main" id="{9E4988A2-6CF9-494B-859F-8D0FDA5CEB32}"/>
                </a:ext>
              </a:extLst>
            </p:cNvPr>
            <p:cNvSpPr/>
            <p:nvPr/>
          </p:nvSpPr>
          <p:spPr>
            <a:xfrm rot="15086866">
              <a:off x="2720592" y="243858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93" name="Oval 92">
              <a:extLst>
                <a:ext uri="{FF2B5EF4-FFF2-40B4-BE49-F238E27FC236}">
                  <a16:creationId xmlns="" xmlns:a16="http://schemas.microsoft.com/office/drawing/2014/main" id="{A75DF984-C690-4719-AF46-2213B0315E8D}"/>
                </a:ext>
              </a:extLst>
            </p:cNvPr>
            <p:cNvSpPr/>
            <p:nvPr/>
          </p:nvSpPr>
          <p:spPr>
            <a:xfrm rot="15086866">
              <a:off x="2477872" y="273578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94" name="Oval 93">
              <a:extLst>
                <a:ext uri="{FF2B5EF4-FFF2-40B4-BE49-F238E27FC236}">
                  <a16:creationId xmlns="" xmlns:a16="http://schemas.microsoft.com/office/drawing/2014/main" id="{689109B0-E319-4EF5-A94E-DA7119F22BFF}"/>
                </a:ext>
              </a:extLst>
            </p:cNvPr>
            <p:cNvSpPr/>
            <p:nvPr/>
          </p:nvSpPr>
          <p:spPr>
            <a:xfrm rot="4286866">
              <a:off x="2499651" y="2552631"/>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95" name="Oval 94">
              <a:extLst>
                <a:ext uri="{FF2B5EF4-FFF2-40B4-BE49-F238E27FC236}">
                  <a16:creationId xmlns="" xmlns:a16="http://schemas.microsoft.com/office/drawing/2014/main" id="{47AA2BE5-C6CF-4ABD-AF66-B56740E7CD77}"/>
                </a:ext>
              </a:extLst>
            </p:cNvPr>
            <p:cNvSpPr/>
            <p:nvPr/>
          </p:nvSpPr>
          <p:spPr>
            <a:xfrm rot="4286866">
              <a:off x="2757081" y="274622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96" name="Oval 95">
              <a:extLst>
                <a:ext uri="{FF2B5EF4-FFF2-40B4-BE49-F238E27FC236}">
                  <a16:creationId xmlns="" xmlns:a16="http://schemas.microsoft.com/office/drawing/2014/main" id="{4838E660-4DEC-44F0-A65A-B3167DA4F938}"/>
                </a:ext>
              </a:extLst>
            </p:cNvPr>
            <p:cNvSpPr/>
            <p:nvPr/>
          </p:nvSpPr>
          <p:spPr>
            <a:xfrm rot="4286866">
              <a:off x="2739690" y="262755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97" name="Oval 96">
              <a:extLst>
                <a:ext uri="{FF2B5EF4-FFF2-40B4-BE49-F238E27FC236}">
                  <a16:creationId xmlns="" xmlns:a16="http://schemas.microsoft.com/office/drawing/2014/main" id="{9FB6479D-96BA-4AFB-AC3D-8CB1804E23FF}"/>
                </a:ext>
              </a:extLst>
            </p:cNvPr>
            <p:cNvSpPr/>
            <p:nvPr/>
          </p:nvSpPr>
          <p:spPr>
            <a:xfrm rot="4286866">
              <a:off x="2830542" y="248611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98" name="Oval 97">
              <a:extLst>
                <a:ext uri="{FF2B5EF4-FFF2-40B4-BE49-F238E27FC236}">
                  <a16:creationId xmlns="" xmlns:a16="http://schemas.microsoft.com/office/drawing/2014/main" id="{9907F886-484C-40FC-B5DC-462B8712E79C}"/>
                </a:ext>
              </a:extLst>
            </p:cNvPr>
            <p:cNvSpPr/>
            <p:nvPr/>
          </p:nvSpPr>
          <p:spPr>
            <a:xfrm rot="4286866">
              <a:off x="2622495" y="274910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99" name="Oval 98">
              <a:extLst>
                <a:ext uri="{FF2B5EF4-FFF2-40B4-BE49-F238E27FC236}">
                  <a16:creationId xmlns="" xmlns:a16="http://schemas.microsoft.com/office/drawing/2014/main" id="{1CCD9113-9170-45A8-81D4-623FB318AC9F}"/>
                </a:ext>
              </a:extLst>
            </p:cNvPr>
            <p:cNvSpPr/>
            <p:nvPr/>
          </p:nvSpPr>
          <p:spPr>
            <a:xfrm rot="15086866">
              <a:off x="2547485" y="269565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00" name="Oval 99">
              <a:extLst>
                <a:ext uri="{FF2B5EF4-FFF2-40B4-BE49-F238E27FC236}">
                  <a16:creationId xmlns="" xmlns:a16="http://schemas.microsoft.com/office/drawing/2014/main" id="{ED74F00E-04AE-4545-A35C-9786C74FEEBC}"/>
                </a:ext>
              </a:extLst>
            </p:cNvPr>
            <p:cNvSpPr/>
            <p:nvPr/>
          </p:nvSpPr>
          <p:spPr>
            <a:xfrm rot="15086866">
              <a:off x="2554432" y="246812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01" name="Oval 100">
              <a:extLst>
                <a:ext uri="{FF2B5EF4-FFF2-40B4-BE49-F238E27FC236}">
                  <a16:creationId xmlns="" xmlns:a16="http://schemas.microsoft.com/office/drawing/2014/main" id="{07555368-4FD9-4B13-87EB-A55C3447428E}"/>
                </a:ext>
              </a:extLst>
            </p:cNvPr>
            <p:cNvSpPr/>
            <p:nvPr/>
          </p:nvSpPr>
          <p:spPr>
            <a:xfrm rot="15086866">
              <a:off x="2630930" y="262919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02" name="Oval 101">
              <a:extLst>
                <a:ext uri="{FF2B5EF4-FFF2-40B4-BE49-F238E27FC236}">
                  <a16:creationId xmlns="" xmlns:a16="http://schemas.microsoft.com/office/drawing/2014/main" id="{9A933A0F-6C24-495A-9EF4-C0F8EBF9A8A3}"/>
                </a:ext>
              </a:extLst>
            </p:cNvPr>
            <p:cNvSpPr/>
            <p:nvPr/>
          </p:nvSpPr>
          <p:spPr>
            <a:xfrm rot="4286866">
              <a:off x="2451205" y="266147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03" name="Oval 102">
              <a:extLst>
                <a:ext uri="{FF2B5EF4-FFF2-40B4-BE49-F238E27FC236}">
                  <a16:creationId xmlns="" xmlns:a16="http://schemas.microsoft.com/office/drawing/2014/main" id="{2790B9BF-FF9E-487F-A4FA-583EB4FC6D85}"/>
                </a:ext>
              </a:extLst>
            </p:cNvPr>
            <p:cNvSpPr/>
            <p:nvPr/>
          </p:nvSpPr>
          <p:spPr>
            <a:xfrm rot="4286866">
              <a:off x="2743209" y="254155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04" name="Oval 103">
              <a:extLst>
                <a:ext uri="{FF2B5EF4-FFF2-40B4-BE49-F238E27FC236}">
                  <a16:creationId xmlns="" xmlns:a16="http://schemas.microsoft.com/office/drawing/2014/main" id="{7D76E880-D4A3-4E0D-90AB-098D0789C21D}"/>
                </a:ext>
              </a:extLst>
            </p:cNvPr>
            <p:cNvSpPr/>
            <p:nvPr/>
          </p:nvSpPr>
          <p:spPr>
            <a:xfrm rot="4286866">
              <a:off x="2443518" y="281006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05" name="Oval 104">
              <a:extLst>
                <a:ext uri="{FF2B5EF4-FFF2-40B4-BE49-F238E27FC236}">
                  <a16:creationId xmlns="" xmlns:a16="http://schemas.microsoft.com/office/drawing/2014/main" id="{00B0D57F-8058-4955-86C7-9768AE1B0711}"/>
                </a:ext>
              </a:extLst>
            </p:cNvPr>
            <p:cNvSpPr/>
            <p:nvPr/>
          </p:nvSpPr>
          <p:spPr>
            <a:xfrm rot="4286866">
              <a:off x="2843900" y="257821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06" name="Oval 105">
              <a:extLst>
                <a:ext uri="{FF2B5EF4-FFF2-40B4-BE49-F238E27FC236}">
                  <a16:creationId xmlns="" xmlns:a16="http://schemas.microsoft.com/office/drawing/2014/main" id="{8FD258FE-A470-4C22-BEEA-F6D2C11CC9CD}"/>
                </a:ext>
              </a:extLst>
            </p:cNvPr>
            <p:cNvSpPr/>
            <p:nvPr/>
          </p:nvSpPr>
          <p:spPr>
            <a:xfrm rot="15086866">
              <a:off x="2657749" y="2810731"/>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07" name="Oval 106">
              <a:extLst>
                <a:ext uri="{FF2B5EF4-FFF2-40B4-BE49-F238E27FC236}">
                  <a16:creationId xmlns="" xmlns:a16="http://schemas.microsoft.com/office/drawing/2014/main" id="{F752CA8B-EED3-41D7-89B7-ACD17E5EBA8D}"/>
                </a:ext>
              </a:extLst>
            </p:cNvPr>
            <p:cNvSpPr/>
            <p:nvPr/>
          </p:nvSpPr>
          <p:spPr>
            <a:xfrm rot="4286866">
              <a:off x="2694746" y="270567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08" name="Oval 107">
              <a:extLst>
                <a:ext uri="{FF2B5EF4-FFF2-40B4-BE49-F238E27FC236}">
                  <a16:creationId xmlns="" xmlns:a16="http://schemas.microsoft.com/office/drawing/2014/main" id="{202E927B-E4CC-4C78-8A9D-EAADE6329C3F}"/>
                </a:ext>
              </a:extLst>
            </p:cNvPr>
            <p:cNvSpPr/>
            <p:nvPr/>
          </p:nvSpPr>
          <p:spPr>
            <a:xfrm rot="4286866">
              <a:off x="2551961" y="279209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09" name="Oval 108">
              <a:extLst>
                <a:ext uri="{FF2B5EF4-FFF2-40B4-BE49-F238E27FC236}">
                  <a16:creationId xmlns="" xmlns:a16="http://schemas.microsoft.com/office/drawing/2014/main" id="{61A51D9B-EF0D-4780-8E60-8023C3A132F7}"/>
                </a:ext>
              </a:extLst>
            </p:cNvPr>
            <p:cNvSpPr/>
            <p:nvPr/>
          </p:nvSpPr>
          <p:spPr>
            <a:xfrm rot="4286866">
              <a:off x="2834493" y="268129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10" name="Oval 109">
              <a:extLst>
                <a:ext uri="{FF2B5EF4-FFF2-40B4-BE49-F238E27FC236}">
                  <a16:creationId xmlns="" xmlns:a16="http://schemas.microsoft.com/office/drawing/2014/main" id="{99F3A0F7-E05B-4D62-8267-7E8C433EBDDE}"/>
                </a:ext>
              </a:extLst>
            </p:cNvPr>
            <p:cNvSpPr/>
            <p:nvPr/>
          </p:nvSpPr>
          <p:spPr>
            <a:xfrm rot="15086866">
              <a:off x="2659321" y="292832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11" name="Oval 110">
              <a:extLst>
                <a:ext uri="{FF2B5EF4-FFF2-40B4-BE49-F238E27FC236}">
                  <a16:creationId xmlns="" xmlns:a16="http://schemas.microsoft.com/office/drawing/2014/main" id="{A9AF8140-7F6E-4B51-8C46-584E572132F1}"/>
                </a:ext>
              </a:extLst>
            </p:cNvPr>
            <p:cNvSpPr/>
            <p:nvPr/>
          </p:nvSpPr>
          <p:spPr>
            <a:xfrm rot="15086866">
              <a:off x="2418467" y="299120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12" name="Oval 111">
              <a:extLst>
                <a:ext uri="{FF2B5EF4-FFF2-40B4-BE49-F238E27FC236}">
                  <a16:creationId xmlns="" xmlns:a16="http://schemas.microsoft.com/office/drawing/2014/main" id="{928F244B-824E-4354-96E2-F26A330E5C88}"/>
                </a:ext>
              </a:extLst>
            </p:cNvPr>
            <p:cNvSpPr/>
            <p:nvPr/>
          </p:nvSpPr>
          <p:spPr>
            <a:xfrm rot="15086866">
              <a:off x="2494866" y="313913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13" name="Oval 112">
              <a:extLst>
                <a:ext uri="{FF2B5EF4-FFF2-40B4-BE49-F238E27FC236}">
                  <a16:creationId xmlns="" xmlns:a16="http://schemas.microsoft.com/office/drawing/2014/main" id="{EB714198-81DA-47CD-88F6-7554154BC364}"/>
                </a:ext>
              </a:extLst>
            </p:cNvPr>
            <p:cNvSpPr/>
            <p:nvPr/>
          </p:nvSpPr>
          <p:spPr>
            <a:xfrm rot="4286866">
              <a:off x="2516645" y="2955983"/>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14" name="Oval 113">
              <a:extLst>
                <a:ext uri="{FF2B5EF4-FFF2-40B4-BE49-F238E27FC236}">
                  <a16:creationId xmlns="" xmlns:a16="http://schemas.microsoft.com/office/drawing/2014/main" id="{E7568B69-FDB5-4A6C-9B37-7D822506A33D}"/>
                </a:ext>
              </a:extLst>
            </p:cNvPr>
            <p:cNvSpPr/>
            <p:nvPr/>
          </p:nvSpPr>
          <p:spPr>
            <a:xfrm rot="4286866">
              <a:off x="2774075" y="3149573"/>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15" name="Oval 114">
              <a:extLst>
                <a:ext uri="{FF2B5EF4-FFF2-40B4-BE49-F238E27FC236}">
                  <a16:creationId xmlns="" xmlns:a16="http://schemas.microsoft.com/office/drawing/2014/main" id="{A75BA01C-545C-4AC2-AEB7-79ADE5DF2F7D}"/>
                </a:ext>
              </a:extLst>
            </p:cNvPr>
            <p:cNvSpPr/>
            <p:nvPr/>
          </p:nvSpPr>
          <p:spPr>
            <a:xfrm rot="4286866">
              <a:off x="2756684" y="303090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16" name="Oval 115">
              <a:extLst>
                <a:ext uri="{FF2B5EF4-FFF2-40B4-BE49-F238E27FC236}">
                  <a16:creationId xmlns="" xmlns:a16="http://schemas.microsoft.com/office/drawing/2014/main" id="{1996D065-1B61-4657-A6E0-95BC5E45E416}"/>
                </a:ext>
              </a:extLst>
            </p:cNvPr>
            <p:cNvSpPr/>
            <p:nvPr/>
          </p:nvSpPr>
          <p:spPr>
            <a:xfrm rot="4286866">
              <a:off x="2786848" y="286469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17" name="Oval 116">
              <a:extLst>
                <a:ext uri="{FF2B5EF4-FFF2-40B4-BE49-F238E27FC236}">
                  <a16:creationId xmlns="" xmlns:a16="http://schemas.microsoft.com/office/drawing/2014/main" id="{87565C1B-D523-4BE8-A438-B566CAF8D36E}"/>
                </a:ext>
              </a:extLst>
            </p:cNvPr>
            <p:cNvSpPr/>
            <p:nvPr/>
          </p:nvSpPr>
          <p:spPr>
            <a:xfrm rot="4286866">
              <a:off x="2639489" y="315246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18" name="Oval 117">
              <a:extLst>
                <a:ext uri="{FF2B5EF4-FFF2-40B4-BE49-F238E27FC236}">
                  <a16:creationId xmlns="" xmlns:a16="http://schemas.microsoft.com/office/drawing/2014/main" id="{85563AD3-BDEC-455B-8CBB-708C5D3AD34E}"/>
                </a:ext>
              </a:extLst>
            </p:cNvPr>
            <p:cNvSpPr/>
            <p:nvPr/>
          </p:nvSpPr>
          <p:spPr>
            <a:xfrm rot="15086866">
              <a:off x="2564478" y="309900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19" name="Oval 118">
              <a:extLst>
                <a:ext uri="{FF2B5EF4-FFF2-40B4-BE49-F238E27FC236}">
                  <a16:creationId xmlns="" xmlns:a16="http://schemas.microsoft.com/office/drawing/2014/main" id="{500EE567-C811-4AD9-ACD2-8DEE2D063C71}"/>
                </a:ext>
              </a:extLst>
            </p:cNvPr>
            <p:cNvSpPr/>
            <p:nvPr/>
          </p:nvSpPr>
          <p:spPr>
            <a:xfrm rot="15086866">
              <a:off x="2571426" y="287147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20" name="Oval 119">
              <a:extLst>
                <a:ext uri="{FF2B5EF4-FFF2-40B4-BE49-F238E27FC236}">
                  <a16:creationId xmlns="" xmlns:a16="http://schemas.microsoft.com/office/drawing/2014/main" id="{745A1DAA-D8F8-4851-A4B6-A84D65CFE0F1}"/>
                </a:ext>
              </a:extLst>
            </p:cNvPr>
            <p:cNvSpPr/>
            <p:nvPr/>
          </p:nvSpPr>
          <p:spPr>
            <a:xfrm rot="15086866">
              <a:off x="2647924" y="303254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21" name="Oval 120">
              <a:extLst>
                <a:ext uri="{FF2B5EF4-FFF2-40B4-BE49-F238E27FC236}">
                  <a16:creationId xmlns="" xmlns:a16="http://schemas.microsoft.com/office/drawing/2014/main" id="{39AB012F-A289-4120-BA94-215699BF9CFC}"/>
                </a:ext>
              </a:extLst>
            </p:cNvPr>
            <p:cNvSpPr/>
            <p:nvPr/>
          </p:nvSpPr>
          <p:spPr>
            <a:xfrm rot="4286866">
              <a:off x="2468199" y="306483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22" name="Oval 121">
              <a:extLst>
                <a:ext uri="{FF2B5EF4-FFF2-40B4-BE49-F238E27FC236}">
                  <a16:creationId xmlns="" xmlns:a16="http://schemas.microsoft.com/office/drawing/2014/main" id="{6BDC6BDC-1275-42F7-BDFE-839ED4C0B44A}"/>
                </a:ext>
              </a:extLst>
            </p:cNvPr>
            <p:cNvSpPr/>
            <p:nvPr/>
          </p:nvSpPr>
          <p:spPr>
            <a:xfrm rot="4286866">
              <a:off x="2760203" y="294490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23" name="Oval 122">
              <a:extLst>
                <a:ext uri="{FF2B5EF4-FFF2-40B4-BE49-F238E27FC236}">
                  <a16:creationId xmlns="" xmlns:a16="http://schemas.microsoft.com/office/drawing/2014/main" id="{C77D1433-C007-4D08-A910-326CA7C5C60A}"/>
                </a:ext>
              </a:extLst>
            </p:cNvPr>
            <p:cNvSpPr/>
            <p:nvPr/>
          </p:nvSpPr>
          <p:spPr>
            <a:xfrm rot="4286866">
              <a:off x="2465981" y="2913729"/>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24" name="Oval 123">
              <a:extLst>
                <a:ext uri="{FF2B5EF4-FFF2-40B4-BE49-F238E27FC236}">
                  <a16:creationId xmlns="" xmlns:a16="http://schemas.microsoft.com/office/drawing/2014/main" id="{F00A520D-801F-4CEC-BD3E-F3FF44204F8B}"/>
                </a:ext>
              </a:extLst>
            </p:cNvPr>
            <p:cNvSpPr/>
            <p:nvPr/>
          </p:nvSpPr>
          <p:spPr>
            <a:xfrm rot="4286866">
              <a:off x="2438948" y="2223106"/>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25" name="Oval 124">
              <a:extLst>
                <a:ext uri="{FF2B5EF4-FFF2-40B4-BE49-F238E27FC236}">
                  <a16:creationId xmlns="" xmlns:a16="http://schemas.microsoft.com/office/drawing/2014/main" id="{451D230E-6FA6-481A-A6B8-9470729EA795}"/>
                </a:ext>
              </a:extLst>
            </p:cNvPr>
            <p:cNvSpPr/>
            <p:nvPr/>
          </p:nvSpPr>
          <p:spPr>
            <a:xfrm rot="15086866">
              <a:off x="2674743" y="3214083"/>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26" name="Oval 125">
              <a:extLst>
                <a:ext uri="{FF2B5EF4-FFF2-40B4-BE49-F238E27FC236}">
                  <a16:creationId xmlns="" xmlns:a16="http://schemas.microsoft.com/office/drawing/2014/main" id="{5351D2A5-502D-4D6C-842D-AC3559CDAA55}"/>
                </a:ext>
              </a:extLst>
            </p:cNvPr>
            <p:cNvSpPr/>
            <p:nvPr/>
          </p:nvSpPr>
          <p:spPr>
            <a:xfrm rot="4286866">
              <a:off x="2711740" y="310903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27" name="Oval 126">
              <a:extLst>
                <a:ext uri="{FF2B5EF4-FFF2-40B4-BE49-F238E27FC236}">
                  <a16:creationId xmlns="" xmlns:a16="http://schemas.microsoft.com/office/drawing/2014/main" id="{93C300C6-6A8D-4F11-A897-55BB95793AA3}"/>
                </a:ext>
              </a:extLst>
            </p:cNvPr>
            <p:cNvSpPr/>
            <p:nvPr/>
          </p:nvSpPr>
          <p:spPr>
            <a:xfrm rot="4286866">
              <a:off x="2568955" y="319544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28" name="Oval 127">
              <a:extLst>
                <a:ext uri="{FF2B5EF4-FFF2-40B4-BE49-F238E27FC236}">
                  <a16:creationId xmlns="" xmlns:a16="http://schemas.microsoft.com/office/drawing/2014/main" id="{528EBFFD-F0F5-4109-91D2-C05D6662E59E}"/>
                </a:ext>
              </a:extLst>
            </p:cNvPr>
            <p:cNvSpPr/>
            <p:nvPr/>
          </p:nvSpPr>
          <p:spPr>
            <a:xfrm rot="4286866">
              <a:off x="2851486" y="308464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29" name="Oval 128">
              <a:extLst>
                <a:ext uri="{FF2B5EF4-FFF2-40B4-BE49-F238E27FC236}">
                  <a16:creationId xmlns="" xmlns:a16="http://schemas.microsoft.com/office/drawing/2014/main" id="{E3A960E1-1E1A-4508-9704-C50D372F7A36}"/>
                </a:ext>
              </a:extLst>
            </p:cNvPr>
            <p:cNvSpPr/>
            <p:nvPr/>
          </p:nvSpPr>
          <p:spPr>
            <a:xfrm rot="16200000">
              <a:off x="2469644" y="853949"/>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30" name="Oval 129">
              <a:extLst>
                <a:ext uri="{FF2B5EF4-FFF2-40B4-BE49-F238E27FC236}">
                  <a16:creationId xmlns="" xmlns:a16="http://schemas.microsoft.com/office/drawing/2014/main" id="{00125BFD-F7C6-4380-A858-BD84CAB5E441}"/>
                </a:ext>
              </a:extLst>
            </p:cNvPr>
            <p:cNvSpPr/>
            <p:nvPr/>
          </p:nvSpPr>
          <p:spPr>
            <a:xfrm rot="16200000">
              <a:off x="2249610" y="98355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31" name="Oval 130">
              <a:extLst>
                <a:ext uri="{FF2B5EF4-FFF2-40B4-BE49-F238E27FC236}">
                  <a16:creationId xmlns="" xmlns:a16="http://schemas.microsoft.com/office/drawing/2014/main" id="{0B0D8F77-A65E-4467-80E1-AC65B48EDF2F}"/>
                </a:ext>
              </a:extLst>
            </p:cNvPr>
            <p:cNvSpPr/>
            <p:nvPr/>
          </p:nvSpPr>
          <p:spPr>
            <a:xfrm rot="5400000">
              <a:off x="2320754" y="822447"/>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32" name="Oval 131">
              <a:extLst>
                <a:ext uri="{FF2B5EF4-FFF2-40B4-BE49-F238E27FC236}">
                  <a16:creationId xmlns="" xmlns:a16="http://schemas.microsoft.com/office/drawing/2014/main" id="{D979B5CB-01CC-4812-9D4E-CC3D01A1204A}"/>
                </a:ext>
              </a:extLst>
            </p:cNvPr>
            <p:cNvSpPr/>
            <p:nvPr/>
          </p:nvSpPr>
          <p:spPr>
            <a:xfrm rot="5400000">
              <a:off x="2507100" y="108508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33" name="Oval 132">
              <a:extLst>
                <a:ext uri="{FF2B5EF4-FFF2-40B4-BE49-F238E27FC236}">
                  <a16:creationId xmlns="" xmlns:a16="http://schemas.microsoft.com/office/drawing/2014/main" id="{9FBAD116-BC50-4173-BC81-2A2C60F3551F}"/>
                </a:ext>
              </a:extLst>
            </p:cNvPr>
            <p:cNvSpPr/>
            <p:nvPr/>
          </p:nvSpPr>
          <p:spPr>
            <a:xfrm rot="5400000">
              <a:off x="2545700" y="974383"/>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34" name="Oval 133">
              <a:extLst>
                <a:ext uri="{FF2B5EF4-FFF2-40B4-BE49-F238E27FC236}">
                  <a16:creationId xmlns="" xmlns:a16="http://schemas.microsoft.com/office/drawing/2014/main" id="{16AC5B29-75DA-4A49-A559-5729524138E4}"/>
                </a:ext>
              </a:extLst>
            </p:cNvPr>
            <p:cNvSpPr/>
            <p:nvPr/>
          </p:nvSpPr>
          <p:spPr>
            <a:xfrm rot="5400000">
              <a:off x="2658984" y="88393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35" name="Oval 134">
              <a:extLst>
                <a:ext uri="{FF2B5EF4-FFF2-40B4-BE49-F238E27FC236}">
                  <a16:creationId xmlns="" xmlns:a16="http://schemas.microsoft.com/office/drawing/2014/main" id="{D276095F-4F97-4407-97F1-FC4DE8DCB969}"/>
                </a:ext>
              </a:extLst>
            </p:cNvPr>
            <p:cNvSpPr/>
            <p:nvPr/>
          </p:nvSpPr>
          <p:spPr>
            <a:xfrm rot="5400000">
              <a:off x="2384422" y="104080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36" name="Oval 135">
              <a:extLst>
                <a:ext uri="{FF2B5EF4-FFF2-40B4-BE49-F238E27FC236}">
                  <a16:creationId xmlns="" xmlns:a16="http://schemas.microsoft.com/office/drawing/2014/main" id="{68B8965B-893E-42F6-BBE5-DC26E809A571}"/>
                </a:ext>
              </a:extLst>
            </p:cNvPr>
            <p:cNvSpPr/>
            <p:nvPr/>
          </p:nvSpPr>
          <p:spPr>
            <a:xfrm rot="16200000">
              <a:off x="2330318" y="96626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37" name="Oval 136">
              <a:extLst>
                <a:ext uri="{FF2B5EF4-FFF2-40B4-BE49-F238E27FC236}">
                  <a16:creationId xmlns="" xmlns:a16="http://schemas.microsoft.com/office/drawing/2014/main" id="{EDA014BC-B0E6-444E-9880-5125742F999C}"/>
                </a:ext>
              </a:extLst>
            </p:cNvPr>
            <p:cNvSpPr/>
            <p:nvPr/>
          </p:nvSpPr>
          <p:spPr>
            <a:xfrm rot="16200000">
              <a:off x="2445952" y="800015"/>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38" name="Oval 137">
              <a:extLst>
                <a:ext uri="{FF2B5EF4-FFF2-40B4-BE49-F238E27FC236}">
                  <a16:creationId xmlns="" xmlns:a16="http://schemas.microsoft.com/office/drawing/2014/main" id="{E681B157-13FC-48E8-A96C-58C9D080F0D3}"/>
                </a:ext>
              </a:extLst>
            </p:cNvPr>
            <p:cNvSpPr/>
            <p:nvPr/>
          </p:nvSpPr>
          <p:spPr>
            <a:xfrm rot="16200000">
              <a:off x="2426682" y="93260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39" name="Oval 138">
              <a:extLst>
                <a:ext uri="{FF2B5EF4-FFF2-40B4-BE49-F238E27FC236}">
                  <a16:creationId xmlns="" xmlns:a16="http://schemas.microsoft.com/office/drawing/2014/main" id="{E88D0548-9C84-4214-AFF7-2551501C91E5}"/>
                </a:ext>
              </a:extLst>
            </p:cNvPr>
            <p:cNvSpPr/>
            <p:nvPr/>
          </p:nvSpPr>
          <p:spPr>
            <a:xfrm rot="5400000">
              <a:off x="2249914" y="90323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40" name="Oval 139">
              <a:extLst>
                <a:ext uri="{FF2B5EF4-FFF2-40B4-BE49-F238E27FC236}">
                  <a16:creationId xmlns="" xmlns:a16="http://schemas.microsoft.com/office/drawing/2014/main" id="{7191A19C-50C7-4026-A099-DBF49615293C}"/>
                </a:ext>
              </a:extLst>
            </p:cNvPr>
            <p:cNvSpPr/>
            <p:nvPr/>
          </p:nvSpPr>
          <p:spPr>
            <a:xfrm rot="5400000">
              <a:off x="2562956" y="88384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41" name="Oval 140">
              <a:extLst>
                <a:ext uri="{FF2B5EF4-FFF2-40B4-BE49-F238E27FC236}">
                  <a16:creationId xmlns="" xmlns:a16="http://schemas.microsoft.com/office/drawing/2014/main" id="{8408AE32-162E-48A9-ACD5-BFD04257FBC3}"/>
                </a:ext>
              </a:extLst>
            </p:cNvPr>
            <p:cNvSpPr/>
            <p:nvPr/>
          </p:nvSpPr>
          <p:spPr>
            <a:xfrm rot="5400000">
              <a:off x="2191464" y="1044444"/>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42" name="Oval 141">
              <a:extLst>
                <a:ext uri="{FF2B5EF4-FFF2-40B4-BE49-F238E27FC236}">
                  <a16:creationId xmlns="" xmlns:a16="http://schemas.microsoft.com/office/drawing/2014/main" id="{995F914D-0A32-4494-92D9-C8C66B732CBC}"/>
                </a:ext>
              </a:extLst>
            </p:cNvPr>
            <p:cNvSpPr/>
            <p:nvPr/>
          </p:nvSpPr>
          <p:spPr>
            <a:xfrm rot="5400000">
              <a:off x="2642861" y="953437"/>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43" name="Oval 142">
              <a:extLst>
                <a:ext uri="{FF2B5EF4-FFF2-40B4-BE49-F238E27FC236}">
                  <a16:creationId xmlns="" xmlns:a16="http://schemas.microsoft.com/office/drawing/2014/main" id="{7B43CC49-1431-44B7-B11E-C70622827711}"/>
                </a:ext>
              </a:extLst>
            </p:cNvPr>
            <p:cNvSpPr/>
            <p:nvPr/>
          </p:nvSpPr>
          <p:spPr>
            <a:xfrm rot="16200000">
              <a:off x="2388517" y="111743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44" name="Oval 143">
              <a:extLst>
                <a:ext uri="{FF2B5EF4-FFF2-40B4-BE49-F238E27FC236}">
                  <a16:creationId xmlns="" xmlns:a16="http://schemas.microsoft.com/office/drawing/2014/main" id="{CB0B5664-3653-41D1-9639-A4B205C7F8A2}"/>
                </a:ext>
              </a:extLst>
            </p:cNvPr>
            <p:cNvSpPr/>
            <p:nvPr/>
          </p:nvSpPr>
          <p:spPr>
            <a:xfrm rot="5400000">
              <a:off x="2464792" y="102402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45" name="Oval 144">
              <a:extLst>
                <a:ext uri="{FF2B5EF4-FFF2-40B4-BE49-F238E27FC236}">
                  <a16:creationId xmlns="" xmlns:a16="http://schemas.microsoft.com/office/drawing/2014/main" id="{8CFCA00B-3E06-47A9-93EB-9E39E61FAB75}"/>
                </a:ext>
              </a:extLst>
            </p:cNvPr>
            <p:cNvSpPr/>
            <p:nvPr/>
          </p:nvSpPr>
          <p:spPr>
            <a:xfrm rot="5400000">
              <a:off x="2301933" y="106051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46" name="Oval 145">
              <a:extLst>
                <a:ext uri="{FF2B5EF4-FFF2-40B4-BE49-F238E27FC236}">
                  <a16:creationId xmlns="" xmlns:a16="http://schemas.microsoft.com/office/drawing/2014/main" id="{60216A36-BC1A-426D-890F-B751A8F2B8C8}"/>
                </a:ext>
              </a:extLst>
            </p:cNvPr>
            <p:cNvSpPr/>
            <p:nvPr/>
          </p:nvSpPr>
          <p:spPr>
            <a:xfrm rot="5400000">
              <a:off x="2606981" y="104396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47" name="Oval 146">
              <a:extLst>
                <a:ext uri="{FF2B5EF4-FFF2-40B4-BE49-F238E27FC236}">
                  <a16:creationId xmlns="" xmlns:a16="http://schemas.microsoft.com/office/drawing/2014/main" id="{28B403AB-C0FD-4096-A199-56967FCE404B}"/>
                </a:ext>
              </a:extLst>
            </p:cNvPr>
            <p:cNvSpPr/>
            <p:nvPr/>
          </p:nvSpPr>
          <p:spPr>
            <a:xfrm rot="16200000">
              <a:off x="2356480" y="122662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48" name="Oval 147">
              <a:extLst>
                <a:ext uri="{FF2B5EF4-FFF2-40B4-BE49-F238E27FC236}">
                  <a16:creationId xmlns="" xmlns:a16="http://schemas.microsoft.com/office/drawing/2014/main" id="{B39262FA-AE82-473B-A0C6-F2C635ECC718}"/>
                </a:ext>
              </a:extLst>
            </p:cNvPr>
            <p:cNvSpPr/>
            <p:nvPr/>
          </p:nvSpPr>
          <p:spPr>
            <a:xfrm rot="5400000">
              <a:off x="2208531" y="1210245"/>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49" name="Oval 148">
              <a:extLst>
                <a:ext uri="{FF2B5EF4-FFF2-40B4-BE49-F238E27FC236}">
                  <a16:creationId xmlns="" xmlns:a16="http://schemas.microsoft.com/office/drawing/2014/main" id="{A967B5E7-F4DB-4B49-B56F-5962D3FBE27A}"/>
                </a:ext>
              </a:extLst>
            </p:cNvPr>
            <p:cNvSpPr/>
            <p:nvPr/>
          </p:nvSpPr>
          <p:spPr>
            <a:xfrm rot="5400000">
              <a:off x="2394877" y="147288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50" name="Oval 149">
              <a:extLst>
                <a:ext uri="{FF2B5EF4-FFF2-40B4-BE49-F238E27FC236}">
                  <a16:creationId xmlns="" xmlns:a16="http://schemas.microsoft.com/office/drawing/2014/main" id="{9DD5CBAE-013A-479F-B10E-7A29258896C3}"/>
                </a:ext>
              </a:extLst>
            </p:cNvPr>
            <p:cNvSpPr/>
            <p:nvPr/>
          </p:nvSpPr>
          <p:spPr>
            <a:xfrm rot="5400000">
              <a:off x="2418089" y="135345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51" name="Oval 150">
              <a:extLst>
                <a:ext uri="{FF2B5EF4-FFF2-40B4-BE49-F238E27FC236}">
                  <a16:creationId xmlns="" xmlns:a16="http://schemas.microsoft.com/office/drawing/2014/main" id="{89A62CBE-77B8-4877-9A30-D4EC5D3272B8}"/>
                </a:ext>
              </a:extLst>
            </p:cNvPr>
            <p:cNvSpPr/>
            <p:nvPr/>
          </p:nvSpPr>
          <p:spPr>
            <a:xfrm rot="5400000">
              <a:off x="2501514" y="120407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52" name="Oval 151">
              <a:extLst>
                <a:ext uri="{FF2B5EF4-FFF2-40B4-BE49-F238E27FC236}">
                  <a16:creationId xmlns="" xmlns:a16="http://schemas.microsoft.com/office/drawing/2014/main" id="{28815C43-B90C-4134-A96C-3F0FAB4A0DF1}"/>
                </a:ext>
              </a:extLst>
            </p:cNvPr>
            <p:cNvSpPr/>
            <p:nvPr/>
          </p:nvSpPr>
          <p:spPr>
            <a:xfrm rot="5400000">
              <a:off x="2272199" y="142860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53" name="Oval 152">
              <a:extLst>
                <a:ext uri="{FF2B5EF4-FFF2-40B4-BE49-F238E27FC236}">
                  <a16:creationId xmlns="" xmlns:a16="http://schemas.microsoft.com/office/drawing/2014/main" id="{A3A24382-73C0-4DB6-9979-E171B63A36D6}"/>
                </a:ext>
              </a:extLst>
            </p:cNvPr>
            <p:cNvSpPr/>
            <p:nvPr/>
          </p:nvSpPr>
          <p:spPr>
            <a:xfrm rot="16200000">
              <a:off x="2218094" y="135406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54" name="Oval 153">
              <a:extLst>
                <a:ext uri="{FF2B5EF4-FFF2-40B4-BE49-F238E27FC236}">
                  <a16:creationId xmlns="" xmlns:a16="http://schemas.microsoft.com/office/drawing/2014/main" id="{D5B3FC35-FFAB-40F3-B36D-C0C920EB4F96}"/>
                </a:ext>
              </a:extLst>
            </p:cNvPr>
            <p:cNvSpPr/>
            <p:nvPr/>
          </p:nvSpPr>
          <p:spPr>
            <a:xfrm rot="16200000">
              <a:off x="2295128" y="114196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55" name="Oval 154">
              <a:extLst>
                <a:ext uri="{FF2B5EF4-FFF2-40B4-BE49-F238E27FC236}">
                  <a16:creationId xmlns="" xmlns:a16="http://schemas.microsoft.com/office/drawing/2014/main" id="{D2907BAA-9140-4B42-8C13-06CE3A063314}"/>
                </a:ext>
              </a:extLst>
            </p:cNvPr>
            <p:cNvSpPr/>
            <p:nvPr/>
          </p:nvSpPr>
          <p:spPr>
            <a:xfrm rot="16200000">
              <a:off x="2314459" y="1320406"/>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56" name="Oval 155">
              <a:extLst>
                <a:ext uri="{FF2B5EF4-FFF2-40B4-BE49-F238E27FC236}">
                  <a16:creationId xmlns="" xmlns:a16="http://schemas.microsoft.com/office/drawing/2014/main" id="{3E06B653-418C-4A16-97F9-94586042FC62}"/>
                </a:ext>
              </a:extLst>
            </p:cNvPr>
            <p:cNvSpPr/>
            <p:nvPr/>
          </p:nvSpPr>
          <p:spPr>
            <a:xfrm rot="5400000">
              <a:off x="2494294" y="193891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57" name="Oval 156">
              <a:extLst>
                <a:ext uri="{FF2B5EF4-FFF2-40B4-BE49-F238E27FC236}">
                  <a16:creationId xmlns="" xmlns:a16="http://schemas.microsoft.com/office/drawing/2014/main" id="{06A0F175-8AC5-4F9B-9C9A-DD69E797F974}"/>
                </a:ext>
              </a:extLst>
            </p:cNvPr>
            <p:cNvSpPr/>
            <p:nvPr/>
          </p:nvSpPr>
          <p:spPr>
            <a:xfrm rot="5400000">
              <a:off x="2450732" y="1271646"/>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58" name="Oval 157">
              <a:extLst>
                <a:ext uri="{FF2B5EF4-FFF2-40B4-BE49-F238E27FC236}">
                  <a16:creationId xmlns="" xmlns:a16="http://schemas.microsoft.com/office/drawing/2014/main" id="{6185BCF5-AD12-459F-90F2-0B894CCF7190}"/>
                </a:ext>
              </a:extLst>
            </p:cNvPr>
            <p:cNvSpPr/>
            <p:nvPr/>
          </p:nvSpPr>
          <p:spPr>
            <a:xfrm rot="5400000">
              <a:off x="2530638" y="1341235"/>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59" name="Oval 158">
              <a:extLst>
                <a:ext uri="{FF2B5EF4-FFF2-40B4-BE49-F238E27FC236}">
                  <a16:creationId xmlns="" xmlns:a16="http://schemas.microsoft.com/office/drawing/2014/main" id="{17BA20D9-5F20-4E9D-99C9-FE99763359C9}"/>
                </a:ext>
              </a:extLst>
            </p:cNvPr>
            <p:cNvSpPr/>
            <p:nvPr/>
          </p:nvSpPr>
          <p:spPr>
            <a:xfrm rot="16200000">
              <a:off x="2276293" y="1505234"/>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60" name="Oval 159">
              <a:extLst>
                <a:ext uri="{FF2B5EF4-FFF2-40B4-BE49-F238E27FC236}">
                  <a16:creationId xmlns="" xmlns:a16="http://schemas.microsoft.com/office/drawing/2014/main" id="{B878C4B5-C1ED-490E-A48E-2AA930149FAA}"/>
                </a:ext>
              </a:extLst>
            </p:cNvPr>
            <p:cNvSpPr/>
            <p:nvPr/>
          </p:nvSpPr>
          <p:spPr>
            <a:xfrm rot="5400000">
              <a:off x="2352569" y="141181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61" name="Oval 160">
              <a:extLst>
                <a:ext uri="{FF2B5EF4-FFF2-40B4-BE49-F238E27FC236}">
                  <a16:creationId xmlns="" xmlns:a16="http://schemas.microsoft.com/office/drawing/2014/main" id="{2CF94ABA-6539-4C59-9430-C83BA004B214}"/>
                </a:ext>
              </a:extLst>
            </p:cNvPr>
            <p:cNvSpPr/>
            <p:nvPr/>
          </p:nvSpPr>
          <p:spPr>
            <a:xfrm rot="5400000">
              <a:off x="3215996" y="229222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62" name="Oval 161">
              <a:extLst>
                <a:ext uri="{FF2B5EF4-FFF2-40B4-BE49-F238E27FC236}">
                  <a16:creationId xmlns="" xmlns:a16="http://schemas.microsoft.com/office/drawing/2014/main" id="{978CA232-38A1-4AE5-ABF4-176753599C35}"/>
                </a:ext>
              </a:extLst>
            </p:cNvPr>
            <p:cNvSpPr/>
            <p:nvPr/>
          </p:nvSpPr>
          <p:spPr>
            <a:xfrm rot="5400000">
              <a:off x="2494757" y="143176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63" name="Oval 162">
              <a:extLst>
                <a:ext uri="{FF2B5EF4-FFF2-40B4-BE49-F238E27FC236}">
                  <a16:creationId xmlns="" xmlns:a16="http://schemas.microsoft.com/office/drawing/2014/main" id="{830E67F4-6D4C-4A58-A8D4-4869FAF5F1B5}"/>
                </a:ext>
              </a:extLst>
            </p:cNvPr>
            <p:cNvSpPr/>
            <p:nvPr/>
          </p:nvSpPr>
          <p:spPr>
            <a:xfrm rot="16200000">
              <a:off x="2974522" y="213859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64" name="Oval 163">
              <a:extLst>
                <a:ext uri="{FF2B5EF4-FFF2-40B4-BE49-F238E27FC236}">
                  <a16:creationId xmlns="" xmlns:a16="http://schemas.microsoft.com/office/drawing/2014/main" id="{D310236F-5263-473F-B5F9-0C0D57A101B7}"/>
                </a:ext>
              </a:extLst>
            </p:cNvPr>
            <p:cNvSpPr/>
            <p:nvPr/>
          </p:nvSpPr>
          <p:spPr>
            <a:xfrm rot="16200000">
              <a:off x="2626573" y="184428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65" name="Oval 164">
              <a:extLst>
                <a:ext uri="{FF2B5EF4-FFF2-40B4-BE49-F238E27FC236}">
                  <a16:creationId xmlns="" xmlns:a16="http://schemas.microsoft.com/office/drawing/2014/main" id="{64555353-D048-4A0E-9B63-3E85305E0DED}"/>
                </a:ext>
              </a:extLst>
            </p:cNvPr>
            <p:cNvSpPr/>
            <p:nvPr/>
          </p:nvSpPr>
          <p:spPr>
            <a:xfrm rot="5400000">
              <a:off x="2884063" y="194580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66" name="Oval 165">
              <a:extLst>
                <a:ext uri="{FF2B5EF4-FFF2-40B4-BE49-F238E27FC236}">
                  <a16:creationId xmlns="" xmlns:a16="http://schemas.microsoft.com/office/drawing/2014/main" id="{15507311-B2B5-4110-9E30-5BB177E91349}"/>
                </a:ext>
              </a:extLst>
            </p:cNvPr>
            <p:cNvSpPr/>
            <p:nvPr/>
          </p:nvSpPr>
          <p:spPr>
            <a:xfrm rot="5400000">
              <a:off x="2907275" y="1826379"/>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67" name="Oval 166">
              <a:extLst>
                <a:ext uri="{FF2B5EF4-FFF2-40B4-BE49-F238E27FC236}">
                  <a16:creationId xmlns="" xmlns:a16="http://schemas.microsoft.com/office/drawing/2014/main" id="{9E756E6E-3B63-4DA2-8566-021A46773D33}"/>
                </a:ext>
              </a:extLst>
            </p:cNvPr>
            <p:cNvSpPr/>
            <p:nvPr/>
          </p:nvSpPr>
          <p:spPr>
            <a:xfrm rot="5400000">
              <a:off x="2835786" y="298593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68" name="Oval 167">
              <a:extLst>
                <a:ext uri="{FF2B5EF4-FFF2-40B4-BE49-F238E27FC236}">
                  <a16:creationId xmlns="" xmlns:a16="http://schemas.microsoft.com/office/drawing/2014/main" id="{400FD530-3F13-4611-87BE-05F92E38C0CF}"/>
                </a:ext>
              </a:extLst>
            </p:cNvPr>
            <p:cNvSpPr/>
            <p:nvPr/>
          </p:nvSpPr>
          <p:spPr>
            <a:xfrm rot="5400000">
              <a:off x="2761385" y="190153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69" name="Oval 168">
              <a:extLst>
                <a:ext uri="{FF2B5EF4-FFF2-40B4-BE49-F238E27FC236}">
                  <a16:creationId xmlns="" xmlns:a16="http://schemas.microsoft.com/office/drawing/2014/main" id="{E7E6E111-C2AF-472D-80F4-697C21823126}"/>
                </a:ext>
              </a:extLst>
            </p:cNvPr>
            <p:cNvSpPr/>
            <p:nvPr/>
          </p:nvSpPr>
          <p:spPr>
            <a:xfrm rot="16200000">
              <a:off x="2707281" y="1826986"/>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70" name="Oval 169">
              <a:extLst>
                <a:ext uri="{FF2B5EF4-FFF2-40B4-BE49-F238E27FC236}">
                  <a16:creationId xmlns="" xmlns:a16="http://schemas.microsoft.com/office/drawing/2014/main" id="{AF2A40FA-D41E-421F-A886-965B43EE6412}"/>
                </a:ext>
              </a:extLst>
            </p:cNvPr>
            <p:cNvSpPr/>
            <p:nvPr/>
          </p:nvSpPr>
          <p:spPr>
            <a:xfrm rot="16200000">
              <a:off x="2603441" y="1544454"/>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71" name="Oval 170">
              <a:extLst>
                <a:ext uri="{FF2B5EF4-FFF2-40B4-BE49-F238E27FC236}">
                  <a16:creationId xmlns="" xmlns:a16="http://schemas.microsoft.com/office/drawing/2014/main" id="{D12EA67A-00A9-451B-B1D4-EC062CAE2CA0}"/>
                </a:ext>
              </a:extLst>
            </p:cNvPr>
            <p:cNvSpPr/>
            <p:nvPr/>
          </p:nvSpPr>
          <p:spPr>
            <a:xfrm rot="16200000">
              <a:off x="2803645" y="179333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72" name="Oval 171">
              <a:extLst>
                <a:ext uri="{FF2B5EF4-FFF2-40B4-BE49-F238E27FC236}">
                  <a16:creationId xmlns="" xmlns:a16="http://schemas.microsoft.com/office/drawing/2014/main" id="{9D7F654C-ED96-4402-B07F-9E83CF45BFC8}"/>
                </a:ext>
              </a:extLst>
            </p:cNvPr>
            <p:cNvSpPr/>
            <p:nvPr/>
          </p:nvSpPr>
          <p:spPr>
            <a:xfrm rot="5400000">
              <a:off x="2626877" y="176395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73" name="Oval 172">
              <a:extLst>
                <a:ext uri="{FF2B5EF4-FFF2-40B4-BE49-F238E27FC236}">
                  <a16:creationId xmlns="" xmlns:a16="http://schemas.microsoft.com/office/drawing/2014/main" id="{87DEEE6B-A8D4-4D4C-BC57-4C63CB6087ED}"/>
                </a:ext>
              </a:extLst>
            </p:cNvPr>
            <p:cNvSpPr/>
            <p:nvPr/>
          </p:nvSpPr>
          <p:spPr>
            <a:xfrm rot="5400000">
              <a:off x="4361704" y="344166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74" name="Oval 173">
              <a:extLst>
                <a:ext uri="{FF2B5EF4-FFF2-40B4-BE49-F238E27FC236}">
                  <a16:creationId xmlns="" xmlns:a16="http://schemas.microsoft.com/office/drawing/2014/main" id="{A86A913D-B291-465A-97A0-C084FA014DF3}"/>
                </a:ext>
              </a:extLst>
            </p:cNvPr>
            <p:cNvSpPr/>
            <p:nvPr/>
          </p:nvSpPr>
          <p:spPr>
            <a:xfrm rot="5400000">
              <a:off x="2568427" y="190516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75" name="Oval 174">
              <a:extLst>
                <a:ext uri="{FF2B5EF4-FFF2-40B4-BE49-F238E27FC236}">
                  <a16:creationId xmlns="" xmlns:a16="http://schemas.microsoft.com/office/drawing/2014/main" id="{95FE61CC-B3D5-4F34-9EB5-5BCD4AE17E5A}"/>
                </a:ext>
              </a:extLst>
            </p:cNvPr>
            <p:cNvSpPr/>
            <p:nvPr/>
          </p:nvSpPr>
          <p:spPr>
            <a:xfrm rot="5400000">
              <a:off x="3019824" y="1814160"/>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76" name="Oval 175">
              <a:extLst>
                <a:ext uri="{FF2B5EF4-FFF2-40B4-BE49-F238E27FC236}">
                  <a16:creationId xmlns="" xmlns:a16="http://schemas.microsoft.com/office/drawing/2014/main" id="{8AC5EF0A-AD30-47FD-B333-0D652A265A11}"/>
                </a:ext>
              </a:extLst>
            </p:cNvPr>
            <p:cNvSpPr/>
            <p:nvPr/>
          </p:nvSpPr>
          <p:spPr>
            <a:xfrm rot="16200000">
              <a:off x="2765480" y="1978159"/>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77" name="Oval 176">
              <a:extLst>
                <a:ext uri="{FF2B5EF4-FFF2-40B4-BE49-F238E27FC236}">
                  <a16:creationId xmlns="" xmlns:a16="http://schemas.microsoft.com/office/drawing/2014/main" id="{E31B178D-6553-4C26-AB02-AF8A6CAE29F7}"/>
                </a:ext>
              </a:extLst>
            </p:cNvPr>
            <p:cNvSpPr/>
            <p:nvPr/>
          </p:nvSpPr>
          <p:spPr>
            <a:xfrm rot="5400000">
              <a:off x="2841755" y="188474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78" name="Oval 177">
              <a:extLst>
                <a:ext uri="{FF2B5EF4-FFF2-40B4-BE49-F238E27FC236}">
                  <a16:creationId xmlns="" xmlns:a16="http://schemas.microsoft.com/office/drawing/2014/main" id="{935746C1-D483-4027-B0E4-C29DFF84B328}"/>
                </a:ext>
              </a:extLst>
            </p:cNvPr>
            <p:cNvSpPr/>
            <p:nvPr/>
          </p:nvSpPr>
          <p:spPr>
            <a:xfrm rot="5400000">
              <a:off x="2678896" y="192123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79" name="Oval 178">
              <a:extLst>
                <a:ext uri="{FF2B5EF4-FFF2-40B4-BE49-F238E27FC236}">
                  <a16:creationId xmlns="" xmlns:a16="http://schemas.microsoft.com/office/drawing/2014/main" id="{3F674CE8-1D5F-4335-8CEE-8EADE8297D1E}"/>
                </a:ext>
              </a:extLst>
            </p:cNvPr>
            <p:cNvSpPr/>
            <p:nvPr/>
          </p:nvSpPr>
          <p:spPr>
            <a:xfrm rot="5400000">
              <a:off x="2983944" y="190468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80" name="Oval 179">
              <a:extLst>
                <a:ext uri="{FF2B5EF4-FFF2-40B4-BE49-F238E27FC236}">
                  <a16:creationId xmlns="" xmlns:a16="http://schemas.microsoft.com/office/drawing/2014/main" id="{1DD0A054-EE91-447A-8420-4FA0CB0684D8}"/>
                </a:ext>
              </a:extLst>
            </p:cNvPr>
            <p:cNvSpPr/>
            <p:nvPr/>
          </p:nvSpPr>
          <p:spPr>
            <a:xfrm rot="16200000">
              <a:off x="2733443" y="208734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81" name="Oval 180">
              <a:extLst>
                <a:ext uri="{FF2B5EF4-FFF2-40B4-BE49-F238E27FC236}">
                  <a16:creationId xmlns="" xmlns:a16="http://schemas.microsoft.com/office/drawing/2014/main" id="{20AF8943-D281-4F13-8FAE-BFDB3997CD6E}"/>
                </a:ext>
              </a:extLst>
            </p:cNvPr>
            <p:cNvSpPr/>
            <p:nvPr/>
          </p:nvSpPr>
          <p:spPr>
            <a:xfrm rot="16200000">
              <a:off x="2487043" y="206892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82" name="Oval 181">
              <a:extLst>
                <a:ext uri="{FF2B5EF4-FFF2-40B4-BE49-F238E27FC236}">
                  <a16:creationId xmlns="" xmlns:a16="http://schemas.microsoft.com/office/drawing/2014/main" id="{D0ACC4B1-C649-4400-8135-44D2EA32F695}"/>
                </a:ext>
              </a:extLst>
            </p:cNvPr>
            <p:cNvSpPr/>
            <p:nvPr/>
          </p:nvSpPr>
          <p:spPr>
            <a:xfrm rot="16200000">
              <a:off x="2514350" y="2232080"/>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83" name="Oval 182">
              <a:extLst>
                <a:ext uri="{FF2B5EF4-FFF2-40B4-BE49-F238E27FC236}">
                  <a16:creationId xmlns="" xmlns:a16="http://schemas.microsoft.com/office/drawing/2014/main" id="{5429A704-996C-4E79-81F6-9A559310CFC2}"/>
                </a:ext>
              </a:extLst>
            </p:cNvPr>
            <p:cNvSpPr/>
            <p:nvPr/>
          </p:nvSpPr>
          <p:spPr>
            <a:xfrm rot="5400000">
              <a:off x="2585494" y="2070968"/>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84" name="Oval 183">
              <a:extLst>
                <a:ext uri="{FF2B5EF4-FFF2-40B4-BE49-F238E27FC236}">
                  <a16:creationId xmlns="" xmlns:a16="http://schemas.microsoft.com/office/drawing/2014/main" id="{59619053-E0D1-4908-B034-01B1D5D21285}"/>
                </a:ext>
              </a:extLst>
            </p:cNvPr>
            <p:cNvSpPr/>
            <p:nvPr/>
          </p:nvSpPr>
          <p:spPr>
            <a:xfrm rot="5400000">
              <a:off x="2771840" y="233360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85" name="Oval 184">
              <a:extLst>
                <a:ext uri="{FF2B5EF4-FFF2-40B4-BE49-F238E27FC236}">
                  <a16:creationId xmlns="" xmlns:a16="http://schemas.microsoft.com/office/drawing/2014/main" id="{0AB0F683-CBB8-4ACF-B73A-77E6D54BF76E}"/>
                </a:ext>
              </a:extLst>
            </p:cNvPr>
            <p:cNvSpPr/>
            <p:nvPr/>
          </p:nvSpPr>
          <p:spPr>
            <a:xfrm rot="5400000">
              <a:off x="2795052" y="2214177"/>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86" name="Oval 185">
              <a:extLst>
                <a:ext uri="{FF2B5EF4-FFF2-40B4-BE49-F238E27FC236}">
                  <a16:creationId xmlns="" xmlns:a16="http://schemas.microsoft.com/office/drawing/2014/main" id="{5890F570-4913-43B0-B60B-990436074CFF}"/>
                </a:ext>
              </a:extLst>
            </p:cNvPr>
            <p:cNvSpPr/>
            <p:nvPr/>
          </p:nvSpPr>
          <p:spPr>
            <a:xfrm rot="5400000">
              <a:off x="2878477" y="206480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87" name="Oval 186">
              <a:extLst>
                <a:ext uri="{FF2B5EF4-FFF2-40B4-BE49-F238E27FC236}">
                  <a16:creationId xmlns="" xmlns:a16="http://schemas.microsoft.com/office/drawing/2014/main" id="{1B5ABD58-7959-4C8B-8927-7E84096A1707}"/>
                </a:ext>
              </a:extLst>
            </p:cNvPr>
            <p:cNvSpPr/>
            <p:nvPr/>
          </p:nvSpPr>
          <p:spPr>
            <a:xfrm rot="5400000">
              <a:off x="2649162" y="228932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88" name="Oval 187">
              <a:extLst>
                <a:ext uri="{FF2B5EF4-FFF2-40B4-BE49-F238E27FC236}">
                  <a16:creationId xmlns="" xmlns:a16="http://schemas.microsoft.com/office/drawing/2014/main" id="{BB09CB06-6CE0-4201-A340-D4C911B1898D}"/>
                </a:ext>
              </a:extLst>
            </p:cNvPr>
            <p:cNvSpPr/>
            <p:nvPr/>
          </p:nvSpPr>
          <p:spPr>
            <a:xfrm rot="16200000">
              <a:off x="2595057" y="221478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89" name="Oval 188">
              <a:extLst>
                <a:ext uri="{FF2B5EF4-FFF2-40B4-BE49-F238E27FC236}">
                  <a16:creationId xmlns="" xmlns:a16="http://schemas.microsoft.com/office/drawing/2014/main" id="{F26F3DD9-03B2-4F3E-8DF8-ECCFA426E3B0}"/>
                </a:ext>
              </a:extLst>
            </p:cNvPr>
            <p:cNvSpPr/>
            <p:nvPr/>
          </p:nvSpPr>
          <p:spPr>
            <a:xfrm rot="16200000">
              <a:off x="2672091" y="2002692"/>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90" name="Oval 189">
              <a:extLst>
                <a:ext uri="{FF2B5EF4-FFF2-40B4-BE49-F238E27FC236}">
                  <a16:creationId xmlns="" xmlns:a16="http://schemas.microsoft.com/office/drawing/2014/main" id="{50065D1E-F27E-4135-A803-F3D9500B5C1E}"/>
                </a:ext>
              </a:extLst>
            </p:cNvPr>
            <p:cNvSpPr/>
            <p:nvPr/>
          </p:nvSpPr>
          <p:spPr>
            <a:xfrm rot="16200000">
              <a:off x="2691422" y="218112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91" name="Oval 190">
              <a:extLst>
                <a:ext uri="{FF2B5EF4-FFF2-40B4-BE49-F238E27FC236}">
                  <a16:creationId xmlns="" xmlns:a16="http://schemas.microsoft.com/office/drawing/2014/main" id="{EAAECACA-5A71-42A9-82C1-9D1A1D3E859F}"/>
                </a:ext>
              </a:extLst>
            </p:cNvPr>
            <p:cNvSpPr/>
            <p:nvPr/>
          </p:nvSpPr>
          <p:spPr>
            <a:xfrm rot="5400000">
              <a:off x="2514654" y="215175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92" name="Oval 191">
              <a:extLst>
                <a:ext uri="{FF2B5EF4-FFF2-40B4-BE49-F238E27FC236}">
                  <a16:creationId xmlns="" xmlns:a16="http://schemas.microsoft.com/office/drawing/2014/main" id="{22EBFCD9-0DC7-4572-B272-C170B7001EA9}"/>
                </a:ext>
              </a:extLst>
            </p:cNvPr>
            <p:cNvSpPr/>
            <p:nvPr/>
          </p:nvSpPr>
          <p:spPr>
            <a:xfrm rot="5400000">
              <a:off x="2827695" y="213236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93" name="Oval 192">
              <a:extLst>
                <a:ext uri="{FF2B5EF4-FFF2-40B4-BE49-F238E27FC236}">
                  <a16:creationId xmlns="" xmlns:a16="http://schemas.microsoft.com/office/drawing/2014/main" id="{ECC39852-EAFC-4E2F-915B-A47D0E205B72}"/>
                </a:ext>
              </a:extLst>
            </p:cNvPr>
            <p:cNvSpPr/>
            <p:nvPr/>
          </p:nvSpPr>
          <p:spPr>
            <a:xfrm rot="5400000">
              <a:off x="2562427" y="2006504"/>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94" name="Oval 193">
              <a:extLst>
                <a:ext uri="{FF2B5EF4-FFF2-40B4-BE49-F238E27FC236}">
                  <a16:creationId xmlns="" xmlns:a16="http://schemas.microsoft.com/office/drawing/2014/main" id="{AF410C73-D9AD-406A-A311-F719F9ECC273}"/>
                </a:ext>
              </a:extLst>
            </p:cNvPr>
            <p:cNvSpPr/>
            <p:nvPr/>
          </p:nvSpPr>
          <p:spPr>
            <a:xfrm rot="5400000">
              <a:off x="2907601" y="220195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95" name="Oval 194">
              <a:extLst>
                <a:ext uri="{FF2B5EF4-FFF2-40B4-BE49-F238E27FC236}">
                  <a16:creationId xmlns="" xmlns:a16="http://schemas.microsoft.com/office/drawing/2014/main" id="{FF7B1476-2617-40C6-8B09-131C1E908E1C}"/>
                </a:ext>
              </a:extLst>
            </p:cNvPr>
            <p:cNvSpPr/>
            <p:nvPr/>
          </p:nvSpPr>
          <p:spPr>
            <a:xfrm rot="16200000">
              <a:off x="2653256" y="236595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96" name="Oval 195">
              <a:extLst>
                <a:ext uri="{FF2B5EF4-FFF2-40B4-BE49-F238E27FC236}">
                  <a16:creationId xmlns="" xmlns:a16="http://schemas.microsoft.com/office/drawing/2014/main" id="{DB89CF20-9B4F-4453-9D36-C800FFE76520}"/>
                </a:ext>
              </a:extLst>
            </p:cNvPr>
            <p:cNvSpPr/>
            <p:nvPr/>
          </p:nvSpPr>
          <p:spPr>
            <a:xfrm rot="5400000">
              <a:off x="2729532" y="227254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97" name="Oval 196">
              <a:extLst>
                <a:ext uri="{FF2B5EF4-FFF2-40B4-BE49-F238E27FC236}">
                  <a16:creationId xmlns="" xmlns:a16="http://schemas.microsoft.com/office/drawing/2014/main" id="{9DF32266-D03B-40E1-A230-B29495E108B9}"/>
                </a:ext>
              </a:extLst>
            </p:cNvPr>
            <p:cNvSpPr/>
            <p:nvPr/>
          </p:nvSpPr>
          <p:spPr>
            <a:xfrm rot="5400000">
              <a:off x="2566672" y="230903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98" name="Oval 197">
              <a:extLst>
                <a:ext uri="{FF2B5EF4-FFF2-40B4-BE49-F238E27FC236}">
                  <a16:creationId xmlns="" xmlns:a16="http://schemas.microsoft.com/office/drawing/2014/main" id="{E64A9440-3BAC-47FC-B805-E0D6C5E17F3D}"/>
                </a:ext>
              </a:extLst>
            </p:cNvPr>
            <p:cNvSpPr/>
            <p:nvPr/>
          </p:nvSpPr>
          <p:spPr>
            <a:xfrm rot="5400000">
              <a:off x="2871720" y="229248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99" name="Oval 198">
              <a:extLst>
                <a:ext uri="{FF2B5EF4-FFF2-40B4-BE49-F238E27FC236}">
                  <a16:creationId xmlns="" xmlns:a16="http://schemas.microsoft.com/office/drawing/2014/main" id="{F9E453A1-AD06-46B8-8ECC-D6AAB0998D5E}"/>
                </a:ext>
              </a:extLst>
            </p:cNvPr>
            <p:cNvSpPr/>
            <p:nvPr/>
          </p:nvSpPr>
          <p:spPr>
            <a:xfrm rot="16200000">
              <a:off x="2382057" y="160719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00" name="Oval 199">
              <a:extLst>
                <a:ext uri="{FF2B5EF4-FFF2-40B4-BE49-F238E27FC236}">
                  <a16:creationId xmlns="" xmlns:a16="http://schemas.microsoft.com/office/drawing/2014/main" id="{5299B19A-7757-4C2E-95B4-EF288973AB34}"/>
                </a:ext>
              </a:extLst>
            </p:cNvPr>
            <p:cNvSpPr/>
            <p:nvPr/>
          </p:nvSpPr>
          <p:spPr>
            <a:xfrm rot="16200000">
              <a:off x="2485687" y="154879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01" name="Oval 200">
              <a:extLst>
                <a:ext uri="{FF2B5EF4-FFF2-40B4-BE49-F238E27FC236}">
                  <a16:creationId xmlns="" xmlns:a16="http://schemas.microsoft.com/office/drawing/2014/main" id="{FE85570D-5F5D-48A3-8347-A8FF87A25494}"/>
                </a:ext>
              </a:extLst>
            </p:cNvPr>
            <p:cNvSpPr/>
            <p:nvPr/>
          </p:nvSpPr>
          <p:spPr>
            <a:xfrm rot="16200000">
              <a:off x="2162964" y="175192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02" name="Oval 201">
              <a:extLst>
                <a:ext uri="{FF2B5EF4-FFF2-40B4-BE49-F238E27FC236}">
                  <a16:creationId xmlns="" xmlns:a16="http://schemas.microsoft.com/office/drawing/2014/main" id="{EFF498C6-822D-43AC-AAA1-BBB9C088B003}"/>
                </a:ext>
              </a:extLst>
            </p:cNvPr>
            <p:cNvSpPr/>
            <p:nvPr/>
          </p:nvSpPr>
          <p:spPr>
            <a:xfrm rot="5400000">
              <a:off x="4397158" y="351484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03" name="Oval 202">
              <a:extLst>
                <a:ext uri="{FF2B5EF4-FFF2-40B4-BE49-F238E27FC236}">
                  <a16:creationId xmlns="" xmlns:a16="http://schemas.microsoft.com/office/drawing/2014/main" id="{0B0CD930-69BA-4AF3-8360-41286C18FC79}"/>
                </a:ext>
              </a:extLst>
            </p:cNvPr>
            <p:cNvSpPr/>
            <p:nvPr/>
          </p:nvSpPr>
          <p:spPr>
            <a:xfrm rot="5400000">
              <a:off x="2420454" y="185345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04" name="Oval 203">
              <a:extLst>
                <a:ext uri="{FF2B5EF4-FFF2-40B4-BE49-F238E27FC236}">
                  <a16:creationId xmlns="" xmlns:a16="http://schemas.microsoft.com/office/drawing/2014/main" id="{63CFB003-27E4-4FDF-9028-A0C3E9B3B2F4}"/>
                </a:ext>
              </a:extLst>
            </p:cNvPr>
            <p:cNvSpPr/>
            <p:nvPr/>
          </p:nvSpPr>
          <p:spPr>
            <a:xfrm rot="5400000">
              <a:off x="2443666" y="173402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05" name="Oval 204">
              <a:extLst>
                <a:ext uri="{FF2B5EF4-FFF2-40B4-BE49-F238E27FC236}">
                  <a16:creationId xmlns="" xmlns:a16="http://schemas.microsoft.com/office/drawing/2014/main" id="{AA63A50B-3E72-4302-84B6-9DE008A1DBD5}"/>
                </a:ext>
              </a:extLst>
            </p:cNvPr>
            <p:cNvSpPr/>
            <p:nvPr/>
          </p:nvSpPr>
          <p:spPr>
            <a:xfrm rot="5400000">
              <a:off x="2576745" y="162744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06" name="Oval 205">
              <a:extLst>
                <a:ext uri="{FF2B5EF4-FFF2-40B4-BE49-F238E27FC236}">
                  <a16:creationId xmlns="" xmlns:a16="http://schemas.microsoft.com/office/drawing/2014/main" id="{50FCCEEF-5CA4-4ED6-A883-8B54854C1716}"/>
                </a:ext>
              </a:extLst>
            </p:cNvPr>
            <p:cNvSpPr/>
            <p:nvPr/>
          </p:nvSpPr>
          <p:spPr>
            <a:xfrm rot="5400000">
              <a:off x="2297776" y="180917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07" name="Oval 206">
              <a:extLst>
                <a:ext uri="{FF2B5EF4-FFF2-40B4-BE49-F238E27FC236}">
                  <a16:creationId xmlns="" xmlns:a16="http://schemas.microsoft.com/office/drawing/2014/main" id="{54F6E0F7-F4FD-456D-BEB8-B9171AA67D2F}"/>
                </a:ext>
              </a:extLst>
            </p:cNvPr>
            <p:cNvSpPr/>
            <p:nvPr/>
          </p:nvSpPr>
          <p:spPr>
            <a:xfrm rot="16200000">
              <a:off x="2243672" y="173463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08" name="Oval 207">
              <a:extLst>
                <a:ext uri="{FF2B5EF4-FFF2-40B4-BE49-F238E27FC236}">
                  <a16:creationId xmlns="" xmlns:a16="http://schemas.microsoft.com/office/drawing/2014/main" id="{89BD14A4-2E5E-4B83-A5E2-D517BD4299A2}"/>
                </a:ext>
              </a:extLst>
            </p:cNvPr>
            <p:cNvSpPr/>
            <p:nvPr/>
          </p:nvSpPr>
          <p:spPr>
            <a:xfrm rot="16200000">
              <a:off x="2320705" y="1522541"/>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09" name="Oval 208">
              <a:extLst>
                <a:ext uri="{FF2B5EF4-FFF2-40B4-BE49-F238E27FC236}">
                  <a16:creationId xmlns="" xmlns:a16="http://schemas.microsoft.com/office/drawing/2014/main" id="{DD26FB60-77FC-471A-A0FF-9319297684B8}"/>
                </a:ext>
              </a:extLst>
            </p:cNvPr>
            <p:cNvSpPr/>
            <p:nvPr/>
          </p:nvSpPr>
          <p:spPr>
            <a:xfrm rot="16200000">
              <a:off x="2340036" y="170097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10" name="Oval 209">
              <a:extLst>
                <a:ext uri="{FF2B5EF4-FFF2-40B4-BE49-F238E27FC236}">
                  <a16:creationId xmlns="" xmlns:a16="http://schemas.microsoft.com/office/drawing/2014/main" id="{7ABF10D6-67AF-47D6-ADEE-1BA3A4805F65}"/>
                </a:ext>
              </a:extLst>
            </p:cNvPr>
            <p:cNvSpPr/>
            <p:nvPr/>
          </p:nvSpPr>
          <p:spPr>
            <a:xfrm rot="5400000">
              <a:off x="2494564" y="151593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11" name="Oval 210">
              <a:extLst>
                <a:ext uri="{FF2B5EF4-FFF2-40B4-BE49-F238E27FC236}">
                  <a16:creationId xmlns="" xmlns:a16="http://schemas.microsoft.com/office/drawing/2014/main" id="{207CF5B7-2905-4565-856F-005F32B6CA63}"/>
                </a:ext>
              </a:extLst>
            </p:cNvPr>
            <p:cNvSpPr/>
            <p:nvPr/>
          </p:nvSpPr>
          <p:spPr>
            <a:xfrm rot="5400000">
              <a:off x="2476310" y="165221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12" name="Oval 211">
              <a:extLst>
                <a:ext uri="{FF2B5EF4-FFF2-40B4-BE49-F238E27FC236}">
                  <a16:creationId xmlns="" xmlns:a16="http://schemas.microsoft.com/office/drawing/2014/main" id="{D8D8419C-D5E5-463D-B0CA-E4DF96995E86}"/>
                </a:ext>
              </a:extLst>
            </p:cNvPr>
            <p:cNvSpPr/>
            <p:nvPr/>
          </p:nvSpPr>
          <p:spPr>
            <a:xfrm rot="5400000">
              <a:off x="2104818" y="1812814"/>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13" name="Oval 212">
              <a:extLst>
                <a:ext uri="{FF2B5EF4-FFF2-40B4-BE49-F238E27FC236}">
                  <a16:creationId xmlns="" xmlns:a16="http://schemas.microsoft.com/office/drawing/2014/main" id="{9EB61336-9F8E-4F16-BE66-2B713B12FF38}"/>
                </a:ext>
              </a:extLst>
            </p:cNvPr>
            <p:cNvSpPr/>
            <p:nvPr/>
          </p:nvSpPr>
          <p:spPr>
            <a:xfrm rot="5400000">
              <a:off x="2551538" y="1686661"/>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14" name="Oval 213">
              <a:extLst>
                <a:ext uri="{FF2B5EF4-FFF2-40B4-BE49-F238E27FC236}">
                  <a16:creationId xmlns="" xmlns:a16="http://schemas.microsoft.com/office/drawing/2014/main" id="{1588454F-AA73-4181-906F-656B7453D38F}"/>
                </a:ext>
              </a:extLst>
            </p:cNvPr>
            <p:cNvSpPr/>
            <p:nvPr/>
          </p:nvSpPr>
          <p:spPr>
            <a:xfrm rot="16200000">
              <a:off x="2301871" y="188580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15" name="Oval 214">
              <a:extLst>
                <a:ext uri="{FF2B5EF4-FFF2-40B4-BE49-F238E27FC236}">
                  <a16:creationId xmlns="" xmlns:a16="http://schemas.microsoft.com/office/drawing/2014/main" id="{6FCB90B1-233E-4E04-8508-60177E7F7488}"/>
                </a:ext>
              </a:extLst>
            </p:cNvPr>
            <p:cNvSpPr/>
            <p:nvPr/>
          </p:nvSpPr>
          <p:spPr>
            <a:xfrm rot="5400000">
              <a:off x="2378146" y="179239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16" name="Oval 215">
              <a:extLst>
                <a:ext uri="{FF2B5EF4-FFF2-40B4-BE49-F238E27FC236}">
                  <a16:creationId xmlns="" xmlns:a16="http://schemas.microsoft.com/office/drawing/2014/main" id="{1F9899B4-0EEC-480B-9353-5AA450C7A2CB}"/>
                </a:ext>
              </a:extLst>
            </p:cNvPr>
            <p:cNvSpPr/>
            <p:nvPr/>
          </p:nvSpPr>
          <p:spPr>
            <a:xfrm rot="5400000">
              <a:off x="2215287" y="182888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17" name="Oval 216">
              <a:extLst>
                <a:ext uri="{FF2B5EF4-FFF2-40B4-BE49-F238E27FC236}">
                  <a16:creationId xmlns="" xmlns:a16="http://schemas.microsoft.com/office/drawing/2014/main" id="{A8F98CC9-D526-439E-9659-8CAB6D630D84}"/>
                </a:ext>
              </a:extLst>
            </p:cNvPr>
            <p:cNvSpPr/>
            <p:nvPr/>
          </p:nvSpPr>
          <p:spPr>
            <a:xfrm rot="5400000">
              <a:off x="2520335" y="181233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18" name="Oval 217">
              <a:extLst>
                <a:ext uri="{FF2B5EF4-FFF2-40B4-BE49-F238E27FC236}">
                  <a16:creationId xmlns="" xmlns:a16="http://schemas.microsoft.com/office/drawing/2014/main" id="{00009019-FF30-4F38-8397-E84AD5A57126}"/>
                </a:ext>
              </a:extLst>
            </p:cNvPr>
            <p:cNvSpPr/>
            <p:nvPr/>
          </p:nvSpPr>
          <p:spPr>
            <a:xfrm rot="16200000">
              <a:off x="2269834" y="199499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19" name="Oval 218">
              <a:extLst>
                <a:ext uri="{FF2B5EF4-FFF2-40B4-BE49-F238E27FC236}">
                  <a16:creationId xmlns="" xmlns:a16="http://schemas.microsoft.com/office/drawing/2014/main" id="{36484785-E23F-4A56-9936-2362E6548E69}"/>
                </a:ext>
              </a:extLst>
            </p:cNvPr>
            <p:cNvSpPr/>
            <p:nvPr/>
          </p:nvSpPr>
          <p:spPr>
            <a:xfrm rot="16200000">
              <a:off x="2041833" y="195295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20" name="Oval 219">
              <a:extLst>
                <a:ext uri="{FF2B5EF4-FFF2-40B4-BE49-F238E27FC236}">
                  <a16:creationId xmlns="" xmlns:a16="http://schemas.microsoft.com/office/drawing/2014/main" id="{2994902B-BAFA-4E0D-B8CA-F7942679BBCF}"/>
                </a:ext>
              </a:extLst>
            </p:cNvPr>
            <p:cNvSpPr/>
            <p:nvPr/>
          </p:nvSpPr>
          <p:spPr>
            <a:xfrm rot="16200000">
              <a:off x="2050741" y="213972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21" name="Oval 220">
              <a:extLst>
                <a:ext uri="{FF2B5EF4-FFF2-40B4-BE49-F238E27FC236}">
                  <a16:creationId xmlns="" xmlns:a16="http://schemas.microsoft.com/office/drawing/2014/main" id="{FCFDF5E2-A2AD-4BDF-B459-1330B68A770F}"/>
                </a:ext>
              </a:extLst>
            </p:cNvPr>
            <p:cNvSpPr/>
            <p:nvPr/>
          </p:nvSpPr>
          <p:spPr>
            <a:xfrm rot="5400000">
              <a:off x="2121885" y="1978615"/>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22" name="Oval 221">
              <a:extLst>
                <a:ext uri="{FF2B5EF4-FFF2-40B4-BE49-F238E27FC236}">
                  <a16:creationId xmlns="" xmlns:a16="http://schemas.microsoft.com/office/drawing/2014/main" id="{6FE550D9-CB78-449B-8D44-3E0603B3C447}"/>
                </a:ext>
              </a:extLst>
            </p:cNvPr>
            <p:cNvSpPr/>
            <p:nvPr/>
          </p:nvSpPr>
          <p:spPr>
            <a:xfrm rot="5400000">
              <a:off x="2308231" y="224125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23" name="Oval 222">
              <a:extLst>
                <a:ext uri="{FF2B5EF4-FFF2-40B4-BE49-F238E27FC236}">
                  <a16:creationId xmlns="" xmlns:a16="http://schemas.microsoft.com/office/drawing/2014/main" id="{BB072E5F-4D09-4890-9E36-279C408C431B}"/>
                </a:ext>
              </a:extLst>
            </p:cNvPr>
            <p:cNvSpPr/>
            <p:nvPr/>
          </p:nvSpPr>
          <p:spPr>
            <a:xfrm rot="5400000">
              <a:off x="2331443" y="212182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24" name="Oval 223">
              <a:extLst>
                <a:ext uri="{FF2B5EF4-FFF2-40B4-BE49-F238E27FC236}">
                  <a16:creationId xmlns="" xmlns:a16="http://schemas.microsoft.com/office/drawing/2014/main" id="{02BA160C-CE41-4ADE-B6D0-6FCD4D276CF4}"/>
                </a:ext>
              </a:extLst>
            </p:cNvPr>
            <p:cNvSpPr/>
            <p:nvPr/>
          </p:nvSpPr>
          <p:spPr>
            <a:xfrm rot="5400000">
              <a:off x="2414868" y="197244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25" name="Oval 224">
              <a:extLst>
                <a:ext uri="{FF2B5EF4-FFF2-40B4-BE49-F238E27FC236}">
                  <a16:creationId xmlns="" xmlns:a16="http://schemas.microsoft.com/office/drawing/2014/main" id="{F89A9C87-A9AB-4ADC-B97B-029AA7AB7A2B}"/>
                </a:ext>
              </a:extLst>
            </p:cNvPr>
            <p:cNvSpPr/>
            <p:nvPr/>
          </p:nvSpPr>
          <p:spPr>
            <a:xfrm rot="5400000">
              <a:off x="2185553" y="219697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26" name="Oval 225">
              <a:extLst>
                <a:ext uri="{FF2B5EF4-FFF2-40B4-BE49-F238E27FC236}">
                  <a16:creationId xmlns="" xmlns:a16="http://schemas.microsoft.com/office/drawing/2014/main" id="{E7249992-31BB-438E-8818-4C938476AC1A}"/>
                </a:ext>
              </a:extLst>
            </p:cNvPr>
            <p:cNvSpPr/>
            <p:nvPr/>
          </p:nvSpPr>
          <p:spPr>
            <a:xfrm rot="16200000">
              <a:off x="2131448" y="212243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27" name="Oval 226">
              <a:extLst>
                <a:ext uri="{FF2B5EF4-FFF2-40B4-BE49-F238E27FC236}">
                  <a16:creationId xmlns="" xmlns:a16="http://schemas.microsoft.com/office/drawing/2014/main" id="{C747B20C-2645-461B-B246-67E593ECA07D}"/>
                </a:ext>
              </a:extLst>
            </p:cNvPr>
            <p:cNvSpPr/>
            <p:nvPr/>
          </p:nvSpPr>
          <p:spPr>
            <a:xfrm rot="16200000">
              <a:off x="2208482" y="191033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28" name="Oval 227">
              <a:extLst>
                <a:ext uri="{FF2B5EF4-FFF2-40B4-BE49-F238E27FC236}">
                  <a16:creationId xmlns="" xmlns:a16="http://schemas.microsoft.com/office/drawing/2014/main" id="{CAEB5362-47B1-43C3-9245-47D44D21F047}"/>
                </a:ext>
              </a:extLst>
            </p:cNvPr>
            <p:cNvSpPr/>
            <p:nvPr/>
          </p:nvSpPr>
          <p:spPr>
            <a:xfrm rot="16200000">
              <a:off x="2227813" y="2088776"/>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29" name="Oval 228">
              <a:extLst>
                <a:ext uri="{FF2B5EF4-FFF2-40B4-BE49-F238E27FC236}">
                  <a16:creationId xmlns="" xmlns:a16="http://schemas.microsoft.com/office/drawing/2014/main" id="{7B70403F-7B6A-4BDD-809B-CF5A91EC1DC6}"/>
                </a:ext>
              </a:extLst>
            </p:cNvPr>
            <p:cNvSpPr/>
            <p:nvPr/>
          </p:nvSpPr>
          <p:spPr>
            <a:xfrm rot="5400000">
              <a:off x="2051045" y="205940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30" name="Oval 229">
              <a:extLst>
                <a:ext uri="{FF2B5EF4-FFF2-40B4-BE49-F238E27FC236}">
                  <a16:creationId xmlns="" xmlns:a16="http://schemas.microsoft.com/office/drawing/2014/main" id="{1B63746F-6899-47F2-826E-E38D287D9F88}"/>
                </a:ext>
              </a:extLst>
            </p:cNvPr>
            <p:cNvSpPr/>
            <p:nvPr/>
          </p:nvSpPr>
          <p:spPr>
            <a:xfrm rot="5400000">
              <a:off x="2364086" y="2040016"/>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31" name="Oval 230">
              <a:extLst>
                <a:ext uri="{FF2B5EF4-FFF2-40B4-BE49-F238E27FC236}">
                  <a16:creationId xmlns="" xmlns:a16="http://schemas.microsoft.com/office/drawing/2014/main" id="{205622E6-5EF5-4119-A793-0B70D2AACDBA}"/>
                </a:ext>
              </a:extLst>
            </p:cNvPr>
            <p:cNvSpPr/>
            <p:nvPr/>
          </p:nvSpPr>
          <p:spPr>
            <a:xfrm rot="5400000">
              <a:off x="2098818" y="1914151"/>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32" name="Oval 231">
              <a:extLst>
                <a:ext uri="{FF2B5EF4-FFF2-40B4-BE49-F238E27FC236}">
                  <a16:creationId xmlns="" xmlns:a16="http://schemas.microsoft.com/office/drawing/2014/main" id="{0E8303ED-DFF0-410E-91A8-55979212E2D2}"/>
                </a:ext>
              </a:extLst>
            </p:cNvPr>
            <p:cNvSpPr/>
            <p:nvPr/>
          </p:nvSpPr>
          <p:spPr>
            <a:xfrm rot="5400000">
              <a:off x="2443992" y="2109605"/>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33" name="Oval 232">
              <a:extLst>
                <a:ext uri="{FF2B5EF4-FFF2-40B4-BE49-F238E27FC236}">
                  <a16:creationId xmlns="" xmlns:a16="http://schemas.microsoft.com/office/drawing/2014/main" id="{0C428388-34B8-4CA6-860F-A57A7DA2C512}"/>
                </a:ext>
              </a:extLst>
            </p:cNvPr>
            <p:cNvSpPr/>
            <p:nvPr/>
          </p:nvSpPr>
          <p:spPr>
            <a:xfrm rot="16200000">
              <a:off x="2189647" y="2273604"/>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34" name="Oval 233">
              <a:extLst>
                <a:ext uri="{FF2B5EF4-FFF2-40B4-BE49-F238E27FC236}">
                  <a16:creationId xmlns="" xmlns:a16="http://schemas.microsoft.com/office/drawing/2014/main" id="{A8CD1CBE-1270-4192-ABFA-3C70D09FB64E}"/>
                </a:ext>
              </a:extLst>
            </p:cNvPr>
            <p:cNvSpPr/>
            <p:nvPr/>
          </p:nvSpPr>
          <p:spPr>
            <a:xfrm rot="5400000">
              <a:off x="2265923" y="218018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35" name="Oval 234">
              <a:extLst>
                <a:ext uri="{FF2B5EF4-FFF2-40B4-BE49-F238E27FC236}">
                  <a16:creationId xmlns="" xmlns:a16="http://schemas.microsoft.com/office/drawing/2014/main" id="{13309015-625F-424A-A783-057A423477CA}"/>
                </a:ext>
              </a:extLst>
            </p:cNvPr>
            <p:cNvSpPr/>
            <p:nvPr/>
          </p:nvSpPr>
          <p:spPr>
            <a:xfrm rot="5400000">
              <a:off x="2103063" y="221668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36" name="Oval 235">
              <a:extLst>
                <a:ext uri="{FF2B5EF4-FFF2-40B4-BE49-F238E27FC236}">
                  <a16:creationId xmlns="" xmlns:a16="http://schemas.microsoft.com/office/drawing/2014/main" id="{634BD233-EC0C-4495-AC49-A2D42004FDD7}"/>
                </a:ext>
              </a:extLst>
            </p:cNvPr>
            <p:cNvSpPr/>
            <p:nvPr/>
          </p:nvSpPr>
          <p:spPr>
            <a:xfrm rot="5400000">
              <a:off x="2408111" y="220013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37" name="Oval 236">
              <a:extLst>
                <a:ext uri="{FF2B5EF4-FFF2-40B4-BE49-F238E27FC236}">
                  <a16:creationId xmlns="" xmlns:a16="http://schemas.microsoft.com/office/drawing/2014/main" id="{A13E528C-AA7B-4561-B8CA-B58096016602}"/>
                </a:ext>
              </a:extLst>
            </p:cNvPr>
            <p:cNvSpPr/>
            <p:nvPr/>
          </p:nvSpPr>
          <p:spPr>
            <a:xfrm rot="16200000">
              <a:off x="1754618" y="189756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38" name="Oval 237">
              <a:extLst>
                <a:ext uri="{FF2B5EF4-FFF2-40B4-BE49-F238E27FC236}">
                  <a16:creationId xmlns="" xmlns:a16="http://schemas.microsoft.com/office/drawing/2014/main" id="{19BD84B4-7A4C-4E0F-B5CD-108E8C616819}"/>
                </a:ext>
              </a:extLst>
            </p:cNvPr>
            <p:cNvSpPr/>
            <p:nvPr/>
          </p:nvSpPr>
          <p:spPr>
            <a:xfrm rot="16200000">
              <a:off x="1847790" y="184639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39" name="Oval 238">
              <a:extLst>
                <a:ext uri="{FF2B5EF4-FFF2-40B4-BE49-F238E27FC236}">
                  <a16:creationId xmlns="" xmlns:a16="http://schemas.microsoft.com/office/drawing/2014/main" id="{4D82021D-09BE-4819-AD1D-BCA160960F6A}"/>
                </a:ext>
              </a:extLst>
            </p:cNvPr>
            <p:cNvSpPr/>
            <p:nvPr/>
          </p:nvSpPr>
          <p:spPr>
            <a:xfrm rot="16200000">
              <a:off x="1564333" y="203781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40" name="Oval 239">
              <a:extLst>
                <a:ext uri="{FF2B5EF4-FFF2-40B4-BE49-F238E27FC236}">
                  <a16:creationId xmlns="" xmlns:a16="http://schemas.microsoft.com/office/drawing/2014/main" id="{F50D9C39-6104-49E2-B657-68170F07C055}"/>
                </a:ext>
              </a:extLst>
            </p:cNvPr>
            <p:cNvSpPr/>
            <p:nvPr/>
          </p:nvSpPr>
          <p:spPr>
            <a:xfrm rot="5400000" flipH="1" flipV="1">
              <a:off x="1685065" y="1965721"/>
              <a:ext cx="58730" cy="587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41" name="Oval 240">
              <a:extLst>
                <a:ext uri="{FF2B5EF4-FFF2-40B4-BE49-F238E27FC236}">
                  <a16:creationId xmlns="" xmlns:a16="http://schemas.microsoft.com/office/drawing/2014/main" id="{457B6C25-122C-4220-80EB-DBF19662485C}"/>
                </a:ext>
              </a:extLst>
            </p:cNvPr>
            <p:cNvSpPr/>
            <p:nvPr/>
          </p:nvSpPr>
          <p:spPr>
            <a:xfrm rot="5400000">
              <a:off x="1829619" y="2134620"/>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42" name="Oval 241">
              <a:extLst>
                <a:ext uri="{FF2B5EF4-FFF2-40B4-BE49-F238E27FC236}">
                  <a16:creationId xmlns="" xmlns:a16="http://schemas.microsoft.com/office/drawing/2014/main" id="{1711EC63-8E9E-48E6-8E63-00ED803F970D}"/>
                </a:ext>
              </a:extLst>
            </p:cNvPr>
            <p:cNvSpPr/>
            <p:nvPr/>
          </p:nvSpPr>
          <p:spPr>
            <a:xfrm rot="5400000">
              <a:off x="1845035" y="2019909"/>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43" name="Oval 242">
              <a:extLst>
                <a:ext uri="{FF2B5EF4-FFF2-40B4-BE49-F238E27FC236}">
                  <a16:creationId xmlns="" xmlns:a16="http://schemas.microsoft.com/office/drawing/2014/main" id="{66942CE3-4620-4AD1-AA86-E045115EBB50}"/>
                </a:ext>
              </a:extLst>
            </p:cNvPr>
            <p:cNvSpPr/>
            <p:nvPr/>
          </p:nvSpPr>
          <p:spPr>
            <a:xfrm rot="5400000">
              <a:off x="1965808" y="191567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44" name="Oval 243">
              <a:extLst>
                <a:ext uri="{FF2B5EF4-FFF2-40B4-BE49-F238E27FC236}">
                  <a16:creationId xmlns="" xmlns:a16="http://schemas.microsoft.com/office/drawing/2014/main" id="{4A4566E3-44DB-485C-B4B2-A94EBF721562}"/>
                </a:ext>
              </a:extLst>
            </p:cNvPr>
            <p:cNvSpPr/>
            <p:nvPr/>
          </p:nvSpPr>
          <p:spPr>
            <a:xfrm rot="5400000">
              <a:off x="1699145" y="209506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45" name="Oval 244">
              <a:extLst>
                <a:ext uri="{FF2B5EF4-FFF2-40B4-BE49-F238E27FC236}">
                  <a16:creationId xmlns="" xmlns:a16="http://schemas.microsoft.com/office/drawing/2014/main" id="{18DD1200-CE1E-4BFE-AB84-F2DBB3D98AC9}"/>
                </a:ext>
              </a:extLst>
            </p:cNvPr>
            <p:cNvSpPr/>
            <p:nvPr/>
          </p:nvSpPr>
          <p:spPr>
            <a:xfrm rot="16200000">
              <a:off x="1645041" y="2020516"/>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46" name="Oval 245">
              <a:extLst>
                <a:ext uri="{FF2B5EF4-FFF2-40B4-BE49-F238E27FC236}">
                  <a16:creationId xmlns="" xmlns:a16="http://schemas.microsoft.com/office/drawing/2014/main" id="{A33CA92A-0ACF-4981-8FF8-FA30249EB298}"/>
                </a:ext>
              </a:extLst>
            </p:cNvPr>
            <p:cNvSpPr/>
            <p:nvPr/>
          </p:nvSpPr>
          <p:spPr>
            <a:xfrm rot="16200000">
              <a:off x="1922430" y="2202120"/>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47" name="Oval 246">
              <a:extLst>
                <a:ext uri="{FF2B5EF4-FFF2-40B4-BE49-F238E27FC236}">
                  <a16:creationId xmlns="" xmlns:a16="http://schemas.microsoft.com/office/drawing/2014/main" id="{B52D9583-1FB4-41D2-83B0-15C4219A98F1}"/>
                </a:ext>
              </a:extLst>
            </p:cNvPr>
            <p:cNvSpPr/>
            <p:nvPr/>
          </p:nvSpPr>
          <p:spPr>
            <a:xfrm rot="16200000">
              <a:off x="1741405" y="198686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48" name="Oval 247">
              <a:extLst>
                <a:ext uri="{FF2B5EF4-FFF2-40B4-BE49-F238E27FC236}">
                  <a16:creationId xmlns="" xmlns:a16="http://schemas.microsoft.com/office/drawing/2014/main" id="{793E6D41-6CDF-44A2-BF72-998542FF7EC4}"/>
                </a:ext>
              </a:extLst>
            </p:cNvPr>
            <p:cNvSpPr/>
            <p:nvPr/>
          </p:nvSpPr>
          <p:spPr>
            <a:xfrm rot="5400000">
              <a:off x="2038665" y="228029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49" name="Oval 248">
              <a:extLst>
                <a:ext uri="{FF2B5EF4-FFF2-40B4-BE49-F238E27FC236}">
                  <a16:creationId xmlns="" xmlns:a16="http://schemas.microsoft.com/office/drawing/2014/main" id="{5A62356C-2EFB-4A40-97AE-DF360946705F}"/>
                </a:ext>
              </a:extLst>
            </p:cNvPr>
            <p:cNvSpPr/>
            <p:nvPr/>
          </p:nvSpPr>
          <p:spPr>
            <a:xfrm rot="5400000">
              <a:off x="1877679" y="193810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50" name="Oval 249">
              <a:extLst>
                <a:ext uri="{FF2B5EF4-FFF2-40B4-BE49-F238E27FC236}">
                  <a16:creationId xmlns="" xmlns:a16="http://schemas.microsoft.com/office/drawing/2014/main" id="{F6B478F3-02CB-463D-8C2B-4ACAA7A13A04}"/>
                </a:ext>
              </a:extLst>
            </p:cNvPr>
            <p:cNvSpPr/>
            <p:nvPr/>
          </p:nvSpPr>
          <p:spPr>
            <a:xfrm rot="5400000">
              <a:off x="1521601" y="211461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51" name="Oval 250">
              <a:extLst>
                <a:ext uri="{FF2B5EF4-FFF2-40B4-BE49-F238E27FC236}">
                  <a16:creationId xmlns="" xmlns:a16="http://schemas.microsoft.com/office/drawing/2014/main" id="{EE553364-9976-4660-95C5-F40E9E6CE769}"/>
                </a:ext>
              </a:extLst>
            </p:cNvPr>
            <p:cNvSpPr/>
            <p:nvPr/>
          </p:nvSpPr>
          <p:spPr>
            <a:xfrm rot="5400000">
              <a:off x="1957584" y="2007690"/>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52" name="Oval 251">
              <a:extLst>
                <a:ext uri="{FF2B5EF4-FFF2-40B4-BE49-F238E27FC236}">
                  <a16:creationId xmlns="" xmlns:a16="http://schemas.microsoft.com/office/drawing/2014/main" id="{CC827D7F-A780-471F-B51D-278B4CF13C4A}"/>
                </a:ext>
              </a:extLst>
            </p:cNvPr>
            <p:cNvSpPr/>
            <p:nvPr/>
          </p:nvSpPr>
          <p:spPr>
            <a:xfrm rot="16200000">
              <a:off x="1703240" y="2171689"/>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53" name="Oval 252">
              <a:extLst>
                <a:ext uri="{FF2B5EF4-FFF2-40B4-BE49-F238E27FC236}">
                  <a16:creationId xmlns="" xmlns:a16="http://schemas.microsoft.com/office/drawing/2014/main" id="{941C6408-8D0C-4EB2-83D7-5B769A89A8AC}"/>
                </a:ext>
              </a:extLst>
            </p:cNvPr>
            <p:cNvSpPr/>
            <p:nvPr/>
          </p:nvSpPr>
          <p:spPr>
            <a:xfrm rot="5400000">
              <a:off x="1779515" y="207827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54" name="Oval 253">
              <a:extLst>
                <a:ext uri="{FF2B5EF4-FFF2-40B4-BE49-F238E27FC236}">
                  <a16:creationId xmlns="" xmlns:a16="http://schemas.microsoft.com/office/drawing/2014/main" id="{3E0ED187-87D5-43AD-975C-3987BC9B7D8A}"/>
                </a:ext>
              </a:extLst>
            </p:cNvPr>
            <p:cNvSpPr/>
            <p:nvPr/>
          </p:nvSpPr>
          <p:spPr>
            <a:xfrm rot="5400000">
              <a:off x="1616656" y="211476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55" name="Oval 254">
              <a:extLst>
                <a:ext uri="{FF2B5EF4-FFF2-40B4-BE49-F238E27FC236}">
                  <a16:creationId xmlns="" xmlns:a16="http://schemas.microsoft.com/office/drawing/2014/main" id="{2E3FCFB5-7AB2-4B0E-8FDC-7F45DEF93344}"/>
                </a:ext>
              </a:extLst>
            </p:cNvPr>
            <p:cNvSpPr/>
            <p:nvPr/>
          </p:nvSpPr>
          <p:spPr>
            <a:xfrm rot="5400000">
              <a:off x="1902327" y="209030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56" name="Oval 255">
              <a:extLst>
                <a:ext uri="{FF2B5EF4-FFF2-40B4-BE49-F238E27FC236}">
                  <a16:creationId xmlns="" xmlns:a16="http://schemas.microsoft.com/office/drawing/2014/main" id="{7E8C29B0-6B2C-410B-9A75-94AF1A014FE5}"/>
                </a:ext>
              </a:extLst>
            </p:cNvPr>
            <p:cNvSpPr/>
            <p:nvPr/>
          </p:nvSpPr>
          <p:spPr>
            <a:xfrm rot="5400000">
              <a:off x="1820978" y="223115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57" name="Oval 256">
              <a:extLst>
                <a:ext uri="{FF2B5EF4-FFF2-40B4-BE49-F238E27FC236}">
                  <a16:creationId xmlns="" xmlns:a16="http://schemas.microsoft.com/office/drawing/2014/main" id="{B1A973F7-ADCD-4161-A652-D49236C93748}"/>
                </a:ext>
              </a:extLst>
            </p:cNvPr>
            <p:cNvSpPr/>
            <p:nvPr/>
          </p:nvSpPr>
          <p:spPr>
            <a:xfrm rot="16200000">
              <a:off x="1609851" y="2196222"/>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58" name="Oval 257">
              <a:extLst>
                <a:ext uri="{FF2B5EF4-FFF2-40B4-BE49-F238E27FC236}">
                  <a16:creationId xmlns="" xmlns:a16="http://schemas.microsoft.com/office/drawing/2014/main" id="{B630E2CE-CDA3-4B74-AACD-12B76AB79972}"/>
                </a:ext>
              </a:extLst>
            </p:cNvPr>
            <p:cNvSpPr/>
            <p:nvPr/>
          </p:nvSpPr>
          <p:spPr>
            <a:xfrm rot="5400000">
              <a:off x="1482178" y="2192500"/>
              <a:ext cx="99630" cy="996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59" name="Oval 258">
              <a:extLst>
                <a:ext uri="{FF2B5EF4-FFF2-40B4-BE49-F238E27FC236}">
                  <a16:creationId xmlns="" xmlns:a16="http://schemas.microsoft.com/office/drawing/2014/main" id="{36E95727-C1E8-4670-98AB-A8F8656D7D22}"/>
                </a:ext>
              </a:extLst>
            </p:cNvPr>
            <p:cNvSpPr/>
            <p:nvPr/>
          </p:nvSpPr>
          <p:spPr>
            <a:xfrm rot="16200000">
              <a:off x="1536546" y="227250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60" name="Oval 259">
              <a:extLst>
                <a:ext uri="{FF2B5EF4-FFF2-40B4-BE49-F238E27FC236}">
                  <a16:creationId xmlns="" xmlns:a16="http://schemas.microsoft.com/office/drawing/2014/main" id="{60C4434C-AD06-4DC5-9985-060B09440E02}"/>
                </a:ext>
              </a:extLst>
            </p:cNvPr>
            <p:cNvSpPr/>
            <p:nvPr/>
          </p:nvSpPr>
          <p:spPr>
            <a:xfrm rot="16200000">
              <a:off x="1317453" y="241724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61" name="Oval 260">
              <a:extLst>
                <a:ext uri="{FF2B5EF4-FFF2-40B4-BE49-F238E27FC236}">
                  <a16:creationId xmlns="" xmlns:a16="http://schemas.microsoft.com/office/drawing/2014/main" id="{9F5D8A2A-C213-446F-B487-91024E309479}"/>
                </a:ext>
              </a:extLst>
            </p:cNvPr>
            <p:cNvSpPr/>
            <p:nvPr/>
          </p:nvSpPr>
          <p:spPr>
            <a:xfrm rot="5400000">
              <a:off x="1399473" y="2253341"/>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62" name="Oval 261">
              <a:extLst>
                <a:ext uri="{FF2B5EF4-FFF2-40B4-BE49-F238E27FC236}">
                  <a16:creationId xmlns="" xmlns:a16="http://schemas.microsoft.com/office/drawing/2014/main" id="{07101AB9-181A-4F67-A95A-91547F10F866}"/>
                </a:ext>
              </a:extLst>
            </p:cNvPr>
            <p:cNvSpPr/>
            <p:nvPr/>
          </p:nvSpPr>
          <p:spPr>
            <a:xfrm rot="5400000">
              <a:off x="1558539" y="2519706"/>
              <a:ext cx="64460" cy="644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63" name="Oval 262">
              <a:extLst>
                <a:ext uri="{FF2B5EF4-FFF2-40B4-BE49-F238E27FC236}">
                  <a16:creationId xmlns="" xmlns:a16="http://schemas.microsoft.com/office/drawing/2014/main" id="{378FEB31-310A-4A57-B1E1-920E10B9F04A}"/>
                </a:ext>
              </a:extLst>
            </p:cNvPr>
            <p:cNvSpPr/>
            <p:nvPr/>
          </p:nvSpPr>
          <p:spPr>
            <a:xfrm rot="5400000">
              <a:off x="1598155" y="239933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64" name="Oval 263">
              <a:extLst>
                <a:ext uri="{FF2B5EF4-FFF2-40B4-BE49-F238E27FC236}">
                  <a16:creationId xmlns="" xmlns:a16="http://schemas.microsoft.com/office/drawing/2014/main" id="{EAD48B54-96C2-4352-A1E6-A1F9BA800809}"/>
                </a:ext>
              </a:extLst>
            </p:cNvPr>
            <p:cNvSpPr/>
            <p:nvPr/>
          </p:nvSpPr>
          <p:spPr>
            <a:xfrm rot="5400000">
              <a:off x="1452265" y="247449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65" name="Oval 264">
              <a:extLst>
                <a:ext uri="{FF2B5EF4-FFF2-40B4-BE49-F238E27FC236}">
                  <a16:creationId xmlns="" xmlns:a16="http://schemas.microsoft.com/office/drawing/2014/main" id="{EC5939C6-C02B-439C-A0BC-B6C809DBFD64}"/>
                </a:ext>
              </a:extLst>
            </p:cNvPr>
            <p:cNvSpPr/>
            <p:nvPr/>
          </p:nvSpPr>
          <p:spPr>
            <a:xfrm rot="16200000">
              <a:off x="1398160" y="239994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66" name="Oval 265">
              <a:extLst>
                <a:ext uri="{FF2B5EF4-FFF2-40B4-BE49-F238E27FC236}">
                  <a16:creationId xmlns="" xmlns:a16="http://schemas.microsoft.com/office/drawing/2014/main" id="{DB15C31E-237F-4016-9CEF-CCD27791010D}"/>
                </a:ext>
              </a:extLst>
            </p:cNvPr>
            <p:cNvSpPr/>
            <p:nvPr/>
          </p:nvSpPr>
          <p:spPr>
            <a:xfrm rot="16200000">
              <a:off x="1494525" y="2366290"/>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67" name="Oval 266">
              <a:extLst>
                <a:ext uri="{FF2B5EF4-FFF2-40B4-BE49-F238E27FC236}">
                  <a16:creationId xmlns="" xmlns:a16="http://schemas.microsoft.com/office/drawing/2014/main" id="{D4A7B7FF-05B6-4784-B02E-A4094F62F45E}"/>
                </a:ext>
              </a:extLst>
            </p:cNvPr>
            <p:cNvSpPr/>
            <p:nvPr/>
          </p:nvSpPr>
          <p:spPr>
            <a:xfrm rot="5400000">
              <a:off x="1349581" y="234188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68" name="Oval 267">
              <a:extLst>
                <a:ext uri="{FF2B5EF4-FFF2-40B4-BE49-F238E27FC236}">
                  <a16:creationId xmlns="" xmlns:a16="http://schemas.microsoft.com/office/drawing/2014/main" id="{8BD32BA8-1BFB-4F18-92D5-6215FC5EEC3C}"/>
                </a:ext>
              </a:extLst>
            </p:cNvPr>
            <p:cNvSpPr/>
            <p:nvPr/>
          </p:nvSpPr>
          <p:spPr>
            <a:xfrm rot="5400000">
              <a:off x="1630798" y="231753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69" name="Oval 268">
              <a:extLst>
                <a:ext uri="{FF2B5EF4-FFF2-40B4-BE49-F238E27FC236}">
                  <a16:creationId xmlns="" xmlns:a16="http://schemas.microsoft.com/office/drawing/2014/main" id="{C400E7F6-827E-43DE-9067-F6138BF0305D}"/>
                </a:ext>
              </a:extLst>
            </p:cNvPr>
            <p:cNvSpPr/>
            <p:nvPr/>
          </p:nvSpPr>
          <p:spPr>
            <a:xfrm rot="5400000">
              <a:off x="1694347" y="2338104"/>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70" name="Oval 269">
              <a:extLst>
                <a:ext uri="{FF2B5EF4-FFF2-40B4-BE49-F238E27FC236}">
                  <a16:creationId xmlns="" xmlns:a16="http://schemas.microsoft.com/office/drawing/2014/main" id="{B9DF2773-9323-4E7F-9586-FFAA17E417C0}"/>
                </a:ext>
              </a:extLst>
            </p:cNvPr>
            <p:cNvSpPr/>
            <p:nvPr/>
          </p:nvSpPr>
          <p:spPr>
            <a:xfrm rot="16200000">
              <a:off x="1456359" y="2551118"/>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71" name="Oval 270">
              <a:extLst>
                <a:ext uri="{FF2B5EF4-FFF2-40B4-BE49-F238E27FC236}">
                  <a16:creationId xmlns="" xmlns:a16="http://schemas.microsoft.com/office/drawing/2014/main" id="{EA37A65A-ADE6-4C5B-9C9D-DCC7D0572D32}"/>
                </a:ext>
              </a:extLst>
            </p:cNvPr>
            <p:cNvSpPr/>
            <p:nvPr/>
          </p:nvSpPr>
          <p:spPr>
            <a:xfrm rot="5400000">
              <a:off x="1523884" y="245109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72" name="Oval 271">
              <a:extLst>
                <a:ext uri="{FF2B5EF4-FFF2-40B4-BE49-F238E27FC236}">
                  <a16:creationId xmlns="" xmlns:a16="http://schemas.microsoft.com/office/drawing/2014/main" id="{DAD93246-6ADB-4CAC-A14A-84B7712A2E34}"/>
                </a:ext>
              </a:extLst>
            </p:cNvPr>
            <p:cNvSpPr/>
            <p:nvPr/>
          </p:nvSpPr>
          <p:spPr>
            <a:xfrm rot="5400000">
              <a:off x="1974809" y="222539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73" name="Oval 272">
              <a:extLst>
                <a:ext uri="{FF2B5EF4-FFF2-40B4-BE49-F238E27FC236}">
                  <a16:creationId xmlns="" xmlns:a16="http://schemas.microsoft.com/office/drawing/2014/main" id="{BDE40237-308F-4996-94A4-3787216EE884}"/>
                </a:ext>
              </a:extLst>
            </p:cNvPr>
            <p:cNvSpPr/>
            <p:nvPr/>
          </p:nvSpPr>
          <p:spPr>
            <a:xfrm rot="5400000">
              <a:off x="1756899" y="228088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74" name="Oval 273">
              <a:extLst>
                <a:ext uri="{FF2B5EF4-FFF2-40B4-BE49-F238E27FC236}">
                  <a16:creationId xmlns="" xmlns:a16="http://schemas.microsoft.com/office/drawing/2014/main" id="{C01AF9DC-2A70-4AF7-9F12-E8E693E38FC0}"/>
                </a:ext>
              </a:extLst>
            </p:cNvPr>
            <p:cNvSpPr/>
            <p:nvPr/>
          </p:nvSpPr>
          <p:spPr>
            <a:xfrm rot="16200000">
              <a:off x="1439111" y="2673083"/>
              <a:ext cx="45720" cy="457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75" name="Oval 274">
              <a:extLst>
                <a:ext uri="{FF2B5EF4-FFF2-40B4-BE49-F238E27FC236}">
                  <a16:creationId xmlns="" xmlns:a16="http://schemas.microsoft.com/office/drawing/2014/main" id="{036ECD73-09FB-4068-A38F-E3E42677C7CF}"/>
                </a:ext>
              </a:extLst>
            </p:cNvPr>
            <p:cNvSpPr/>
            <p:nvPr/>
          </p:nvSpPr>
          <p:spPr>
            <a:xfrm rot="16200000">
              <a:off x="2875458" y="341366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76" name="Oval 275">
              <a:extLst>
                <a:ext uri="{FF2B5EF4-FFF2-40B4-BE49-F238E27FC236}">
                  <a16:creationId xmlns="" xmlns:a16="http://schemas.microsoft.com/office/drawing/2014/main" id="{568BCBC6-F08B-4660-A773-536D7312E0BE}"/>
                </a:ext>
              </a:extLst>
            </p:cNvPr>
            <p:cNvSpPr/>
            <p:nvPr/>
          </p:nvSpPr>
          <p:spPr>
            <a:xfrm rot="16200000">
              <a:off x="1256954" y="251133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77" name="Oval 276">
              <a:extLst>
                <a:ext uri="{FF2B5EF4-FFF2-40B4-BE49-F238E27FC236}">
                  <a16:creationId xmlns="" xmlns:a16="http://schemas.microsoft.com/office/drawing/2014/main" id="{6D08BCB6-348C-4CD3-A28D-9FB1DED28199}"/>
                </a:ext>
              </a:extLst>
            </p:cNvPr>
            <p:cNvSpPr/>
            <p:nvPr/>
          </p:nvSpPr>
          <p:spPr>
            <a:xfrm rot="5400000">
              <a:off x="1213423" y="2761492"/>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78" name="Oval 277">
              <a:extLst>
                <a:ext uri="{FF2B5EF4-FFF2-40B4-BE49-F238E27FC236}">
                  <a16:creationId xmlns="" xmlns:a16="http://schemas.microsoft.com/office/drawing/2014/main" id="{738C6FA6-6EB5-4686-9C14-989143E8CDE5}"/>
                </a:ext>
              </a:extLst>
            </p:cNvPr>
            <p:cNvSpPr/>
            <p:nvPr/>
          </p:nvSpPr>
          <p:spPr>
            <a:xfrm rot="5400000">
              <a:off x="1251588" y="267782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79" name="Oval 278">
              <a:extLst>
                <a:ext uri="{FF2B5EF4-FFF2-40B4-BE49-F238E27FC236}">
                  <a16:creationId xmlns="" xmlns:a16="http://schemas.microsoft.com/office/drawing/2014/main" id="{71891768-284D-4583-A06A-8FD215954854}"/>
                </a:ext>
              </a:extLst>
            </p:cNvPr>
            <p:cNvSpPr/>
            <p:nvPr/>
          </p:nvSpPr>
          <p:spPr>
            <a:xfrm rot="5400000">
              <a:off x="1087767" y="271117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80" name="Oval 279">
              <a:extLst>
                <a:ext uri="{FF2B5EF4-FFF2-40B4-BE49-F238E27FC236}">
                  <a16:creationId xmlns="" xmlns:a16="http://schemas.microsoft.com/office/drawing/2014/main" id="{812169E2-3AE9-47AF-A0DB-C25D8FDFE766}"/>
                </a:ext>
              </a:extLst>
            </p:cNvPr>
            <p:cNvSpPr/>
            <p:nvPr/>
          </p:nvSpPr>
          <p:spPr>
            <a:xfrm rot="16200000">
              <a:off x="1022045" y="281535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81" name="Oval 280">
              <a:extLst>
                <a:ext uri="{FF2B5EF4-FFF2-40B4-BE49-F238E27FC236}">
                  <a16:creationId xmlns="" xmlns:a16="http://schemas.microsoft.com/office/drawing/2014/main" id="{DA26D66D-C8A1-4FB9-9392-43B1189C301B}"/>
                </a:ext>
              </a:extLst>
            </p:cNvPr>
            <p:cNvSpPr/>
            <p:nvPr/>
          </p:nvSpPr>
          <p:spPr>
            <a:xfrm rot="16200000">
              <a:off x="1168013" y="260504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82" name="Oval 281">
              <a:extLst>
                <a:ext uri="{FF2B5EF4-FFF2-40B4-BE49-F238E27FC236}">
                  <a16:creationId xmlns="" xmlns:a16="http://schemas.microsoft.com/office/drawing/2014/main" id="{6E432FD0-85D6-4EEE-8984-06D45FD3EB71}"/>
                </a:ext>
              </a:extLst>
            </p:cNvPr>
            <p:cNvSpPr/>
            <p:nvPr/>
          </p:nvSpPr>
          <p:spPr>
            <a:xfrm rot="5400000">
              <a:off x="1231753" y="286081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83" name="Oval 282">
              <a:extLst>
                <a:ext uri="{FF2B5EF4-FFF2-40B4-BE49-F238E27FC236}">
                  <a16:creationId xmlns="" xmlns:a16="http://schemas.microsoft.com/office/drawing/2014/main" id="{2D7D224B-C277-4469-80B4-54EBBBECA483}"/>
                </a:ext>
              </a:extLst>
            </p:cNvPr>
            <p:cNvSpPr/>
            <p:nvPr/>
          </p:nvSpPr>
          <p:spPr>
            <a:xfrm rot="5400000">
              <a:off x="1265957" y="2594435"/>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84" name="Oval 283">
              <a:extLst>
                <a:ext uri="{FF2B5EF4-FFF2-40B4-BE49-F238E27FC236}">
                  <a16:creationId xmlns="" xmlns:a16="http://schemas.microsoft.com/office/drawing/2014/main" id="{6794C83D-37D8-4561-AE7F-F24C7EA4C9C0}"/>
                </a:ext>
              </a:extLst>
            </p:cNvPr>
            <p:cNvSpPr/>
            <p:nvPr/>
          </p:nvSpPr>
          <p:spPr>
            <a:xfrm rot="5400000">
              <a:off x="1333137" y="2609452"/>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85" name="Oval 284">
              <a:extLst>
                <a:ext uri="{FF2B5EF4-FFF2-40B4-BE49-F238E27FC236}">
                  <a16:creationId xmlns="" xmlns:a16="http://schemas.microsoft.com/office/drawing/2014/main" id="{09C48E32-AC6D-42BF-9697-51A01A6BCCE4}"/>
                </a:ext>
              </a:extLst>
            </p:cNvPr>
            <p:cNvSpPr/>
            <p:nvPr/>
          </p:nvSpPr>
          <p:spPr>
            <a:xfrm rot="16200000">
              <a:off x="1091861" y="278780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86" name="Oval 285">
              <a:extLst>
                <a:ext uri="{FF2B5EF4-FFF2-40B4-BE49-F238E27FC236}">
                  <a16:creationId xmlns="" xmlns:a16="http://schemas.microsoft.com/office/drawing/2014/main" id="{64974545-3A6D-401F-A7CD-FC31A7FD339E}"/>
                </a:ext>
              </a:extLst>
            </p:cNvPr>
            <p:cNvSpPr/>
            <p:nvPr/>
          </p:nvSpPr>
          <p:spPr>
            <a:xfrm rot="5400000">
              <a:off x="1168137" y="269439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87" name="Oval 286">
              <a:extLst>
                <a:ext uri="{FF2B5EF4-FFF2-40B4-BE49-F238E27FC236}">
                  <a16:creationId xmlns="" xmlns:a16="http://schemas.microsoft.com/office/drawing/2014/main" id="{7FB41AC8-1095-44EF-8A0F-07ECCFF98E54}"/>
                </a:ext>
              </a:extLst>
            </p:cNvPr>
            <p:cNvSpPr/>
            <p:nvPr/>
          </p:nvSpPr>
          <p:spPr>
            <a:xfrm rot="5400000">
              <a:off x="1050276" y="289104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88" name="Oval 287">
              <a:extLst>
                <a:ext uri="{FF2B5EF4-FFF2-40B4-BE49-F238E27FC236}">
                  <a16:creationId xmlns="" xmlns:a16="http://schemas.microsoft.com/office/drawing/2014/main" id="{8A15765C-CF5D-4C9D-89C2-5D7A5D7D80D0}"/>
                </a:ext>
              </a:extLst>
            </p:cNvPr>
            <p:cNvSpPr/>
            <p:nvPr/>
          </p:nvSpPr>
          <p:spPr>
            <a:xfrm rot="5400000">
              <a:off x="1370223" y="271753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89" name="Oval 288">
              <a:extLst>
                <a:ext uri="{FF2B5EF4-FFF2-40B4-BE49-F238E27FC236}">
                  <a16:creationId xmlns="" xmlns:a16="http://schemas.microsoft.com/office/drawing/2014/main" id="{2263D67F-C092-4DB9-A5BE-8A86F681CCC7}"/>
                </a:ext>
              </a:extLst>
            </p:cNvPr>
            <p:cNvSpPr/>
            <p:nvPr/>
          </p:nvSpPr>
          <p:spPr>
            <a:xfrm rot="16200000">
              <a:off x="1031366" y="296955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90" name="Oval 289">
              <a:extLst>
                <a:ext uri="{FF2B5EF4-FFF2-40B4-BE49-F238E27FC236}">
                  <a16:creationId xmlns="" xmlns:a16="http://schemas.microsoft.com/office/drawing/2014/main" id="{5FC0A66A-3745-41D3-A85D-870D6C829EB0}"/>
                </a:ext>
              </a:extLst>
            </p:cNvPr>
            <p:cNvSpPr/>
            <p:nvPr/>
          </p:nvSpPr>
          <p:spPr>
            <a:xfrm rot="16200000">
              <a:off x="1134996" y="291115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91" name="Oval 290">
              <a:extLst>
                <a:ext uri="{FF2B5EF4-FFF2-40B4-BE49-F238E27FC236}">
                  <a16:creationId xmlns="" xmlns:a16="http://schemas.microsoft.com/office/drawing/2014/main" id="{03906AEF-749E-4902-AA74-F6DA0EE977A5}"/>
                </a:ext>
              </a:extLst>
            </p:cNvPr>
            <p:cNvSpPr/>
            <p:nvPr/>
          </p:nvSpPr>
          <p:spPr>
            <a:xfrm rot="16200000">
              <a:off x="829445" y="312985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92" name="Oval 291">
              <a:extLst>
                <a:ext uri="{FF2B5EF4-FFF2-40B4-BE49-F238E27FC236}">
                  <a16:creationId xmlns="" xmlns:a16="http://schemas.microsoft.com/office/drawing/2014/main" id="{7ABFFC6F-9029-4400-83E0-AB369C3D9F11}"/>
                </a:ext>
              </a:extLst>
            </p:cNvPr>
            <p:cNvSpPr/>
            <p:nvPr/>
          </p:nvSpPr>
          <p:spPr>
            <a:xfrm rot="5400000">
              <a:off x="911262" y="296361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93" name="Oval 292">
              <a:extLst>
                <a:ext uri="{FF2B5EF4-FFF2-40B4-BE49-F238E27FC236}">
                  <a16:creationId xmlns="" xmlns:a16="http://schemas.microsoft.com/office/drawing/2014/main" id="{63090FDA-54D9-4B68-A185-BAE431DDC426}"/>
                </a:ext>
              </a:extLst>
            </p:cNvPr>
            <p:cNvSpPr/>
            <p:nvPr/>
          </p:nvSpPr>
          <p:spPr>
            <a:xfrm rot="5400000">
              <a:off x="1066109" y="3076950"/>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94" name="Oval 293">
              <a:extLst>
                <a:ext uri="{FF2B5EF4-FFF2-40B4-BE49-F238E27FC236}">
                  <a16:creationId xmlns="" xmlns:a16="http://schemas.microsoft.com/office/drawing/2014/main" id="{7AE3BA6E-F43E-42E2-BE25-3A0303FD2284}"/>
                </a:ext>
              </a:extLst>
            </p:cNvPr>
            <p:cNvSpPr/>
            <p:nvPr/>
          </p:nvSpPr>
          <p:spPr>
            <a:xfrm rot="5400000">
              <a:off x="2451423" y="246667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95" name="Oval 294">
              <a:extLst>
                <a:ext uri="{FF2B5EF4-FFF2-40B4-BE49-F238E27FC236}">
                  <a16:creationId xmlns="" xmlns:a16="http://schemas.microsoft.com/office/drawing/2014/main" id="{CC1E5721-4743-4345-B42A-0D63EE362906}"/>
                </a:ext>
              </a:extLst>
            </p:cNvPr>
            <p:cNvSpPr/>
            <p:nvPr/>
          </p:nvSpPr>
          <p:spPr>
            <a:xfrm rot="5400000">
              <a:off x="928466" y="309541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96" name="Oval 295">
              <a:extLst>
                <a:ext uri="{FF2B5EF4-FFF2-40B4-BE49-F238E27FC236}">
                  <a16:creationId xmlns="" xmlns:a16="http://schemas.microsoft.com/office/drawing/2014/main" id="{2B4A4987-0FC6-46B8-99A8-5980466291F7}"/>
                </a:ext>
              </a:extLst>
            </p:cNvPr>
            <p:cNvSpPr/>
            <p:nvPr/>
          </p:nvSpPr>
          <p:spPr>
            <a:xfrm rot="16200000">
              <a:off x="895362" y="316181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97" name="Oval 296">
              <a:extLst>
                <a:ext uri="{FF2B5EF4-FFF2-40B4-BE49-F238E27FC236}">
                  <a16:creationId xmlns="" xmlns:a16="http://schemas.microsoft.com/office/drawing/2014/main" id="{FDF30EC7-2A73-4609-8B63-9FA8382CFD63}"/>
                </a:ext>
              </a:extLst>
            </p:cNvPr>
            <p:cNvSpPr/>
            <p:nvPr/>
          </p:nvSpPr>
          <p:spPr>
            <a:xfrm rot="16200000">
              <a:off x="970014" y="2884896"/>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98" name="Oval 297">
              <a:extLst>
                <a:ext uri="{FF2B5EF4-FFF2-40B4-BE49-F238E27FC236}">
                  <a16:creationId xmlns="" xmlns:a16="http://schemas.microsoft.com/office/drawing/2014/main" id="{F2D38B12-143B-4F17-9675-4A6DFCF8D72F}"/>
                </a:ext>
              </a:extLst>
            </p:cNvPr>
            <p:cNvSpPr/>
            <p:nvPr/>
          </p:nvSpPr>
          <p:spPr>
            <a:xfrm rot="16200000">
              <a:off x="989345" y="3063333"/>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299" name="Oval 298">
              <a:extLst>
                <a:ext uri="{FF2B5EF4-FFF2-40B4-BE49-F238E27FC236}">
                  <a16:creationId xmlns="" xmlns:a16="http://schemas.microsoft.com/office/drawing/2014/main" id="{AF437C7A-4AC5-4F91-910B-1A24F2A2E46D}"/>
                </a:ext>
              </a:extLst>
            </p:cNvPr>
            <p:cNvSpPr/>
            <p:nvPr/>
          </p:nvSpPr>
          <p:spPr>
            <a:xfrm rot="5400000">
              <a:off x="860230" y="306127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00" name="Oval 299">
              <a:extLst>
                <a:ext uri="{FF2B5EF4-FFF2-40B4-BE49-F238E27FC236}">
                  <a16:creationId xmlns="" xmlns:a16="http://schemas.microsoft.com/office/drawing/2014/main" id="{38ADF543-0BA3-494F-8FF1-2651B908C5F7}"/>
                </a:ext>
              </a:extLst>
            </p:cNvPr>
            <p:cNvSpPr/>
            <p:nvPr/>
          </p:nvSpPr>
          <p:spPr>
            <a:xfrm rot="5400000">
              <a:off x="1125619" y="301457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01" name="Oval 300">
              <a:extLst>
                <a:ext uri="{FF2B5EF4-FFF2-40B4-BE49-F238E27FC236}">
                  <a16:creationId xmlns="" xmlns:a16="http://schemas.microsoft.com/office/drawing/2014/main" id="{7323BF16-30F4-4954-8A6D-E58449F9E30C}"/>
                </a:ext>
              </a:extLst>
            </p:cNvPr>
            <p:cNvSpPr/>
            <p:nvPr/>
          </p:nvSpPr>
          <p:spPr>
            <a:xfrm rot="5400000">
              <a:off x="760111" y="3239146"/>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02" name="Oval 301">
              <a:extLst>
                <a:ext uri="{FF2B5EF4-FFF2-40B4-BE49-F238E27FC236}">
                  <a16:creationId xmlns="" xmlns:a16="http://schemas.microsoft.com/office/drawing/2014/main" id="{3D3F5E4E-4AB0-4837-9A04-417B99713249}"/>
                </a:ext>
              </a:extLst>
            </p:cNvPr>
            <p:cNvSpPr/>
            <p:nvPr/>
          </p:nvSpPr>
          <p:spPr>
            <a:xfrm rot="5400000">
              <a:off x="1349789" y="2497161"/>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03" name="Oval 302">
              <a:extLst>
                <a:ext uri="{FF2B5EF4-FFF2-40B4-BE49-F238E27FC236}">
                  <a16:creationId xmlns="" xmlns:a16="http://schemas.microsoft.com/office/drawing/2014/main" id="{F895465D-99F8-4649-AA83-95AC40E9DF04}"/>
                </a:ext>
              </a:extLst>
            </p:cNvPr>
            <p:cNvSpPr/>
            <p:nvPr/>
          </p:nvSpPr>
          <p:spPr>
            <a:xfrm rot="16200000">
              <a:off x="919239" y="320746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04" name="Oval 303">
              <a:extLst>
                <a:ext uri="{FF2B5EF4-FFF2-40B4-BE49-F238E27FC236}">
                  <a16:creationId xmlns="" xmlns:a16="http://schemas.microsoft.com/office/drawing/2014/main" id="{31582727-5D04-4B27-AFEA-A59557AC4110}"/>
                </a:ext>
              </a:extLst>
            </p:cNvPr>
            <p:cNvSpPr/>
            <p:nvPr/>
          </p:nvSpPr>
          <p:spPr>
            <a:xfrm rot="5400000">
              <a:off x="1019168" y="315781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05" name="Oval 304">
              <a:extLst>
                <a:ext uri="{FF2B5EF4-FFF2-40B4-BE49-F238E27FC236}">
                  <a16:creationId xmlns="" xmlns:a16="http://schemas.microsoft.com/office/drawing/2014/main" id="{4B40F87F-96F7-4569-A1B6-9E6EBB2067E9}"/>
                </a:ext>
              </a:extLst>
            </p:cNvPr>
            <p:cNvSpPr/>
            <p:nvPr/>
          </p:nvSpPr>
          <p:spPr>
            <a:xfrm rot="5400000">
              <a:off x="855781" y="323381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06" name="Oval 305">
              <a:extLst>
                <a:ext uri="{FF2B5EF4-FFF2-40B4-BE49-F238E27FC236}">
                  <a16:creationId xmlns="" xmlns:a16="http://schemas.microsoft.com/office/drawing/2014/main" id="{C5591D69-AA56-46ED-B6D5-B9281416C594}"/>
                </a:ext>
              </a:extLst>
            </p:cNvPr>
            <p:cNvSpPr/>
            <p:nvPr/>
          </p:nvSpPr>
          <p:spPr>
            <a:xfrm rot="5400000">
              <a:off x="468364" y="381360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07" name="Oval 306">
              <a:extLst>
                <a:ext uri="{FF2B5EF4-FFF2-40B4-BE49-F238E27FC236}">
                  <a16:creationId xmlns="" xmlns:a16="http://schemas.microsoft.com/office/drawing/2014/main" id="{B241A695-528F-4DF9-B9C6-73C1329424E4}"/>
                </a:ext>
              </a:extLst>
            </p:cNvPr>
            <p:cNvSpPr/>
            <p:nvPr/>
          </p:nvSpPr>
          <p:spPr>
            <a:xfrm rot="5400000">
              <a:off x="2495303" y="238524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08" name="Oval 307">
              <a:extLst>
                <a:ext uri="{FF2B5EF4-FFF2-40B4-BE49-F238E27FC236}">
                  <a16:creationId xmlns="" xmlns:a16="http://schemas.microsoft.com/office/drawing/2014/main" id="{E05BC002-A4B6-4FD6-8A92-1C8B190DDF7F}"/>
                </a:ext>
              </a:extLst>
            </p:cNvPr>
            <p:cNvSpPr/>
            <p:nvPr/>
          </p:nvSpPr>
          <p:spPr>
            <a:xfrm rot="16200000">
              <a:off x="857844" y="3310025"/>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09" name="Oval 308">
              <a:extLst>
                <a:ext uri="{FF2B5EF4-FFF2-40B4-BE49-F238E27FC236}">
                  <a16:creationId xmlns="" xmlns:a16="http://schemas.microsoft.com/office/drawing/2014/main" id="{FF9C2FDE-6055-45FB-A17D-A7A647728176}"/>
                </a:ext>
              </a:extLst>
            </p:cNvPr>
            <p:cNvSpPr/>
            <p:nvPr/>
          </p:nvSpPr>
          <p:spPr>
            <a:xfrm rot="5400000">
              <a:off x="779017" y="331950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10" name="Oval 309">
              <a:extLst>
                <a:ext uri="{FF2B5EF4-FFF2-40B4-BE49-F238E27FC236}">
                  <a16:creationId xmlns="" xmlns:a16="http://schemas.microsoft.com/office/drawing/2014/main" id="{2B448E57-ABAD-45F6-B34D-517F5323DD91}"/>
                </a:ext>
              </a:extLst>
            </p:cNvPr>
            <p:cNvSpPr/>
            <p:nvPr/>
          </p:nvSpPr>
          <p:spPr>
            <a:xfrm rot="16200000">
              <a:off x="704074" y="3421439"/>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11" name="Oval 310">
              <a:extLst>
                <a:ext uri="{FF2B5EF4-FFF2-40B4-BE49-F238E27FC236}">
                  <a16:creationId xmlns="" xmlns:a16="http://schemas.microsoft.com/office/drawing/2014/main" id="{6B859588-CEF3-49A4-8F38-BB3C05FD6A41}"/>
                </a:ext>
              </a:extLst>
            </p:cNvPr>
            <p:cNvSpPr/>
            <p:nvPr/>
          </p:nvSpPr>
          <p:spPr>
            <a:xfrm rot="16200000">
              <a:off x="778232" y="337073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12" name="Oval 311">
              <a:extLst>
                <a:ext uri="{FF2B5EF4-FFF2-40B4-BE49-F238E27FC236}">
                  <a16:creationId xmlns="" xmlns:a16="http://schemas.microsoft.com/office/drawing/2014/main" id="{1428927B-F908-48A3-A74F-13A229C93006}"/>
                </a:ext>
              </a:extLst>
            </p:cNvPr>
            <p:cNvSpPr/>
            <p:nvPr/>
          </p:nvSpPr>
          <p:spPr>
            <a:xfrm rot="16200000">
              <a:off x="499653" y="356595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13" name="Oval 312">
              <a:extLst>
                <a:ext uri="{FF2B5EF4-FFF2-40B4-BE49-F238E27FC236}">
                  <a16:creationId xmlns="" xmlns:a16="http://schemas.microsoft.com/office/drawing/2014/main" id="{D7A3F387-FCE9-4527-B25F-9CE93B241485}"/>
                </a:ext>
              </a:extLst>
            </p:cNvPr>
            <p:cNvSpPr/>
            <p:nvPr/>
          </p:nvSpPr>
          <p:spPr>
            <a:xfrm rot="5400000">
              <a:off x="1993855" y="240831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14" name="Oval 313">
              <a:extLst>
                <a:ext uri="{FF2B5EF4-FFF2-40B4-BE49-F238E27FC236}">
                  <a16:creationId xmlns="" xmlns:a16="http://schemas.microsoft.com/office/drawing/2014/main" id="{8E7ED53F-DA85-45DD-A8FF-688BFC547616}"/>
                </a:ext>
              </a:extLst>
            </p:cNvPr>
            <p:cNvSpPr/>
            <p:nvPr/>
          </p:nvSpPr>
          <p:spPr>
            <a:xfrm rot="5400000">
              <a:off x="2380787" y="274403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15" name="Oval 314">
              <a:extLst>
                <a:ext uri="{FF2B5EF4-FFF2-40B4-BE49-F238E27FC236}">
                  <a16:creationId xmlns="" xmlns:a16="http://schemas.microsoft.com/office/drawing/2014/main" id="{91FB5304-AD3A-430E-9A5E-F3D98E7DCA48}"/>
                </a:ext>
              </a:extLst>
            </p:cNvPr>
            <p:cNvSpPr/>
            <p:nvPr/>
          </p:nvSpPr>
          <p:spPr>
            <a:xfrm rot="5400000">
              <a:off x="619793" y="362342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16" name="Oval 315">
              <a:extLst>
                <a:ext uri="{FF2B5EF4-FFF2-40B4-BE49-F238E27FC236}">
                  <a16:creationId xmlns="" xmlns:a16="http://schemas.microsoft.com/office/drawing/2014/main" id="{12EE2796-DB00-4F19-A2DE-21C256E3307D}"/>
                </a:ext>
              </a:extLst>
            </p:cNvPr>
            <p:cNvSpPr/>
            <p:nvPr/>
          </p:nvSpPr>
          <p:spPr>
            <a:xfrm rot="16200000">
              <a:off x="570953" y="356485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17" name="Oval 316">
              <a:extLst>
                <a:ext uri="{FF2B5EF4-FFF2-40B4-BE49-F238E27FC236}">
                  <a16:creationId xmlns="" xmlns:a16="http://schemas.microsoft.com/office/drawing/2014/main" id="{96552708-5DE3-4EEE-8D2E-05B68CDCEDF3}"/>
                </a:ext>
              </a:extLst>
            </p:cNvPr>
            <p:cNvSpPr/>
            <p:nvPr/>
          </p:nvSpPr>
          <p:spPr>
            <a:xfrm rot="16200000" flipH="1">
              <a:off x="679980" y="3385161"/>
              <a:ext cx="45720" cy="4572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18" name="Oval 317">
              <a:extLst>
                <a:ext uri="{FF2B5EF4-FFF2-40B4-BE49-F238E27FC236}">
                  <a16:creationId xmlns="" xmlns:a16="http://schemas.microsoft.com/office/drawing/2014/main" id="{03DE5DBB-A655-4DF1-BD98-43A4D3AF3A6F}"/>
                </a:ext>
              </a:extLst>
            </p:cNvPr>
            <p:cNvSpPr/>
            <p:nvPr/>
          </p:nvSpPr>
          <p:spPr>
            <a:xfrm rot="16200000">
              <a:off x="662053" y="351522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19" name="Oval 318">
              <a:extLst>
                <a:ext uri="{FF2B5EF4-FFF2-40B4-BE49-F238E27FC236}">
                  <a16:creationId xmlns="" xmlns:a16="http://schemas.microsoft.com/office/drawing/2014/main" id="{475BE0B5-96E4-42AB-9E49-2C2A91C5D003}"/>
                </a:ext>
              </a:extLst>
            </p:cNvPr>
            <p:cNvSpPr/>
            <p:nvPr/>
          </p:nvSpPr>
          <p:spPr>
            <a:xfrm rot="5400000">
              <a:off x="574150" y="349193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20" name="Oval 319">
              <a:extLst>
                <a:ext uri="{FF2B5EF4-FFF2-40B4-BE49-F238E27FC236}">
                  <a16:creationId xmlns="" xmlns:a16="http://schemas.microsoft.com/office/drawing/2014/main" id="{194D0ABC-BBA2-4972-AAE7-63C4EA2210FE}"/>
                </a:ext>
              </a:extLst>
            </p:cNvPr>
            <p:cNvSpPr/>
            <p:nvPr/>
          </p:nvSpPr>
          <p:spPr>
            <a:xfrm rot="5400000">
              <a:off x="668547" y="3681092"/>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21" name="Oval 320">
              <a:extLst>
                <a:ext uri="{FF2B5EF4-FFF2-40B4-BE49-F238E27FC236}">
                  <a16:creationId xmlns="" xmlns:a16="http://schemas.microsoft.com/office/drawing/2014/main" id="{FD537B25-5F9C-4A07-898A-7995EE82D789}"/>
                </a:ext>
              </a:extLst>
            </p:cNvPr>
            <p:cNvSpPr/>
            <p:nvPr/>
          </p:nvSpPr>
          <p:spPr>
            <a:xfrm rot="5400000">
              <a:off x="440075" y="363509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22" name="Oval 321">
              <a:extLst>
                <a:ext uri="{FF2B5EF4-FFF2-40B4-BE49-F238E27FC236}">
                  <a16:creationId xmlns="" xmlns:a16="http://schemas.microsoft.com/office/drawing/2014/main" id="{FAF8A2DB-DD4D-4F90-BB0F-8E188BF79A3C}"/>
                </a:ext>
              </a:extLst>
            </p:cNvPr>
            <p:cNvSpPr/>
            <p:nvPr/>
          </p:nvSpPr>
          <p:spPr>
            <a:xfrm rot="5400000">
              <a:off x="1958200" y="2117222"/>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23" name="Oval 322">
              <a:extLst>
                <a:ext uri="{FF2B5EF4-FFF2-40B4-BE49-F238E27FC236}">
                  <a16:creationId xmlns="" xmlns:a16="http://schemas.microsoft.com/office/drawing/2014/main" id="{E94F6890-1861-4976-8735-24645F8560AF}"/>
                </a:ext>
              </a:extLst>
            </p:cNvPr>
            <p:cNvSpPr/>
            <p:nvPr/>
          </p:nvSpPr>
          <p:spPr>
            <a:xfrm rot="16200000">
              <a:off x="575905" y="3814517"/>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24" name="Oval 323">
              <a:extLst>
                <a:ext uri="{FF2B5EF4-FFF2-40B4-BE49-F238E27FC236}">
                  <a16:creationId xmlns="" xmlns:a16="http://schemas.microsoft.com/office/drawing/2014/main" id="{CA12830C-5287-4747-B5AE-FEFE3A8F332B}"/>
                </a:ext>
              </a:extLst>
            </p:cNvPr>
            <p:cNvSpPr/>
            <p:nvPr/>
          </p:nvSpPr>
          <p:spPr>
            <a:xfrm rot="5400000">
              <a:off x="697888" y="3608467"/>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25" name="Oval 324">
              <a:extLst>
                <a:ext uri="{FF2B5EF4-FFF2-40B4-BE49-F238E27FC236}">
                  <a16:creationId xmlns="" xmlns:a16="http://schemas.microsoft.com/office/drawing/2014/main" id="{5C0DC78D-43C3-4B59-BBA7-610B75454A8D}"/>
                </a:ext>
              </a:extLst>
            </p:cNvPr>
            <p:cNvSpPr/>
            <p:nvPr/>
          </p:nvSpPr>
          <p:spPr>
            <a:xfrm rot="5400000">
              <a:off x="537304" y="364312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26" name="Oval 325">
              <a:extLst>
                <a:ext uri="{FF2B5EF4-FFF2-40B4-BE49-F238E27FC236}">
                  <a16:creationId xmlns="" xmlns:a16="http://schemas.microsoft.com/office/drawing/2014/main" id="{C8565A34-ED22-49E4-B137-6216CD265544}"/>
                </a:ext>
              </a:extLst>
            </p:cNvPr>
            <p:cNvSpPr/>
            <p:nvPr/>
          </p:nvSpPr>
          <p:spPr>
            <a:xfrm rot="5400000">
              <a:off x="384518" y="377919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27" name="Oval 326">
              <a:extLst>
                <a:ext uri="{FF2B5EF4-FFF2-40B4-BE49-F238E27FC236}">
                  <a16:creationId xmlns="" xmlns:a16="http://schemas.microsoft.com/office/drawing/2014/main" id="{2143E68F-12B1-439E-B219-3281518C73D7}"/>
                </a:ext>
              </a:extLst>
            </p:cNvPr>
            <p:cNvSpPr/>
            <p:nvPr/>
          </p:nvSpPr>
          <p:spPr>
            <a:xfrm rot="5400000">
              <a:off x="586549" y="374223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28" name="Oval 327">
              <a:extLst>
                <a:ext uri="{FF2B5EF4-FFF2-40B4-BE49-F238E27FC236}">
                  <a16:creationId xmlns="" xmlns:a16="http://schemas.microsoft.com/office/drawing/2014/main" id="{F98F35E3-15EA-444E-8465-34DF50C2D554}"/>
                </a:ext>
              </a:extLst>
            </p:cNvPr>
            <p:cNvSpPr/>
            <p:nvPr/>
          </p:nvSpPr>
          <p:spPr>
            <a:xfrm rot="16200000">
              <a:off x="2855395" y="275411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29" name="Oval 328">
              <a:extLst>
                <a:ext uri="{FF2B5EF4-FFF2-40B4-BE49-F238E27FC236}">
                  <a16:creationId xmlns="" xmlns:a16="http://schemas.microsoft.com/office/drawing/2014/main" id="{6690EEE0-68B3-4F65-A092-0DB5E841AA27}"/>
                </a:ext>
              </a:extLst>
            </p:cNvPr>
            <p:cNvSpPr/>
            <p:nvPr/>
          </p:nvSpPr>
          <p:spPr>
            <a:xfrm rot="5400000">
              <a:off x="407548" y="3710507"/>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30" name="Oval 329">
              <a:extLst>
                <a:ext uri="{FF2B5EF4-FFF2-40B4-BE49-F238E27FC236}">
                  <a16:creationId xmlns="" xmlns:a16="http://schemas.microsoft.com/office/drawing/2014/main" id="{88F0103E-EA19-4A5D-90C8-CD55FFAAC3D5}"/>
                </a:ext>
              </a:extLst>
            </p:cNvPr>
            <p:cNvSpPr/>
            <p:nvPr/>
          </p:nvSpPr>
          <p:spPr>
            <a:xfrm rot="16200000">
              <a:off x="2559264" y="329948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31" name="Oval 330">
              <a:extLst>
                <a:ext uri="{FF2B5EF4-FFF2-40B4-BE49-F238E27FC236}">
                  <a16:creationId xmlns="" xmlns:a16="http://schemas.microsoft.com/office/drawing/2014/main" id="{43ABE0CF-BAB5-46E2-977C-BC59F9826472}"/>
                </a:ext>
              </a:extLst>
            </p:cNvPr>
            <p:cNvSpPr/>
            <p:nvPr/>
          </p:nvSpPr>
          <p:spPr>
            <a:xfrm rot="16200000">
              <a:off x="611502" y="341952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32" name="Oval 331">
              <a:extLst>
                <a:ext uri="{FF2B5EF4-FFF2-40B4-BE49-F238E27FC236}">
                  <a16:creationId xmlns="" xmlns:a16="http://schemas.microsoft.com/office/drawing/2014/main" id="{4C5C5747-DA8B-4FE7-B4E1-D52FEEC58522}"/>
                </a:ext>
              </a:extLst>
            </p:cNvPr>
            <p:cNvSpPr/>
            <p:nvPr/>
          </p:nvSpPr>
          <p:spPr>
            <a:xfrm rot="16200000" flipH="1" flipV="1">
              <a:off x="494392" y="3711059"/>
              <a:ext cx="45720" cy="4572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33" name="Oval 332">
              <a:extLst>
                <a:ext uri="{FF2B5EF4-FFF2-40B4-BE49-F238E27FC236}">
                  <a16:creationId xmlns="" xmlns:a16="http://schemas.microsoft.com/office/drawing/2014/main" id="{A75CA390-32E6-4510-B5F2-14CC88E80E21}"/>
                </a:ext>
              </a:extLst>
            </p:cNvPr>
            <p:cNvSpPr/>
            <p:nvPr/>
          </p:nvSpPr>
          <p:spPr>
            <a:xfrm rot="5400000">
              <a:off x="710782" y="333189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34" name="Oval 333">
              <a:extLst>
                <a:ext uri="{FF2B5EF4-FFF2-40B4-BE49-F238E27FC236}">
                  <a16:creationId xmlns="" xmlns:a16="http://schemas.microsoft.com/office/drawing/2014/main" id="{79C902F4-C9EA-49D0-8178-3B0B8D166B98}"/>
                </a:ext>
              </a:extLst>
            </p:cNvPr>
            <p:cNvSpPr/>
            <p:nvPr/>
          </p:nvSpPr>
          <p:spPr>
            <a:xfrm rot="16200000">
              <a:off x="442727" y="397221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35" name="Oval 334">
              <a:extLst>
                <a:ext uri="{FF2B5EF4-FFF2-40B4-BE49-F238E27FC236}">
                  <a16:creationId xmlns="" xmlns:a16="http://schemas.microsoft.com/office/drawing/2014/main" id="{82A18D4D-DDCD-4A82-8F66-A3FD728E1914}"/>
                </a:ext>
              </a:extLst>
            </p:cNvPr>
            <p:cNvSpPr/>
            <p:nvPr/>
          </p:nvSpPr>
          <p:spPr>
            <a:xfrm rot="16200000">
              <a:off x="466574" y="3762918"/>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36" name="Oval 335">
              <a:extLst>
                <a:ext uri="{FF2B5EF4-FFF2-40B4-BE49-F238E27FC236}">
                  <a16:creationId xmlns="" xmlns:a16="http://schemas.microsoft.com/office/drawing/2014/main" id="{F478E7FC-60C7-4F7D-899F-1EA390CFCB66}"/>
                </a:ext>
              </a:extLst>
            </p:cNvPr>
            <p:cNvSpPr/>
            <p:nvPr/>
          </p:nvSpPr>
          <p:spPr>
            <a:xfrm rot="5400000">
              <a:off x="401544" y="384400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37" name="Oval 336">
              <a:extLst>
                <a:ext uri="{FF2B5EF4-FFF2-40B4-BE49-F238E27FC236}">
                  <a16:creationId xmlns="" xmlns:a16="http://schemas.microsoft.com/office/drawing/2014/main" id="{FF26AB3E-4DF2-4A43-BC33-858418FD61F9}"/>
                </a:ext>
              </a:extLst>
            </p:cNvPr>
            <p:cNvSpPr/>
            <p:nvPr/>
          </p:nvSpPr>
          <p:spPr>
            <a:xfrm rot="5400000">
              <a:off x="606838" y="3691231"/>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38" name="Oval 337">
              <a:extLst>
                <a:ext uri="{FF2B5EF4-FFF2-40B4-BE49-F238E27FC236}">
                  <a16:creationId xmlns="" xmlns:a16="http://schemas.microsoft.com/office/drawing/2014/main" id="{7D357AE8-BD7A-44DA-A6CA-7ABC8C0FB530}"/>
                </a:ext>
              </a:extLst>
            </p:cNvPr>
            <p:cNvSpPr/>
            <p:nvPr/>
          </p:nvSpPr>
          <p:spPr>
            <a:xfrm rot="5400000">
              <a:off x="468993" y="3884046"/>
              <a:ext cx="51496" cy="514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39" name="Oval 338">
              <a:extLst>
                <a:ext uri="{FF2B5EF4-FFF2-40B4-BE49-F238E27FC236}">
                  <a16:creationId xmlns="" xmlns:a16="http://schemas.microsoft.com/office/drawing/2014/main" id="{B1E27855-9F00-4F43-BF12-62C05AB1E989}"/>
                </a:ext>
              </a:extLst>
            </p:cNvPr>
            <p:cNvSpPr/>
            <p:nvPr/>
          </p:nvSpPr>
          <p:spPr>
            <a:xfrm rot="5400000">
              <a:off x="1303700" y="275103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40" name="Oval 339">
              <a:extLst>
                <a:ext uri="{FF2B5EF4-FFF2-40B4-BE49-F238E27FC236}">
                  <a16:creationId xmlns="" xmlns:a16="http://schemas.microsoft.com/office/drawing/2014/main" id="{4A6543A6-8894-4C64-B3C1-8ACBC9E62D55}"/>
                </a:ext>
              </a:extLst>
            </p:cNvPr>
            <p:cNvSpPr/>
            <p:nvPr/>
          </p:nvSpPr>
          <p:spPr>
            <a:xfrm rot="5400000" flipH="1">
              <a:off x="816019" y="3206061"/>
              <a:ext cx="45720" cy="457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41" name="Oval 340">
              <a:extLst>
                <a:ext uri="{FF2B5EF4-FFF2-40B4-BE49-F238E27FC236}">
                  <a16:creationId xmlns="" xmlns:a16="http://schemas.microsoft.com/office/drawing/2014/main" id="{F929598E-1202-42C2-9B14-ABE0D0910A43}"/>
                </a:ext>
              </a:extLst>
            </p:cNvPr>
            <p:cNvSpPr/>
            <p:nvPr/>
          </p:nvSpPr>
          <p:spPr>
            <a:xfrm rot="5400000">
              <a:off x="412005" y="391575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42" name="Oval 341">
              <a:extLst>
                <a:ext uri="{FF2B5EF4-FFF2-40B4-BE49-F238E27FC236}">
                  <a16:creationId xmlns="" xmlns:a16="http://schemas.microsoft.com/office/drawing/2014/main" id="{9A6E48A0-761B-4487-990A-C574695FA7C1}"/>
                </a:ext>
              </a:extLst>
            </p:cNvPr>
            <p:cNvSpPr/>
            <p:nvPr/>
          </p:nvSpPr>
          <p:spPr>
            <a:xfrm rot="16200000">
              <a:off x="3237773" y="189124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43" name="Oval 342">
              <a:extLst>
                <a:ext uri="{FF2B5EF4-FFF2-40B4-BE49-F238E27FC236}">
                  <a16:creationId xmlns="" xmlns:a16="http://schemas.microsoft.com/office/drawing/2014/main" id="{217EBE01-872A-4724-B50D-6B5BB834DF2C}"/>
                </a:ext>
              </a:extLst>
            </p:cNvPr>
            <p:cNvSpPr/>
            <p:nvPr/>
          </p:nvSpPr>
          <p:spPr>
            <a:xfrm rot="16200000">
              <a:off x="3018680" y="203597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44" name="Oval 343">
              <a:extLst>
                <a:ext uri="{FF2B5EF4-FFF2-40B4-BE49-F238E27FC236}">
                  <a16:creationId xmlns="" xmlns:a16="http://schemas.microsoft.com/office/drawing/2014/main" id="{A8B959D6-5D4E-40AA-8B0D-D9CF2A2E0D89}"/>
                </a:ext>
              </a:extLst>
            </p:cNvPr>
            <p:cNvSpPr/>
            <p:nvPr/>
          </p:nvSpPr>
          <p:spPr>
            <a:xfrm rot="5400000">
              <a:off x="3089824" y="187486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45" name="Oval 344">
              <a:extLst>
                <a:ext uri="{FF2B5EF4-FFF2-40B4-BE49-F238E27FC236}">
                  <a16:creationId xmlns="" xmlns:a16="http://schemas.microsoft.com/office/drawing/2014/main" id="{E3C6864A-23F2-4543-BDCB-C52AA6B6E884}"/>
                </a:ext>
              </a:extLst>
            </p:cNvPr>
            <p:cNvSpPr/>
            <p:nvPr/>
          </p:nvSpPr>
          <p:spPr>
            <a:xfrm rot="5400000">
              <a:off x="3276170" y="213750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46" name="Oval 345">
              <a:extLst>
                <a:ext uri="{FF2B5EF4-FFF2-40B4-BE49-F238E27FC236}">
                  <a16:creationId xmlns="" xmlns:a16="http://schemas.microsoft.com/office/drawing/2014/main" id="{D2C0A4B0-9776-4870-A455-C273FEE08DA2}"/>
                </a:ext>
              </a:extLst>
            </p:cNvPr>
            <p:cNvSpPr/>
            <p:nvPr/>
          </p:nvSpPr>
          <p:spPr>
            <a:xfrm rot="5400000">
              <a:off x="3299382" y="201807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47" name="Oval 346">
              <a:extLst>
                <a:ext uri="{FF2B5EF4-FFF2-40B4-BE49-F238E27FC236}">
                  <a16:creationId xmlns="" xmlns:a16="http://schemas.microsoft.com/office/drawing/2014/main" id="{3C7951F1-2048-455C-B375-7B9D162C62EA}"/>
                </a:ext>
              </a:extLst>
            </p:cNvPr>
            <p:cNvSpPr/>
            <p:nvPr/>
          </p:nvSpPr>
          <p:spPr>
            <a:xfrm rot="5400000">
              <a:off x="3153492" y="209322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48" name="Oval 347">
              <a:extLst>
                <a:ext uri="{FF2B5EF4-FFF2-40B4-BE49-F238E27FC236}">
                  <a16:creationId xmlns="" xmlns:a16="http://schemas.microsoft.com/office/drawing/2014/main" id="{ED71EC73-0D97-456E-9EE4-BA615E1BAF09}"/>
                </a:ext>
              </a:extLst>
            </p:cNvPr>
            <p:cNvSpPr/>
            <p:nvPr/>
          </p:nvSpPr>
          <p:spPr>
            <a:xfrm rot="16200000">
              <a:off x="3099388" y="201868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49" name="Oval 348">
              <a:extLst>
                <a:ext uri="{FF2B5EF4-FFF2-40B4-BE49-F238E27FC236}">
                  <a16:creationId xmlns="" xmlns:a16="http://schemas.microsoft.com/office/drawing/2014/main" id="{66DFC998-AF9C-40B5-934C-6790575EF6B4}"/>
                </a:ext>
              </a:extLst>
            </p:cNvPr>
            <p:cNvSpPr/>
            <p:nvPr/>
          </p:nvSpPr>
          <p:spPr>
            <a:xfrm rot="16200000">
              <a:off x="4313712" y="349401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50" name="Oval 349">
              <a:extLst>
                <a:ext uri="{FF2B5EF4-FFF2-40B4-BE49-F238E27FC236}">
                  <a16:creationId xmlns="" xmlns:a16="http://schemas.microsoft.com/office/drawing/2014/main" id="{00C46AE1-DBC1-426F-B6B5-4A7E902DDC81}"/>
                </a:ext>
              </a:extLst>
            </p:cNvPr>
            <p:cNvSpPr/>
            <p:nvPr/>
          </p:nvSpPr>
          <p:spPr>
            <a:xfrm rot="16200000">
              <a:off x="3195752" y="198502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51" name="Oval 350">
              <a:extLst>
                <a:ext uri="{FF2B5EF4-FFF2-40B4-BE49-F238E27FC236}">
                  <a16:creationId xmlns="" xmlns:a16="http://schemas.microsoft.com/office/drawing/2014/main" id="{E406962C-EE95-46C5-A3C6-412824A5CB47}"/>
                </a:ext>
              </a:extLst>
            </p:cNvPr>
            <p:cNvSpPr/>
            <p:nvPr/>
          </p:nvSpPr>
          <p:spPr>
            <a:xfrm rot="5400000">
              <a:off x="3018984" y="195565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52" name="Oval 351">
              <a:extLst>
                <a:ext uri="{FF2B5EF4-FFF2-40B4-BE49-F238E27FC236}">
                  <a16:creationId xmlns="" xmlns:a16="http://schemas.microsoft.com/office/drawing/2014/main" id="{8F31FDBE-552A-484A-A83C-AA4C397506CC}"/>
                </a:ext>
              </a:extLst>
            </p:cNvPr>
            <p:cNvSpPr/>
            <p:nvPr/>
          </p:nvSpPr>
          <p:spPr>
            <a:xfrm rot="5400000">
              <a:off x="3332026" y="193626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53" name="Oval 352">
              <a:extLst>
                <a:ext uri="{FF2B5EF4-FFF2-40B4-BE49-F238E27FC236}">
                  <a16:creationId xmlns="" xmlns:a16="http://schemas.microsoft.com/office/drawing/2014/main" id="{04343D7C-F1A3-4C70-9782-65D8C4C80E4E}"/>
                </a:ext>
              </a:extLst>
            </p:cNvPr>
            <p:cNvSpPr/>
            <p:nvPr/>
          </p:nvSpPr>
          <p:spPr>
            <a:xfrm rot="5400000">
              <a:off x="3163153" y="1820645"/>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54" name="Oval 353">
              <a:extLst>
                <a:ext uri="{FF2B5EF4-FFF2-40B4-BE49-F238E27FC236}">
                  <a16:creationId xmlns="" xmlns:a16="http://schemas.microsoft.com/office/drawing/2014/main" id="{CE8CD5A0-D321-46E9-8278-492160AFF2C8}"/>
                </a:ext>
              </a:extLst>
            </p:cNvPr>
            <p:cNvSpPr/>
            <p:nvPr/>
          </p:nvSpPr>
          <p:spPr>
            <a:xfrm rot="5400000">
              <a:off x="3411931" y="2005856"/>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55" name="Oval 354">
              <a:extLst>
                <a:ext uri="{FF2B5EF4-FFF2-40B4-BE49-F238E27FC236}">
                  <a16:creationId xmlns="" xmlns:a16="http://schemas.microsoft.com/office/drawing/2014/main" id="{7538248A-04C0-422A-A0FA-05CFCF9B3F7D}"/>
                </a:ext>
              </a:extLst>
            </p:cNvPr>
            <p:cNvSpPr/>
            <p:nvPr/>
          </p:nvSpPr>
          <p:spPr>
            <a:xfrm rot="16200000">
              <a:off x="3157587" y="2169855"/>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56" name="Oval 355">
              <a:extLst>
                <a:ext uri="{FF2B5EF4-FFF2-40B4-BE49-F238E27FC236}">
                  <a16:creationId xmlns="" xmlns:a16="http://schemas.microsoft.com/office/drawing/2014/main" id="{A28B3A19-E18B-4635-B48C-02FC88F83141}"/>
                </a:ext>
              </a:extLst>
            </p:cNvPr>
            <p:cNvSpPr/>
            <p:nvPr/>
          </p:nvSpPr>
          <p:spPr>
            <a:xfrm rot="5400000">
              <a:off x="3233862" y="207643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57" name="Oval 356">
              <a:extLst>
                <a:ext uri="{FF2B5EF4-FFF2-40B4-BE49-F238E27FC236}">
                  <a16:creationId xmlns="" xmlns:a16="http://schemas.microsoft.com/office/drawing/2014/main" id="{B3A6A755-C006-4E15-A0B5-AFFDC1EB4BA6}"/>
                </a:ext>
              </a:extLst>
            </p:cNvPr>
            <p:cNvSpPr/>
            <p:nvPr/>
          </p:nvSpPr>
          <p:spPr>
            <a:xfrm rot="5400000">
              <a:off x="3071003" y="211293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58" name="Oval 357">
              <a:extLst>
                <a:ext uri="{FF2B5EF4-FFF2-40B4-BE49-F238E27FC236}">
                  <a16:creationId xmlns="" xmlns:a16="http://schemas.microsoft.com/office/drawing/2014/main" id="{C1B8FE29-A70C-452F-AC01-F641B3516BED}"/>
                </a:ext>
              </a:extLst>
            </p:cNvPr>
            <p:cNvSpPr/>
            <p:nvPr/>
          </p:nvSpPr>
          <p:spPr>
            <a:xfrm rot="5400000">
              <a:off x="3376051" y="209638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59" name="Oval 358">
              <a:extLst>
                <a:ext uri="{FF2B5EF4-FFF2-40B4-BE49-F238E27FC236}">
                  <a16:creationId xmlns="" xmlns:a16="http://schemas.microsoft.com/office/drawing/2014/main" id="{1CCDDD0F-E443-42FB-9569-5FA369C88400}"/>
                </a:ext>
              </a:extLst>
            </p:cNvPr>
            <p:cNvSpPr/>
            <p:nvPr/>
          </p:nvSpPr>
          <p:spPr>
            <a:xfrm rot="5400000">
              <a:off x="3270584" y="225649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60" name="Oval 359">
              <a:extLst>
                <a:ext uri="{FF2B5EF4-FFF2-40B4-BE49-F238E27FC236}">
                  <a16:creationId xmlns="" xmlns:a16="http://schemas.microsoft.com/office/drawing/2014/main" id="{CC2D84AD-FC7F-4BBF-9410-74199AE8B139}"/>
                </a:ext>
              </a:extLst>
            </p:cNvPr>
            <p:cNvSpPr/>
            <p:nvPr/>
          </p:nvSpPr>
          <p:spPr>
            <a:xfrm rot="16200000">
              <a:off x="3064198" y="2194388"/>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61" name="Oval 360">
              <a:extLst>
                <a:ext uri="{FF2B5EF4-FFF2-40B4-BE49-F238E27FC236}">
                  <a16:creationId xmlns="" xmlns:a16="http://schemas.microsoft.com/office/drawing/2014/main" id="{A2878F0B-C1DA-49C1-9D9A-24A0E34CB8D0}"/>
                </a:ext>
              </a:extLst>
            </p:cNvPr>
            <p:cNvSpPr/>
            <p:nvPr/>
          </p:nvSpPr>
          <p:spPr>
            <a:xfrm rot="5400000">
              <a:off x="2954534" y="219820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62" name="Oval 361">
              <a:extLst>
                <a:ext uri="{FF2B5EF4-FFF2-40B4-BE49-F238E27FC236}">
                  <a16:creationId xmlns="" xmlns:a16="http://schemas.microsoft.com/office/drawing/2014/main" id="{05ADBA3F-F2F9-4353-BFE4-0B33C206CAE2}"/>
                </a:ext>
              </a:extLst>
            </p:cNvPr>
            <p:cNvSpPr/>
            <p:nvPr/>
          </p:nvSpPr>
          <p:spPr>
            <a:xfrm rot="15340465">
              <a:off x="3706370" y="253948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63" name="Oval 362">
              <a:extLst>
                <a:ext uri="{FF2B5EF4-FFF2-40B4-BE49-F238E27FC236}">
                  <a16:creationId xmlns="" xmlns:a16="http://schemas.microsoft.com/office/drawing/2014/main" id="{E09889F3-F5D0-4127-BBF2-F27C670A1712}"/>
                </a:ext>
              </a:extLst>
            </p:cNvPr>
            <p:cNvSpPr/>
            <p:nvPr/>
          </p:nvSpPr>
          <p:spPr>
            <a:xfrm rot="15340465">
              <a:off x="3461938" y="258406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64" name="Oval 363">
              <a:extLst>
                <a:ext uri="{FF2B5EF4-FFF2-40B4-BE49-F238E27FC236}">
                  <a16:creationId xmlns="" xmlns:a16="http://schemas.microsoft.com/office/drawing/2014/main" id="{28B71561-1F5F-4DFC-91E6-D9F58B6D68BA}"/>
                </a:ext>
              </a:extLst>
            </p:cNvPr>
            <p:cNvSpPr/>
            <p:nvPr/>
          </p:nvSpPr>
          <p:spPr>
            <a:xfrm rot="4540465">
              <a:off x="3561241" y="255729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65" name="Oval 364">
              <a:extLst>
                <a:ext uri="{FF2B5EF4-FFF2-40B4-BE49-F238E27FC236}">
                  <a16:creationId xmlns="" xmlns:a16="http://schemas.microsoft.com/office/drawing/2014/main" id="{CABCCC4F-2AE1-4A31-8D0B-11B70C0B8AC3}"/>
                </a:ext>
              </a:extLst>
            </p:cNvPr>
            <p:cNvSpPr/>
            <p:nvPr/>
          </p:nvSpPr>
          <p:spPr>
            <a:xfrm rot="4540465">
              <a:off x="3804505" y="276858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66" name="Oval 365">
              <a:extLst>
                <a:ext uri="{FF2B5EF4-FFF2-40B4-BE49-F238E27FC236}">
                  <a16:creationId xmlns="" xmlns:a16="http://schemas.microsoft.com/office/drawing/2014/main" id="{9B97C64E-7EA5-445C-93B6-014A69F7EC28}"/>
                </a:ext>
              </a:extLst>
            </p:cNvPr>
            <p:cNvSpPr/>
            <p:nvPr/>
          </p:nvSpPr>
          <p:spPr>
            <a:xfrm rot="4540465">
              <a:off x="3796309" y="2648590"/>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67" name="Oval 366">
              <a:extLst>
                <a:ext uri="{FF2B5EF4-FFF2-40B4-BE49-F238E27FC236}">
                  <a16:creationId xmlns="" xmlns:a16="http://schemas.microsoft.com/office/drawing/2014/main" id="{36FC70A3-7262-4D0C-93B6-39065BA9C7CF}"/>
                </a:ext>
              </a:extLst>
            </p:cNvPr>
            <p:cNvSpPr/>
            <p:nvPr/>
          </p:nvSpPr>
          <p:spPr>
            <a:xfrm rot="4540465">
              <a:off x="3671277" y="276042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68" name="Oval 367">
              <a:extLst>
                <a:ext uri="{FF2B5EF4-FFF2-40B4-BE49-F238E27FC236}">
                  <a16:creationId xmlns="" xmlns:a16="http://schemas.microsoft.com/office/drawing/2014/main" id="{5569F710-AE9A-4B11-AAA9-07588D7B552E}"/>
                </a:ext>
              </a:extLst>
            </p:cNvPr>
            <p:cNvSpPr/>
            <p:nvPr/>
          </p:nvSpPr>
          <p:spPr>
            <a:xfrm rot="15340465">
              <a:off x="3600410" y="270158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69" name="Oval 368">
              <a:extLst>
                <a:ext uri="{FF2B5EF4-FFF2-40B4-BE49-F238E27FC236}">
                  <a16:creationId xmlns="" xmlns:a16="http://schemas.microsoft.com/office/drawing/2014/main" id="{0A2846A5-8C6D-4D5F-9B8C-73EB5867CB08}"/>
                </a:ext>
              </a:extLst>
            </p:cNvPr>
            <p:cNvSpPr/>
            <p:nvPr/>
          </p:nvSpPr>
          <p:spPr>
            <a:xfrm rot="15340465">
              <a:off x="3687724" y="264221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70" name="Oval 369">
              <a:extLst>
                <a:ext uri="{FF2B5EF4-FFF2-40B4-BE49-F238E27FC236}">
                  <a16:creationId xmlns="" xmlns:a16="http://schemas.microsoft.com/office/drawing/2014/main" id="{97408305-1FC4-482B-A2B9-83AB95276679}"/>
                </a:ext>
              </a:extLst>
            </p:cNvPr>
            <p:cNvSpPr/>
            <p:nvPr/>
          </p:nvSpPr>
          <p:spPr>
            <a:xfrm rot="4540465">
              <a:off x="3506911" y="266041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71" name="Oval 370">
              <a:extLst>
                <a:ext uri="{FF2B5EF4-FFF2-40B4-BE49-F238E27FC236}">
                  <a16:creationId xmlns="" xmlns:a16="http://schemas.microsoft.com/office/drawing/2014/main" id="{9095F79B-B52E-4D2A-A2BC-8FF301D40A46}"/>
                </a:ext>
              </a:extLst>
            </p:cNvPr>
            <p:cNvSpPr/>
            <p:nvPr/>
          </p:nvSpPr>
          <p:spPr>
            <a:xfrm rot="4540465">
              <a:off x="3806558" y="256271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72" name="Oval 371">
              <a:extLst>
                <a:ext uri="{FF2B5EF4-FFF2-40B4-BE49-F238E27FC236}">
                  <a16:creationId xmlns="" xmlns:a16="http://schemas.microsoft.com/office/drawing/2014/main" id="{4E91AD88-D70B-4E32-8DE6-BB45991687DC}"/>
                </a:ext>
              </a:extLst>
            </p:cNvPr>
            <p:cNvSpPr/>
            <p:nvPr/>
          </p:nvSpPr>
          <p:spPr>
            <a:xfrm rot="15340465">
              <a:off x="3699886" y="282634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73" name="Oval 372">
              <a:extLst>
                <a:ext uri="{FF2B5EF4-FFF2-40B4-BE49-F238E27FC236}">
                  <a16:creationId xmlns="" xmlns:a16="http://schemas.microsoft.com/office/drawing/2014/main" id="{097D1157-56F8-4EED-9D72-BC17F791DB66}"/>
                </a:ext>
              </a:extLst>
            </p:cNvPr>
            <p:cNvSpPr/>
            <p:nvPr/>
          </p:nvSpPr>
          <p:spPr>
            <a:xfrm rot="4540465">
              <a:off x="3746131" y="272281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74" name="Oval 373">
              <a:extLst>
                <a:ext uri="{FF2B5EF4-FFF2-40B4-BE49-F238E27FC236}">
                  <a16:creationId xmlns="" xmlns:a16="http://schemas.microsoft.com/office/drawing/2014/main" id="{6F6F78D3-FAEA-4F4A-9763-EAD4C69456AD}"/>
                </a:ext>
              </a:extLst>
            </p:cNvPr>
            <p:cNvSpPr/>
            <p:nvPr/>
          </p:nvSpPr>
          <p:spPr>
            <a:xfrm rot="4540465">
              <a:off x="3887696" y="270841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75" name="Oval 374">
              <a:extLst>
                <a:ext uri="{FF2B5EF4-FFF2-40B4-BE49-F238E27FC236}">
                  <a16:creationId xmlns="" xmlns:a16="http://schemas.microsoft.com/office/drawing/2014/main" id="{712E6C5B-B9BB-4636-B0EF-17CAB98C1FEB}"/>
                </a:ext>
              </a:extLst>
            </p:cNvPr>
            <p:cNvSpPr/>
            <p:nvPr/>
          </p:nvSpPr>
          <p:spPr>
            <a:xfrm rot="4739662">
              <a:off x="3456021" y="247246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76" name="Oval 375">
              <a:extLst>
                <a:ext uri="{FF2B5EF4-FFF2-40B4-BE49-F238E27FC236}">
                  <a16:creationId xmlns="" xmlns:a16="http://schemas.microsoft.com/office/drawing/2014/main" id="{5CA904D9-8352-48EA-B0C8-9F81ED44BC89}"/>
                </a:ext>
              </a:extLst>
            </p:cNvPr>
            <p:cNvSpPr/>
            <p:nvPr/>
          </p:nvSpPr>
          <p:spPr>
            <a:xfrm rot="4739662">
              <a:off x="3712816" y="245291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77" name="Oval 376">
              <a:extLst>
                <a:ext uri="{FF2B5EF4-FFF2-40B4-BE49-F238E27FC236}">
                  <a16:creationId xmlns="" xmlns:a16="http://schemas.microsoft.com/office/drawing/2014/main" id="{DE82E7F4-B524-41A0-B04F-FEDFB5B6826D}"/>
                </a:ext>
              </a:extLst>
            </p:cNvPr>
            <p:cNvSpPr/>
            <p:nvPr/>
          </p:nvSpPr>
          <p:spPr>
            <a:xfrm rot="15539662">
              <a:off x="3581553" y="244148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78" name="Oval 377">
              <a:extLst>
                <a:ext uri="{FF2B5EF4-FFF2-40B4-BE49-F238E27FC236}">
                  <a16:creationId xmlns="" xmlns:a16="http://schemas.microsoft.com/office/drawing/2014/main" id="{AE24D521-E992-43F9-862C-E2E87D49B9AA}"/>
                </a:ext>
              </a:extLst>
            </p:cNvPr>
            <p:cNvSpPr/>
            <p:nvPr/>
          </p:nvSpPr>
          <p:spPr>
            <a:xfrm rot="15539662">
              <a:off x="3371318" y="2238063"/>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79" name="Oval 378">
              <a:extLst>
                <a:ext uri="{FF2B5EF4-FFF2-40B4-BE49-F238E27FC236}">
                  <a16:creationId xmlns="" xmlns:a16="http://schemas.microsoft.com/office/drawing/2014/main" id="{40A7D1B1-09EF-4B65-9BCC-C39BD80CB2B6}"/>
                </a:ext>
              </a:extLst>
            </p:cNvPr>
            <p:cNvSpPr/>
            <p:nvPr/>
          </p:nvSpPr>
          <p:spPr>
            <a:xfrm rot="15539662">
              <a:off x="3382743" y="236913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80" name="Oval 379">
              <a:extLst>
                <a:ext uri="{FF2B5EF4-FFF2-40B4-BE49-F238E27FC236}">
                  <a16:creationId xmlns="" xmlns:a16="http://schemas.microsoft.com/office/drawing/2014/main" id="{7D976C32-FE6D-4991-B0D3-773EDA25D1EF}"/>
                </a:ext>
              </a:extLst>
            </p:cNvPr>
            <p:cNvSpPr/>
            <p:nvPr/>
          </p:nvSpPr>
          <p:spPr>
            <a:xfrm rot="15539662">
              <a:off x="3534427" y="228632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81" name="Oval 380">
              <a:extLst>
                <a:ext uri="{FF2B5EF4-FFF2-40B4-BE49-F238E27FC236}">
                  <a16:creationId xmlns="" xmlns:a16="http://schemas.microsoft.com/office/drawing/2014/main" id="{C1931CE1-8301-4D00-B731-992586E24274}"/>
                </a:ext>
              </a:extLst>
            </p:cNvPr>
            <p:cNvSpPr/>
            <p:nvPr/>
          </p:nvSpPr>
          <p:spPr>
            <a:xfrm rot="4739662">
              <a:off x="3601768" y="234917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82" name="Oval 381">
              <a:extLst>
                <a:ext uri="{FF2B5EF4-FFF2-40B4-BE49-F238E27FC236}">
                  <a16:creationId xmlns="" xmlns:a16="http://schemas.microsoft.com/office/drawing/2014/main" id="{C90566E1-7C4A-4CE5-879C-56C43C1F89D9}"/>
                </a:ext>
              </a:extLst>
            </p:cNvPr>
            <p:cNvSpPr/>
            <p:nvPr/>
          </p:nvSpPr>
          <p:spPr>
            <a:xfrm rot="4739662">
              <a:off x="3490777" y="2381790"/>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83" name="Oval 382">
              <a:extLst>
                <a:ext uri="{FF2B5EF4-FFF2-40B4-BE49-F238E27FC236}">
                  <a16:creationId xmlns="" xmlns:a16="http://schemas.microsoft.com/office/drawing/2014/main" id="{1B9ECEE8-BB7E-436D-A644-7BE4D7E95C78}"/>
                </a:ext>
              </a:extLst>
            </p:cNvPr>
            <p:cNvSpPr/>
            <p:nvPr/>
          </p:nvSpPr>
          <p:spPr>
            <a:xfrm rot="15539662">
              <a:off x="3692725" y="239569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84" name="Oval 383">
              <a:extLst>
                <a:ext uri="{FF2B5EF4-FFF2-40B4-BE49-F238E27FC236}">
                  <a16:creationId xmlns="" xmlns:a16="http://schemas.microsoft.com/office/drawing/2014/main" id="{1D18FC7C-9BF8-4C59-A9E9-2E4A71E1F73C}"/>
                </a:ext>
              </a:extLst>
            </p:cNvPr>
            <p:cNvSpPr/>
            <p:nvPr/>
          </p:nvSpPr>
          <p:spPr>
            <a:xfrm rot="15539662">
              <a:off x="3377729" y="246507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85" name="Oval 384">
              <a:extLst>
                <a:ext uri="{FF2B5EF4-FFF2-40B4-BE49-F238E27FC236}">
                  <a16:creationId xmlns="" xmlns:a16="http://schemas.microsoft.com/office/drawing/2014/main" id="{50F4D804-678D-46B3-BC05-7983790DB3F2}"/>
                </a:ext>
              </a:extLst>
            </p:cNvPr>
            <p:cNvSpPr/>
            <p:nvPr/>
          </p:nvSpPr>
          <p:spPr>
            <a:xfrm rot="15539662">
              <a:off x="3263186" y="239320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86" name="Oval 385">
              <a:extLst>
                <a:ext uri="{FF2B5EF4-FFF2-40B4-BE49-F238E27FC236}">
                  <a16:creationId xmlns="" xmlns:a16="http://schemas.microsoft.com/office/drawing/2014/main" id="{8C4A3A2F-20CA-441F-BC2F-F3E46CE1121A}"/>
                </a:ext>
              </a:extLst>
            </p:cNvPr>
            <p:cNvSpPr/>
            <p:nvPr/>
          </p:nvSpPr>
          <p:spPr>
            <a:xfrm rot="4739662">
              <a:off x="3458723" y="2164858"/>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87" name="Oval 386">
              <a:extLst>
                <a:ext uri="{FF2B5EF4-FFF2-40B4-BE49-F238E27FC236}">
                  <a16:creationId xmlns="" xmlns:a16="http://schemas.microsoft.com/office/drawing/2014/main" id="{3B75F991-FE51-4292-9D1D-A145BD4DB811}"/>
                </a:ext>
              </a:extLst>
            </p:cNvPr>
            <p:cNvSpPr/>
            <p:nvPr/>
          </p:nvSpPr>
          <p:spPr>
            <a:xfrm rot="15539662">
              <a:off x="3447328" y="230874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88" name="Oval 387">
              <a:extLst>
                <a:ext uri="{FF2B5EF4-FFF2-40B4-BE49-F238E27FC236}">
                  <a16:creationId xmlns="" xmlns:a16="http://schemas.microsoft.com/office/drawing/2014/main" id="{7F5EFFA5-B8ED-47BF-9F9F-F71A4E0C1AB6}"/>
                </a:ext>
              </a:extLst>
            </p:cNvPr>
            <p:cNvSpPr/>
            <p:nvPr/>
          </p:nvSpPr>
          <p:spPr>
            <a:xfrm rot="15539662">
              <a:off x="3315359" y="232571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89" name="Oval 388">
              <a:extLst>
                <a:ext uri="{FF2B5EF4-FFF2-40B4-BE49-F238E27FC236}">
                  <a16:creationId xmlns="" xmlns:a16="http://schemas.microsoft.com/office/drawing/2014/main" id="{267B42E5-0067-4FC9-9DC8-A5C13063EE41}"/>
                </a:ext>
              </a:extLst>
            </p:cNvPr>
            <p:cNvSpPr/>
            <p:nvPr/>
          </p:nvSpPr>
          <p:spPr>
            <a:xfrm rot="15340465">
              <a:off x="4158705" y="317056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90" name="Oval 389">
              <a:extLst>
                <a:ext uri="{FF2B5EF4-FFF2-40B4-BE49-F238E27FC236}">
                  <a16:creationId xmlns="" xmlns:a16="http://schemas.microsoft.com/office/drawing/2014/main" id="{DCF9D95F-8A6F-4053-A8BD-38E35EE4EE75}"/>
                </a:ext>
              </a:extLst>
            </p:cNvPr>
            <p:cNvSpPr/>
            <p:nvPr/>
          </p:nvSpPr>
          <p:spPr>
            <a:xfrm rot="4540465">
              <a:off x="4013576" y="318838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91" name="Oval 390">
              <a:extLst>
                <a:ext uri="{FF2B5EF4-FFF2-40B4-BE49-F238E27FC236}">
                  <a16:creationId xmlns="" xmlns:a16="http://schemas.microsoft.com/office/drawing/2014/main" id="{9A6695A9-175C-4BDC-8E7A-DE93C5D79482}"/>
                </a:ext>
              </a:extLst>
            </p:cNvPr>
            <p:cNvSpPr/>
            <p:nvPr/>
          </p:nvSpPr>
          <p:spPr>
            <a:xfrm rot="4540465">
              <a:off x="4256840" y="3399670"/>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92" name="Oval 391">
              <a:extLst>
                <a:ext uri="{FF2B5EF4-FFF2-40B4-BE49-F238E27FC236}">
                  <a16:creationId xmlns="" xmlns:a16="http://schemas.microsoft.com/office/drawing/2014/main" id="{9CEBE98E-E0A9-4444-A752-7C535181956B}"/>
                </a:ext>
              </a:extLst>
            </p:cNvPr>
            <p:cNvSpPr/>
            <p:nvPr/>
          </p:nvSpPr>
          <p:spPr>
            <a:xfrm rot="4540465">
              <a:off x="4248644" y="327967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93" name="Oval 392">
              <a:extLst>
                <a:ext uri="{FF2B5EF4-FFF2-40B4-BE49-F238E27FC236}">
                  <a16:creationId xmlns="" xmlns:a16="http://schemas.microsoft.com/office/drawing/2014/main" id="{C125C9E2-8290-45C0-8CD9-5DFCBD5D1410}"/>
                </a:ext>
              </a:extLst>
            </p:cNvPr>
            <p:cNvSpPr/>
            <p:nvPr/>
          </p:nvSpPr>
          <p:spPr>
            <a:xfrm rot="15340465">
              <a:off x="4374189" y="362450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94" name="Oval 393">
              <a:extLst>
                <a:ext uri="{FF2B5EF4-FFF2-40B4-BE49-F238E27FC236}">
                  <a16:creationId xmlns="" xmlns:a16="http://schemas.microsoft.com/office/drawing/2014/main" id="{A6B01710-DB88-4C77-ACEC-994FE792EB68}"/>
                </a:ext>
              </a:extLst>
            </p:cNvPr>
            <p:cNvSpPr/>
            <p:nvPr/>
          </p:nvSpPr>
          <p:spPr>
            <a:xfrm rot="15340465">
              <a:off x="4140059" y="3273295"/>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95" name="Oval 394">
              <a:extLst>
                <a:ext uri="{FF2B5EF4-FFF2-40B4-BE49-F238E27FC236}">
                  <a16:creationId xmlns="" xmlns:a16="http://schemas.microsoft.com/office/drawing/2014/main" id="{944577CB-1D84-41CE-A439-8CB10B47CD05}"/>
                </a:ext>
              </a:extLst>
            </p:cNvPr>
            <p:cNvSpPr/>
            <p:nvPr/>
          </p:nvSpPr>
          <p:spPr>
            <a:xfrm rot="15340465">
              <a:off x="2384889" y="232601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96" name="Oval 395">
              <a:extLst>
                <a:ext uri="{FF2B5EF4-FFF2-40B4-BE49-F238E27FC236}">
                  <a16:creationId xmlns="" xmlns:a16="http://schemas.microsoft.com/office/drawing/2014/main" id="{8561AF82-ED09-4241-B607-E24B86B4331A}"/>
                </a:ext>
              </a:extLst>
            </p:cNvPr>
            <p:cNvSpPr/>
            <p:nvPr/>
          </p:nvSpPr>
          <p:spPr>
            <a:xfrm rot="4540465">
              <a:off x="4198466" y="335389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97" name="Oval 396">
              <a:extLst>
                <a:ext uri="{FF2B5EF4-FFF2-40B4-BE49-F238E27FC236}">
                  <a16:creationId xmlns="" xmlns:a16="http://schemas.microsoft.com/office/drawing/2014/main" id="{7D8A772F-EEEA-48AD-BDFB-67D66E759C47}"/>
                </a:ext>
              </a:extLst>
            </p:cNvPr>
            <p:cNvSpPr/>
            <p:nvPr/>
          </p:nvSpPr>
          <p:spPr>
            <a:xfrm rot="4540465">
              <a:off x="4299837" y="357169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98" name="Oval 397">
              <a:extLst>
                <a:ext uri="{FF2B5EF4-FFF2-40B4-BE49-F238E27FC236}">
                  <a16:creationId xmlns="" xmlns:a16="http://schemas.microsoft.com/office/drawing/2014/main" id="{03C503AA-7A22-47B6-90D3-DF25CC680D16}"/>
                </a:ext>
              </a:extLst>
            </p:cNvPr>
            <p:cNvSpPr/>
            <p:nvPr/>
          </p:nvSpPr>
          <p:spPr>
            <a:xfrm rot="4540465">
              <a:off x="4340031" y="333950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399" name="Oval 398">
              <a:extLst>
                <a:ext uri="{FF2B5EF4-FFF2-40B4-BE49-F238E27FC236}">
                  <a16:creationId xmlns="" xmlns:a16="http://schemas.microsoft.com/office/drawing/2014/main" id="{E948092C-014E-4E4C-976D-FF13CEAF768D}"/>
                </a:ext>
              </a:extLst>
            </p:cNvPr>
            <p:cNvSpPr/>
            <p:nvPr/>
          </p:nvSpPr>
          <p:spPr>
            <a:xfrm rot="4739662">
              <a:off x="3943871" y="312328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00" name="Oval 399">
              <a:extLst>
                <a:ext uri="{FF2B5EF4-FFF2-40B4-BE49-F238E27FC236}">
                  <a16:creationId xmlns="" xmlns:a16="http://schemas.microsoft.com/office/drawing/2014/main" id="{EA9A53A8-8912-4376-918E-778DF52457F5}"/>
                </a:ext>
              </a:extLst>
            </p:cNvPr>
            <p:cNvSpPr/>
            <p:nvPr/>
          </p:nvSpPr>
          <p:spPr>
            <a:xfrm rot="4739662">
              <a:off x="4165151" y="308399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01" name="Oval 400">
              <a:extLst>
                <a:ext uri="{FF2B5EF4-FFF2-40B4-BE49-F238E27FC236}">
                  <a16:creationId xmlns="" xmlns:a16="http://schemas.microsoft.com/office/drawing/2014/main" id="{3C5B609C-B494-437A-8C62-B7E976A05BBA}"/>
                </a:ext>
              </a:extLst>
            </p:cNvPr>
            <p:cNvSpPr/>
            <p:nvPr/>
          </p:nvSpPr>
          <p:spPr>
            <a:xfrm rot="15539662">
              <a:off x="4033888" y="307257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02" name="Oval 401">
              <a:extLst>
                <a:ext uri="{FF2B5EF4-FFF2-40B4-BE49-F238E27FC236}">
                  <a16:creationId xmlns="" xmlns:a16="http://schemas.microsoft.com/office/drawing/2014/main" id="{0D6C657E-E336-48C3-92EC-5C8907257F5B}"/>
                </a:ext>
              </a:extLst>
            </p:cNvPr>
            <p:cNvSpPr/>
            <p:nvPr/>
          </p:nvSpPr>
          <p:spPr>
            <a:xfrm rot="15539662">
              <a:off x="3823653" y="286914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03" name="Oval 402">
              <a:extLst>
                <a:ext uri="{FF2B5EF4-FFF2-40B4-BE49-F238E27FC236}">
                  <a16:creationId xmlns="" xmlns:a16="http://schemas.microsoft.com/office/drawing/2014/main" id="{612B4C20-1310-47ED-8394-AE7590FF3FD3}"/>
                </a:ext>
              </a:extLst>
            </p:cNvPr>
            <p:cNvSpPr/>
            <p:nvPr/>
          </p:nvSpPr>
          <p:spPr>
            <a:xfrm rot="15539662">
              <a:off x="3835078" y="300021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04" name="Oval 403">
              <a:extLst>
                <a:ext uri="{FF2B5EF4-FFF2-40B4-BE49-F238E27FC236}">
                  <a16:creationId xmlns="" xmlns:a16="http://schemas.microsoft.com/office/drawing/2014/main" id="{19CA6C5C-437A-4808-B648-C3E9175141FA}"/>
                </a:ext>
              </a:extLst>
            </p:cNvPr>
            <p:cNvSpPr/>
            <p:nvPr/>
          </p:nvSpPr>
          <p:spPr>
            <a:xfrm rot="15539662">
              <a:off x="3986762" y="291740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05" name="Oval 404">
              <a:extLst>
                <a:ext uri="{FF2B5EF4-FFF2-40B4-BE49-F238E27FC236}">
                  <a16:creationId xmlns="" xmlns:a16="http://schemas.microsoft.com/office/drawing/2014/main" id="{B2E48C1E-7A45-4802-BCDE-ECD929FC6C75}"/>
                </a:ext>
              </a:extLst>
            </p:cNvPr>
            <p:cNvSpPr/>
            <p:nvPr/>
          </p:nvSpPr>
          <p:spPr>
            <a:xfrm rot="4739662">
              <a:off x="4054103" y="298025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06" name="Oval 405">
              <a:extLst>
                <a:ext uri="{FF2B5EF4-FFF2-40B4-BE49-F238E27FC236}">
                  <a16:creationId xmlns="" xmlns:a16="http://schemas.microsoft.com/office/drawing/2014/main" id="{54641BAA-1F82-4153-9AE6-B9738744CFFF}"/>
                </a:ext>
              </a:extLst>
            </p:cNvPr>
            <p:cNvSpPr/>
            <p:nvPr/>
          </p:nvSpPr>
          <p:spPr>
            <a:xfrm rot="4739662">
              <a:off x="3943112" y="3012874"/>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07" name="Oval 406">
              <a:extLst>
                <a:ext uri="{FF2B5EF4-FFF2-40B4-BE49-F238E27FC236}">
                  <a16:creationId xmlns="" xmlns:a16="http://schemas.microsoft.com/office/drawing/2014/main" id="{85D7AC51-E880-4EC6-93D6-9CD2A493C86D}"/>
                </a:ext>
              </a:extLst>
            </p:cNvPr>
            <p:cNvSpPr/>
            <p:nvPr/>
          </p:nvSpPr>
          <p:spPr>
            <a:xfrm rot="15539662">
              <a:off x="3878336" y="308146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08" name="Oval 407">
              <a:extLst>
                <a:ext uri="{FF2B5EF4-FFF2-40B4-BE49-F238E27FC236}">
                  <a16:creationId xmlns="" xmlns:a16="http://schemas.microsoft.com/office/drawing/2014/main" id="{2745EB78-6A73-492C-B947-C6470C4E2C6A}"/>
                </a:ext>
              </a:extLst>
            </p:cNvPr>
            <p:cNvSpPr/>
            <p:nvPr/>
          </p:nvSpPr>
          <p:spPr>
            <a:xfrm rot="4739662">
              <a:off x="3911058" y="2795942"/>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09" name="Oval 408">
              <a:extLst>
                <a:ext uri="{FF2B5EF4-FFF2-40B4-BE49-F238E27FC236}">
                  <a16:creationId xmlns="" xmlns:a16="http://schemas.microsoft.com/office/drawing/2014/main" id="{84E7C153-6885-4774-82F0-2AE2083CFBB5}"/>
                </a:ext>
              </a:extLst>
            </p:cNvPr>
            <p:cNvSpPr/>
            <p:nvPr/>
          </p:nvSpPr>
          <p:spPr>
            <a:xfrm rot="15539662">
              <a:off x="3899663" y="2939825"/>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10" name="Oval 409">
              <a:extLst>
                <a:ext uri="{FF2B5EF4-FFF2-40B4-BE49-F238E27FC236}">
                  <a16:creationId xmlns="" xmlns:a16="http://schemas.microsoft.com/office/drawing/2014/main" id="{3E148C68-06E5-412D-95E9-CFE19189DE73}"/>
                </a:ext>
              </a:extLst>
            </p:cNvPr>
            <p:cNvSpPr/>
            <p:nvPr/>
          </p:nvSpPr>
          <p:spPr>
            <a:xfrm rot="15539662">
              <a:off x="3767694" y="295679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11" name="Oval 410">
              <a:extLst>
                <a:ext uri="{FF2B5EF4-FFF2-40B4-BE49-F238E27FC236}">
                  <a16:creationId xmlns="" xmlns:a16="http://schemas.microsoft.com/office/drawing/2014/main" id="{4F57AEEF-2D45-44DD-8BA6-5AFD0AF4761B}"/>
                </a:ext>
              </a:extLst>
            </p:cNvPr>
            <p:cNvSpPr/>
            <p:nvPr/>
          </p:nvSpPr>
          <p:spPr>
            <a:xfrm rot="9903218">
              <a:off x="2621259" y="122729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12" name="Oval 411">
              <a:extLst>
                <a:ext uri="{FF2B5EF4-FFF2-40B4-BE49-F238E27FC236}">
                  <a16:creationId xmlns="" xmlns:a16="http://schemas.microsoft.com/office/drawing/2014/main" id="{F6190DAA-3E90-4501-8075-221F2E30FF82}"/>
                </a:ext>
              </a:extLst>
            </p:cNvPr>
            <p:cNvSpPr/>
            <p:nvPr/>
          </p:nvSpPr>
          <p:spPr>
            <a:xfrm rot="9903218">
              <a:off x="2562986" y="1451609"/>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13" name="Oval 412">
              <a:extLst>
                <a:ext uri="{FF2B5EF4-FFF2-40B4-BE49-F238E27FC236}">
                  <a16:creationId xmlns="" xmlns:a16="http://schemas.microsoft.com/office/drawing/2014/main" id="{61E35241-2C76-4D97-989A-0F3319BCC131}"/>
                </a:ext>
              </a:extLst>
            </p:cNvPr>
            <p:cNvSpPr/>
            <p:nvPr/>
          </p:nvSpPr>
          <p:spPr>
            <a:xfrm rot="9903218">
              <a:off x="2650215" y="145835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14" name="Oval 413">
              <a:extLst>
                <a:ext uri="{FF2B5EF4-FFF2-40B4-BE49-F238E27FC236}">
                  <a16:creationId xmlns="" xmlns:a16="http://schemas.microsoft.com/office/drawing/2014/main" id="{55BA3791-A5B5-4078-B579-A607EA4C1D4B}"/>
                </a:ext>
              </a:extLst>
            </p:cNvPr>
            <p:cNvSpPr/>
            <p:nvPr/>
          </p:nvSpPr>
          <p:spPr>
            <a:xfrm rot="20703218">
              <a:off x="2640528" y="1351098"/>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15" name="Oval 414">
              <a:extLst>
                <a:ext uri="{FF2B5EF4-FFF2-40B4-BE49-F238E27FC236}">
                  <a16:creationId xmlns="" xmlns:a16="http://schemas.microsoft.com/office/drawing/2014/main" id="{27987B0E-4C12-4D02-B668-B027E0B3720F}"/>
                </a:ext>
              </a:extLst>
            </p:cNvPr>
            <p:cNvSpPr/>
            <p:nvPr/>
          </p:nvSpPr>
          <p:spPr>
            <a:xfrm rot="20703218">
              <a:off x="2272600" y="162949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16" name="Oval 415">
              <a:extLst>
                <a:ext uri="{FF2B5EF4-FFF2-40B4-BE49-F238E27FC236}">
                  <a16:creationId xmlns="" xmlns:a16="http://schemas.microsoft.com/office/drawing/2014/main" id="{78E94289-50FD-42FB-A31D-B5EFB17648FC}"/>
                </a:ext>
              </a:extLst>
            </p:cNvPr>
            <p:cNvSpPr/>
            <p:nvPr/>
          </p:nvSpPr>
          <p:spPr>
            <a:xfrm rot="20703218">
              <a:off x="2561006" y="117790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17" name="Oval 416">
              <a:extLst>
                <a:ext uri="{FF2B5EF4-FFF2-40B4-BE49-F238E27FC236}">
                  <a16:creationId xmlns="" xmlns:a16="http://schemas.microsoft.com/office/drawing/2014/main" id="{091A766C-DDB4-409D-9DCE-F02DBCF873DF}"/>
                </a:ext>
              </a:extLst>
            </p:cNvPr>
            <p:cNvSpPr/>
            <p:nvPr/>
          </p:nvSpPr>
          <p:spPr>
            <a:xfrm rot="9903218">
              <a:off x="2634287" y="1317657"/>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18" name="Oval 417">
              <a:extLst>
                <a:ext uri="{FF2B5EF4-FFF2-40B4-BE49-F238E27FC236}">
                  <a16:creationId xmlns="" xmlns:a16="http://schemas.microsoft.com/office/drawing/2014/main" id="{DD1917F9-108A-449F-9774-839F8597DDA8}"/>
                </a:ext>
              </a:extLst>
            </p:cNvPr>
            <p:cNvSpPr/>
            <p:nvPr/>
          </p:nvSpPr>
          <p:spPr>
            <a:xfrm rot="9903218">
              <a:off x="2724239" y="125538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19" name="Oval 418">
              <a:extLst>
                <a:ext uri="{FF2B5EF4-FFF2-40B4-BE49-F238E27FC236}">
                  <a16:creationId xmlns="" xmlns:a16="http://schemas.microsoft.com/office/drawing/2014/main" id="{BAE710CE-2A8F-4EA6-A942-3E358ACF7011}"/>
                </a:ext>
              </a:extLst>
            </p:cNvPr>
            <p:cNvSpPr/>
            <p:nvPr/>
          </p:nvSpPr>
          <p:spPr>
            <a:xfrm rot="20703218">
              <a:off x="2957579" y="205980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20" name="Oval 419">
              <a:extLst>
                <a:ext uri="{FF2B5EF4-FFF2-40B4-BE49-F238E27FC236}">
                  <a16:creationId xmlns="" xmlns:a16="http://schemas.microsoft.com/office/drawing/2014/main" id="{42CB0213-F151-47CC-B39F-56FB6FC5040A}"/>
                </a:ext>
              </a:extLst>
            </p:cNvPr>
            <p:cNvSpPr/>
            <p:nvPr/>
          </p:nvSpPr>
          <p:spPr>
            <a:xfrm rot="20703218">
              <a:off x="2643514" y="114798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21" name="Oval 420">
              <a:extLst>
                <a:ext uri="{FF2B5EF4-FFF2-40B4-BE49-F238E27FC236}">
                  <a16:creationId xmlns="" xmlns:a16="http://schemas.microsoft.com/office/drawing/2014/main" id="{E61FB580-A96D-45C4-8C3C-B5764D3F5130}"/>
                </a:ext>
              </a:extLst>
            </p:cNvPr>
            <p:cNvSpPr/>
            <p:nvPr/>
          </p:nvSpPr>
          <p:spPr>
            <a:xfrm rot="20703218">
              <a:off x="2692637" y="107044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22" name="Oval 421">
              <a:extLst>
                <a:ext uri="{FF2B5EF4-FFF2-40B4-BE49-F238E27FC236}">
                  <a16:creationId xmlns="" xmlns:a16="http://schemas.microsoft.com/office/drawing/2014/main" id="{A4E77BAD-F789-46FE-8DC9-0E64F7B5963E}"/>
                </a:ext>
              </a:extLst>
            </p:cNvPr>
            <p:cNvSpPr/>
            <p:nvPr/>
          </p:nvSpPr>
          <p:spPr>
            <a:xfrm rot="20703218">
              <a:off x="2719246" y="100449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23" name="Oval 422">
              <a:extLst>
                <a:ext uri="{FF2B5EF4-FFF2-40B4-BE49-F238E27FC236}">
                  <a16:creationId xmlns="" xmlns:a16="http://schemas.microsoft.com/office/drawing/2014/main" id="{BED0CB5C-7774-4198-ADD5-CF345DD8F990}"/>
                </a:ext>
              </a:extLst>
            </p:cNvPr>
            <p:cNvSpPr/>
            <p:nvPr/>
          </p:nvSpPr>
          <p:spPr>
            <a:xfrm rot="20703218">
              <a:off x="2575876" y="126759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24" name="Oval 423">
              <a:extLst>
                <a:ext uri="{FF2B5EF4-FFF2-40B4-BE49-F238E27FC236}">
                  <a16:creationId xmlns="" xmlns:a16="http://schemas.microsoft.com/office/drawing/2014/main" id="{F2A0F6C2-0252-45C4-BD12-C12A20368E90}"/>
                </a:ext>
              </a:extLst>
            </p:cNvPr>
            <p:cNvSpPr/>
            <p:nvPr/>
          </p:nvSpPr>
          <p:spPr>
            <a:xfrm rot="20703218">
              <a:off x="2711862" y="118523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25" name="Oval 424">
              <a:extLst>
                <a:ext uri="{FF2B5EF4-FFF2-40B4-BE49-F238E27FC236}">
                  <a16:creationId xmlns="" xmlns:a16="http://schemas.microsoft.com/office/drawing/2014/main" id="{6A93D86F-742F-4271-BFD4-AC8A26399A62}"/>
                </a:ext>
              </a:extLst>
            </p:cNvPr>
            <p:cNvSpPr/>
            <p:nvPr/>
          </p:nvSpPr>
          <p:spPr>
            <a:xfrm rot="4739662">
              <a:off x="4536730" y="391095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26" name="Oval 425">
              <a:extLst>
                <a:ext uri="{FF2B5EF4-FFF2-40B4-BE49-F238E27FC236}">
                  <a16:creationId xmlns="" xmlns:a16="http://schemas.microsoft.com/office/drawing/2014/main" id="{11A57AEF-5FCB-42AB-B96B-24D5E1019421}"/>
                </a:ext>
              </a:extLst>
            </p:cNvPr>
            <p:cNvSpPr/>
            <p:nvPr/>
          </p:nvSpPr>
          <p:spPr>
            <a:xfrm rot="15539662">
              <a:off x="4437441" y="366168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27" name="Oval 426">
              <a:extLst>
                <a:ext uri="{FF2B5EF4-FFF2-40B4-BE49-F238E27FC236}">
                  <a16:creationId xmlns="" xmlns:a16="http://schemas.microsoft.com/office/drawing/2014/main" id="{8ECF41E5-077C-4185-8FB0-9183E50DAC30}"/>
                </a:ext>
              </a:extLst>
            </p:cNvPr>
            <p:cNvSpPr/>
            <p:nvPr/>
          </p:nvSpPr>
          <p:spPr>
            <a:xfrm rot="15539662">
              <a:off x="4409046" y="376251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28" name="Oval 427">
              <a:extLst>
                <a:ext uri="{FF2B5EF4-FFF2-40B4-BE49-F238E27FC236}">
                  <a16:creationId xmlns="" xmlns:a16="http://schemas.microsoft.com/office/drawing/2014/main" id="{662FD717-F009-49F0-8F0D-05D532C683F7}"/>
                </a:ext>
              </a:extLst>
            </p:cNvPr>
            <p:cNvSpPr/>
            <p:nvPr/>
          </p:nvSpPr>
          <p:spPr>
            <a:xfrm rot="15539662">
              <a:off x="4600550" y="370994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29" name="Oval 428">
              <a:extLst>
                <a:ext uri="{FF2B5EF4-FFF2-40B4-BE49-F238E27FC236}">
                  <a16:creationId xmlns="" xmlns:a16="http://schemas.microsoft.com/office/drawing/2014/main" id="{00020BA6-D2D8-4C95-A9B3-C5D80FA611B8}"/>
                </a:ext>
              </a:extLst>
            </p:cNvPr>
            <p:cNvSpPr/>
            <p:nvPr/>
          </p:nvSpPr>
          <p:spPr>
            <a:xfrm rot="4739662">
              <a:off x="3381509" y="217282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30" name="Oval 429">
              <a:extLst>
                <a:ext uri="{FF2B5EF4-FFF2-40B4-BE49-F238E27FC236}">
                  <a16:creationId xmlns="" xmlns:a16="http://schemas.microsoft.com/office/drawing/2014/main" id="{B2C86273-BD0E-4D17-8B1B-502EF54D90D9}"/>
                </a:ext>
              </a:extLst>
            </p:cNvPr>
            <p:cNvSpPr/>
            <p:nvPr/>
          </p:nvSpPr>
          <p:spPr>
            <a:xfrm rot="4739662">
              <a:off x="4556900" y="380541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31" name="Oval 430">
              <a:extLst>
                <a:ext uri="{FF2B5EF4-FFF2-40B4-BE49-F238E27FC236}">
                  <a16:creationId xmlns="" xmlns:a16="http://schemas.microsoft.com/office/drawing/2014/main" id="{2FF40590-AA33-4E18-BC98-FF7A5205132F}"/>
                </a:ext>
              </a:extLst>
            </p:cNvPr>
            <p:cNvSpPr/>
            <p:nvPr/>
          </p:nvSpPr>
          <p:spPr>
            <a:xfrm rot="15539662">
              <a:off x="4127897" y="317742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32" name="Oval 431">
              <a:extLst>
                <a:ext uri="{FF2B5EF4-FFF2-40B4-BE49-F238E27FC236}">
                  <a16:creationId xmlns="" xmlns:a16="http://schemas.microsoft.com/office/drawing/2014/main" id="{012AE65C-317F-4A10-BED4-71A5C6F75F36}"/>
                </a:ext>
              </a:extLst>
            </p:cNvPr>
            <p:cNvSpPr/>
            <p:nvPr/>
          </p:nvSpPr>
          <p:spPr>
            <a:xfrm rot="15539662">
              <a:off x="4372436" y="370552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33" name="Oval 432">
              <a:extLst>
                <a:ext uri="{FF2B5EF4-FFF2-40B4-BE49-F238E27FC236}">
                  <a16:creationId xmlns="" xmlns:a16="http://schemas.microsoft.com/office/drawing/2014/main" id="{AF6503D9-0CF0-4D3F-98A4-C3BDC195501A}"/>
                </a:ext>
              </a:extLst>
            </p:cNvPr>
            <p:cNvSpPr/>
            <p:nvPr/>
          </p:nvSpPr>
          <p:spPr>
            <a:xfrm rot="4739662">
              <a:off x="4550459" y="3614093"/>
              <a:ext cx="64330" cy="6433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34" name="Oval 433">
              <a:extLst>
                <a:ext uri="{FF2B5EF4-FFF2-40B4-BE49-F238E27FC236}">
                  <a16:creationId xmlns="" xmlns:a16="http://schemas.microsoft.com/office/drawing/2014/main" id="{9D150049-0419-4D0A-8427-692AB207AE13}"/>
                </a:ext>
              </a:extLst>
            </p:cNvPr>
            <p:cNvSpPr/>
            <p:nvPr/>
          </p:nvSpPr>
          <p:spPr>
            <a:xfrm rot="15539662">
              <a:off x="4531009" y="3740150"/>
              <a:ext cx="80692" cy="671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35" name="Oval 434">
              <a:extLst>
                <a:ext uri="{FF2B5EF4-FFF2-40B4-BE49-F238E27FC236}">
                  <a16:creationId xmlns="" xmlns:a16="http://schemas.microsoft.com/office/drawing/2014/main" id="{724249C3-6510-43C2-A6D1-777BFF8D68D9}"/>
                </a:ext>
              </a:extLst>
            </p:cNvPr>
            <p:cNvSpPr/>
            <p:nvPr/>
          </p:nvSpPr>
          <p:spPr>
            <a:xfrm rot="15539662">
              <a:off x="4500535" y="385182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36" name="Oval 435">
              <a:extLst>
                <a:ext uri="{FF2B5EF4-FFF2-40B4-BE49-F238E27FC236}">
                  <a16:creationId xmlns="" xmlns:a16="http://schemas.microsoft.com/office/drawing/2014/main" id="{2612CC30-4FBF-49A8-AC97-CB031058334C}"/>
                </a:ext>
              </a:extLst>
            </p:cNvPr>
            <p:cNvSpPr/>
            <p:nvPr/>
          </p:nvSpPr>
          <p:spPr>
            <a:xfrm rot="15539662">
              <a:off x="4320340" y="364309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37" name="Oval 436">
              <a:extLst>
                <a:ext uri="{FF2B5EF4-FFF2-40B4-BE49-F238E27FC236}">
                  <a16:creationId xmlns="" xmlns:a16="http://schemas.microsoft.com/office/drawing/2014/main" id="{C7FD72CF-8F90-48FE-9AAC-AA3EDF6D3F6F}"/>
                </a:ext>
              </a:extLst>
            </p:cNvPr>
            <p:cNvSpPr/>
            <p:nvPr/>
          </p:nvSpPr>
          <p:spPr>
            <a:xfrm rot="17847352">
              <a:off x="2843011" y="349262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38" name="Oval 437">
              <a:extLst>
                <a:ext uri="{FF2B5EF4-FFF2-40B4-BE49-F238E27FC236}">
                  <a16:creationId xmlns="" xmlns:a16="http://schemas.microsoft.com/office/drawing/2014/main" id="{A86F9557-3DAE-4064-A8F5-8C666C8B21E4}"/>
                </a:ext>
              </a:extLst>
            </p:cNvPr>
            <p:cNvSpPr/>
            <p:nvPr/>
          </p:nvSpPr>
          <p:spPr>
            <a:xfrm rot="17847352">
              <a:off x="2652171" y="333782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39" name="Oval 438">
              <a:extLst>
                <a:ext uri="{FF2B5EF4-FFF2-40B4-BE49-F238E27FC236}">
                  <a16:creationId xmlns="" xmlns:a16="http://schemas.microsoft.com/office/drawing/2014/main" id="{40CE7C72-BB5B-4282-8B9F-44E5D3797BFD}"/>
                </a:ext>
              </a:extLst>
            </p:cNvPr>
            <p:cNvSpPr/>
            <p:nvPr/>
          </p:nvSpPr>
          <p:spPr>
            <a:xfrm rot="17847352">
              <a:off x="2587891" y="351637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40" name="Oval 439">
              <a:extLst>
                <a:ext uri="{FF2B5EF4-FFF2-40B4-BE49-F238E27FC236}">
                  <a16:creationId xmlns="" xmlns:a16="http://schemas.microsoft.com/office/drawing/2014/main" id="{1999CF3E-40DD-4775-B40D-F19D3447FDC0}"/>
                </a:ext>
              </a:extLst>
            </p:cNvPr>
            <p:cNvSpPr/>
            <p:nvPr/>
          </p:nvSpPr>
          <p:spPr>
            <a:xfrm rot="7047352">
              <a:off x="2713251" y="3413537"/>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41" name="Oval 440">
              <a:extLst>
                <a:ext uri="{FF2B5EF4-FFF2-40B4-BE49-F238E27FC236}">
                  <a16:creationId xmlns="" xmlns:a16="http://schemas.microsoft.com/office/drawing/2014/main" id="{5C1BE7A2-F7D0-4C3C-83EF-9C722FC1BF69}"/>
                </a:ext>
              </a:extLst>
            </p:cNvPr>
            <p:cNvSpPr/>
            <p:nvPr/>
          </p:nvSpPr>
          <p:spPr>
            <a:xfrm rot="7047352">
              <a:off x="2763542" y="372885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42" name="Oval 441">
              <a:extLst>
                <a:ext uri="{FF2B5EF4-FFF2-40B4-BE49-F238E27FC236}">
                  <a16:creationId xmlns="" xmlns:a16="http://schemas.microsoft.com/office/drawing/2014/main" id="{156FDF12-E18E-498C-ADD8-4F6708D6E9CC}"/>
                </a:ext>
              </a:extLst>
            </p:cNvPr>
            <p:cNvSpPr/>
            <p:nvPr/>
          </p:nvSpPr>
          <p:spPr>
            <a:xfrm rot="7047352">
              <a:off x="2842218" y="363174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43" name="Oval 442">
              <a:extLst>
                <a:ext uri="{FF2B5EF4-FFF2-40B4-BE49-F238E27FC236}">
                  <a16:creationId xmlns="" xmlns:a16="http://schemas.microsoft.com/office/drawing/2014/main" id="{48E9F175-973B-439A-9D84-63454AB36B55}"/>
                </a:ext>
              </a:extLst>
            </p:cNvPr>
            <p:cNvSpPr/>
            <p:nvPr/>
          </p:nvSpPr>
          <p:spPr>
            <a:xfrm rot="7047352">
              <a:off x="2047350" y="185359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44" name="Oval 443">
              <a:extLst>
                <a:ext uri="{FF2B5EF4-FFF2-40B4-BE49-F238E27FC236}">
                  <a16:creationId xmlns="" xmlns:a16="http://schemas.microsoft.com/office/drawing/2014/main" id="{F595DEE4-60A6-4647-8099-7C3066024EA9}"/>
                </a:ext>
              </a:extLst>
            </p:cNvPr>
            <p:cNvSpPr/>
            <p:nvPr/>
          </p:nvSpPr>
          <p:spPr>
            <a:xfrm rot="7047352">
              <a:off x="2684137" y="362750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45" name="Oval 444">
              <a:extLst>
                <a:ext uri="{FF2B5EF4-FFF2-40B4-BE49-F238E27FC236}">
                  <a16:creationId xmlns="" xmlns:a16="http://schemas.microsoft.com/office/drawing/2014/main" id="{6832F75C-CE19-4767-AA27-D0D7E1C18015}"/>
                </a:ext>
              </a:extLst>
            </p:cNvPr>
            <p:cNvSpPr/>
            <p:nvPr/>
          </p:nvSpPr>
          <p:spPr>
            <a:xfrm rot="17847352">
              <a:off x="2670496" y="353641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46" name="Oval 445">
              <a:extLst>
                <a:ext uri="{FF2B5EF4-FFF2-40B4-BE49-F238E27FC236}">
                  <a16:creationId xmlns="" xmlns:a16="http://schemas.microsoft.com/office/drawing/2014/main" id="{205EAFB0-D45B-471C-8D92-848DFBAB15B7}"/>
                </a:ext>
              </a:extLst>
            </p:cNvPr>
            <p:cNvSpPr/>
            <p:nvPr/>
          </p:nvSpPr>
          <p:spPr>
            <a:xfrm rot="17847352">
              <a:off x="2833628" y="338555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47" name="Oval 446">
              <a:extLst>
                <a:ext uri="{FF2B5EF4-FFF2-40B4-BE49-F238E27FC236}">
                  <a16:creationId xmlns="" xmlns:a16="http://schemas.microsoft.com/office/drawing/2014/main" id="{D2D2B3BF-DF98-4FEF-9DE1-DC02F53B3F46}"/>
                </a:ext>
              </a:extLst>
            </p:cNvPr>
            <p:cNvSpPr/>
            <p:nvPr/>
          </p:nvSpPr>
          <p:spPr>
            <a:xfrm rot="17847352">
              <a:off x="2765497" y="355463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48" name="Oval 447">
              <a:extLst>
                <a:ext uri="{FF2B5EF4-FFF2-40B4-BE49-F238E27FC236}">
                  <a16:creationId xmlns="" xmlns:a16="http://schemas.microsoft.com/office/drawing/2014/main" id="{4C80FA54-A638-4330-970E-52D6FB80F8E9}"/>
                </a:ext>
              </a:extLst>
            </p:cNvPr>
            <p:cNvSpPr/>
            <p:nvPr/>
          </p:nvSpPr>
          <p:spPr>
            <a:xfrm rot="7047352">
              <a:off x="2628210" y="344341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49" name="Oval 448">
              <a:extLst>
                <a:ext uri="{FF2B5EF4-FFF2-40B4-BE49-F238E27FC236}">
                  <a16:creationId xmlns="" xmlns:a16="http://schemas.microsoft.com/office/drawing/2014/main" id="{6BC348FA-EBF7-4A5C-8295-600CA373EAD3}"/>
                </a:ext>
              </a:extLst>
            </p:cNvPr>
            <p:cNvSpPr/>
            <p:nvPr/>
          </p:nvSpPr>
          <p:spPr>
            <a:xfrm rot="7047352">
              <a:off x="2911917" y="3572372"/>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50" name="Oval 449">
              <a:extLst>
                <a:ext uri="{FF2B5EF4-FFF2-40B4-BE49-F238E27FC236}">
                  <a16:creationId xmlns="" xmlns:a16="http://schemas.microsoft.com/office/drawing/2014/main" id="{4212C186-52FA-4018-B491-25C6154EC032}"/>
                </a:ext>
              </a:extLst>
            </p:cNvPr>
            <p:cNvSpPr/>
            <p:nvPr/>
          </p:nvSpPr>
          <p:spPr>
            <a:xfrm rot="7047352">
              <a:off x="2505209" y="354542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51" name="Oval 450">
              <a:extLst>
                <a:ext uri="{FF2B5EF4-FFF2-40B4-BE49-F238E27FC236}">
                  <a16:creationId xmlns="" xmlns:a16="http://schemas.microsoft.com/office/drawing/2014/main" id="{7D8AB1BA-51E4-4EE5-9AB5-07CCDF91F0B1}"/>
                </a:ext>
              </a:extLst>
            </p:cNvPr>
            <p:cNvSpPr/>
            <p:nvPr/>
          </p:nvSpPr>
          <p:spPr>
            <a:xfrm rot="7047352">
              <a:off x="2944710" y="3674625"/>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52" name="Oval 451">
              <a:extLst>
                <a:ext uri="{FF2B5EF4-FFF2-40B4-BE49-F238E27FC236}">
                  <a16:creationId xmlns="" xmlns:a16="http://schemas.microsoft.com/office/drawing/2014/main" id="{AB62A547-9099-43E5-9A59-C9AAE95E5DC5}"/>
                </a:ext>
              </a:extLst>
            </p:cNvPr>
            <p:cNvSpPr/>
            <p:nvPr/>
          </p:nvSpPr>
          <p:spPr>
            <a:xfrm rot="17847352">
              <a:off x="2637372" y="3706543"/>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53" name="Oval 452">
              <a:extLst>
                <a:ext uri="{FF2B5EF4-FFF2-40B4-BE49-F238E27FC236}">
                  <a16:creationId xmlns="" xmlns:a16="http://schemas.microsoft.com/office/drawing/2014/main" id="{EB07E5D6-E982-4D98-A413-6D9810F0338A}"/>
                </a:ext>
              </a:extLst>
            </p:cNvPr>
            <p:cNvSpPr/>
            <p:nvPr/>
          </p:nvSpPr>
          <p:spPr>
            <a:xfrm rot="7047352">
              <a:off x="2760181" y="3651496"/>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54" name="Oval 453">
              <a:extLst>
                <a:ext uri="{FF2B5EF4-FFF2-40B4-BE49-F238E27FC236}">
                  <a16:creationId xmlns="" xmlns:a16="http://schemas.microsoft.com/office/drawing/2014/main" id="{2FD4E1D1-1F70-4000-8029-B79C804626BF}"/>
                </a:ext>
              </a:extLst>
            </p:cNvPr>
            <p:cNvSpPr/>
            <p:nvPr/>
          </p:nvSpPr>
          <p:spPr>
            <a:xfrm rot="7047352">
              <a:off x="2598838" y="360879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55" name="Oval 454">
              <a:extLst>
                <a:ext uri="{FF2B5EF4-FFF2-40B4-BE49-F238E27FC236}">
                  <a16:creationId xmlns="" xmlns:a16="http://schemas.microsoft.com/office/drawing/2014/main" id="{C19C11E0-A0F2-4397-B755-BCE354CB1A80}"/>
                </a:ext>
              </a:extLst>
            </p:cNvPr>
            <p:cNvSpPr/>
            <p:nvPr/>
          </p:nvSpPr>
          <p:spPr>
            <a:xfrm rot="7047352">
              <a:off x="2880172" y="373292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56" name="Oval 455">
              <a:extLst>
                <a:ext uri="{FF2B5EF4-FFF2-40B4-BE49-F238E27FC236}">
                  <a16:creationId xmlns="" xmlns:a16="http://schemas.microsoft.com/office/drawing/2014/main" id="{27D1B5BB-780D-4F30-A789-D3084E4B80DA}"/>
                </a:ext>
              </a:extLst>
            </p:cNvPr>
            <p:cNvSpPr/>
            <p:nvPr/>
          </p:nvSpPr>
          <p:spPr>
            <a:xfrm rot="17847352">
              <a:off x="2379349" y="358651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57" name="Oval 456">
              <a:extLst>
                <a:ext uri="{FF2B5EF4-FFF2-40B4-BE49-F238E27FC236}">
                  <a16:creationId xmlns="" xmlns:a16="http://schemas.microsoft.com/office/drawing/2014/main" id="{AD8B6115-9019-4292-AE0F-291DB778B2E2}"/>
                </a:ext>
              </a:extLst>
            </p:cNvPr>
            <p:cNvSpPr/>
            <p:nvPr/>
          </p:nvSpPr>
          <p:spPr>
            <a:xfrm rot="17847352">
              <a:off x="2352824" y="366110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58" name="Oval 457">
              <a:extLst>
                <a:ext uri="{FF2B5EF4-FFF2-40B4-BE49-F238E27FC236}">
                  <a16:creationId xmlns="" xmlns:a16="http://schemas.microsoft.com/office/drawing/2014/main" id="{EBC0C414-51A3-42BF-8013-91B6B302EA8E}"/>
                </a:ext>
              </a:extLst>
            </p:cNvPr>
            <p:cNvSpPr/>
            <p:nvPr/>
          </p:nvSpPr>
          <p:spPr>
            <a:xfrm rot="7047352">
              <a:off x="2434868" y="3705913"/>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59" name="Oval 458">
              <a:extLst>
                <a:ext uri="{FF2B5EF4-FFF2-40B4-BE49-F238E27FC236}">
                  <a16:creationId xmlns="" xmlns:a16="http://schemas.microsoft.com/office/drawing/2014/main" id="{C4A65EBD-F292-48E8-8300-31FFCF05AFB9}"/>
                </a:ext>
              </a:extLst>
            </p:cNvPr>
            <p:cNvSpPr/>
            <p:nvPr/>
          </p:nvSpPr>
          <p:spPr>
            <a:xfrm rot="17847352">
              <a:off x="2555245" y="3677934"/>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60" name="Oval 459">
              <a:extLst>
                <a:ext uri="{FF2B5EF4-FFF2-40B4-BE49-F238E27FC236}">
                  <a16:creationId xmlns="" xmlns:a16="http://schemas.microsoft.com/office/drawing/2014/main" id="{D5464E05-991D-4D04-9B22-9B76526F524E}"/>
                </a:ext>
              </a:extLst>
            </p:cNvPr>
            <p:cNvSpPr/>
            <p:nvPr/>
          </p:nvSpPr>
          <p:spPr>
            <a:xfrm rot="7047352">
              <a:off x="2349827" y="3735787"/>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61" name="Oval 460">
              <a:extLst>
                <a:ext uri="{FF2B5EF4-FFF2-40B4-BE49-F238E27FC236}">
                  <a16:creationId xmlns="" xmlns:a16="http://schemas.microsoft.com/office/drawing/2014/main" id="{6D76741A-37BC-434A-B713-BA5E5A96B862}"/>
                </a:ext>
              </a:extLst>
            </p:cNvPr>
            <p:cNvSpPr/>
            <p:nvPr/>
          </p:nvSpPr>
          <p:spPr>
            <a:xfrm rot="7047352">
              <a:off x="2461978" y="362723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62" name="Oval 461">
              <a:extLst>
                <a:ext uri="{FF2B5EF4-FFF2-40B4-BE49-F238E27FC236}">
                  <a16:creationId xmlns="" xmlns:a16="http://schemas.microsoft.com/office/drawing/2014/main" id="{AF2A4238-EBD6-44CF-8873-18BA1E832095}"/>
                </a:ext>
              </a:extLst>
            </p:cNvPr>
            <p:cNvSpPr/>
            <p:nvPr/>
          </p:nvSpPr>
          <p:spPr>
            <a:xfrm rot="16200000">
              <a:off x="2527620" y="3428536"/>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63" name="Oval 462">
              <a:extLst>
                <a:ext uri="{FF2B5EF4-FFF2-40B4-BE49-F238E27FC236}">
                  <a16:creationId xmlns="" xmlns:a16="http://schemas.microsoft.com/office/drawing/2014/main" id="{8596B041-3D05-4C4E-AEDC-430C10856125}"/>
                </a:ext>
              </a:extLst>
            </p:cNvPr>
            <p:cNvSpPr/>
            <p:nvPr/>
          </p:nvSpPr>
          <p:spPr>
            <a:xfrm rot="4396595">
              <a:off x="1961255" y="184203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64" name="Oval 463">
              <a:extLst>
                <a:ext uri="{FF2B5EF4-FFF2-40B4-BE49-F238E27FC236}">
                  <a16:creationId xmlns="" xmlns:a16="http://schemas.microsoft.com/office/drawing/2014/main" id="{7C3A91FF-0FCA-42F0-992C-F9293E683305}"/>
                </a:ext>
              </a:extLst>
            </p:cNvPr>
            <p:cNvSpPr/>
            <p:nvPr/>
          </p:nvSpPr>
          <p:spPr>
            <a:xfrm rot="15196595">
              <a:off x="2857129" y="240685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grpSp>
      <p:grpSp>
        <p:nvGrpSpPr>
          <p:cNvPr id="6" name="Group 464">
            <a:extLst>
              <a:ext uri="{FF2B5EF4-FFF2-40B4-BE49-F238E27FC236}">
                <a16:creationId xmlns="" xmlns:a16="http://schemas.microsoft.com/office/drawing/2014/main" id="{1441D4F0-CDA5-4B21-B0A1-BF1C239367CB}"/>
              </a:ext>
            </a:extLst>
          </p:cNvPr>
          <p:cNvGrpSpPr/>
          <p:nvPr/>
        </p:nvGrpSpPr>
        <p:grpSpPr>
          <a:xfrm>
            <a:off x="1428728" y="2666582"/>
            <a:ext cx="904802" cy="2405498"/>
            <a:chOff x="9124747" y="3738224"/>
            <a:chExt cx="1206402" cy="3207331"/>
          </a:xfrm>
        </p:grpSpPr>
        <p:sp>
          <p:nvSpPr>
            <p:cNvPr id="466" name="Oval 465">
              <a:extLst>
                <a:ext uri="{FF2B5EF4-FFF2-40B4-BE49-F238E27FC236}">
                  <a16:creationId xmlns="" xmlns:a16="http://schemas.microsoft.com/office/drawing/2014/main" id="{28ED521B-5954-4252-9042-3062AF95DCD3}"/>
                </a:ext>
              </a:extLst>
            </p:cNvPr>
            <p:cNvSpPr/>
            <p:nvPr/>
          </p:nvSpPr>
          <p:spPr>
            <a:xfrm rot="16200000">
              <a:off x="9582915" y="4506959"/>
              <a:ext cx="290061" cy="2900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grpSp>
          <p:nvGrpSpPr>
            <p:cNvPr id="7" name="그룹 247">
              <a:extLst>
                <a:ext uri="{FF2B5EF4-FFF2-40B4-BE49-F238E27FC236}">
                  <a16:creationId xmlns="" xmlns:a16="http://schemas.microsoft.com/office/drawing/2014/main" id="{C0A1F610-897D-495F-9414-6DF945F8833C}"/>
                </a:ext>
              </a:extLst>
            </p:cNvPr>
            <p:cNvGrpSpPr/>
            <p:nvPr/>
          </p:nvGrpSpPr>
          <p:grpSpPr>
            <a:xfrm rot="5400000">
              <a:off x="9067426" y="3808730"/>
              <a:ext cx="719050" cy="604408"/>
              <a:chOff x="1835978" y="6129099"/>
              <a:chExt cx="539290" cy="453308"/>
            </a:xfrm>
            <a:solidFill>
              <a:schemeClr val="accent2"/>
            </a:solidFill>
          </p:grpSpPr>
          <p:sp>
            <p:nvSpPr>
              <p:cNvPr id="510" name="Oval 509">
                <a:extLst>
                  <a:ext uri="{FF2B5EF4-FFF2-40B4-BE49-F238E27FC236}">
                    <a16:creationId xmlns="" xmlns:a16="http://schemas.microsoft.com/office/drawing/2014/main" id="{81B45617-2F52-42CE-859E-B91E08651DE8}"/>
                  </a:ext>
                </a:extLst>
              </p:cNvPr>
              <p:cNvSpPr/>
              <p:nvPr/>
            </p:nvSpPr>
            <p:spPr>
              <a:xfrm rot="10800000">
                <a:off x="2197275" y="6293467"/>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511" name="Rectangle 510">
                <a:extLst>
                  <a:ext uri="{FF2B5EF4-FFF2-40B4-BE49-F238E27FC236}">
                    <a16:creationId xmlns="" xmlns:a16="http://schemas.microsoft.com/office/drawing/2014/main" id="{1DAE6FDB-2587-4C6A-B4A3-62143E3613CD}"/>
                  </a:ext>
                </a:extLst>
              </p:cNvPr>
              <p:cNvSpPr/>
              <p:nvPr/>
            </p:nvSpPr>
            <p:spPr>
              <a:xfrm>
                <a:off x="2256605" y="6129099"/>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512" name="Oval 511">
                <a:extLst>
                  <a:ext uri="{FF2B5EF4-FFF2-40B4-BE49-F238E27FC236}">
                    <a16:creationId xmlns="" xmlns:a16="http://schemas.microsoft.com/office/drawing/2014/main" id="{39BF0B4A-9E8B-4EA5-A9FB-6311A1E12E17}"/>
                  </a:ext>
                </a:extLst>
              </p:cNvPr>
              <p:cNvSpPr/>
              <p:nvPr/>
            </p:nvSpPr>
            <p:spPr>
              <a:xfrm rot="10800000">
                <a:off x="2011682" y="6417006"/>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513" name="Rectangle 512">
                <a:extLst>
                  <a:ext uri="{FF2B5EF4-FFF2-40B4-BE49-F238E27FC236}">
                    <a16:creationId xmlns="" xmlns:a16="http://schemas.microsoft.com/office/drawing/2014/main" id="{33962941-0E2D-4E09-A811-E824276B241A}"/>
                  </a:ext>
                </a:extLst>
              </p:cNvPr>
              <p:cNvSpPr/>
              <p:nvPr/>
            </p:nvSpPr>
            <p:spPr>
              <a:xfrm>
                <a:off x="2061124" y="6129099"/>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514" name="Oval 513">
                <a:extLst>
                  <a:ext uri="{FF2B5EF4-FFF2-40B4-BE49-F238E27FC236}">
                    <a16:creationId xmlns="" xmlns:a16="http://schemas.microsoft.com/office/drawing/2014/main" id="{03ECA3D9-4868-42C0-9F5D-08AF0FDC991F}"/>
                  </a:ext>
                </a:extLst>
              </p:cNvPr>
              <p:cNvSpPr/>
              <p:nvPr/>
            </p:nvSpPr>
            <p:spPr>
              <a:xfrm rot="10800000">
                <a:off x="1835978" y="6443968"/>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515" name="Rectangle 514">
                <a:extLst>
                  <a:ext uri="{FF2B5EF4-FFF2-40B4-BE49-F238E27FC236}">
                    <a16:creationId xmlns="" xmlns:a16="http://schemas.microsoft.com/office/drawing/2014/main" id="{84440DC3-F00A-47D5-B61D-795CA922C0C6}"/>
                  </a:ext>
                </a:extLst>
              </p:cNvPr>
              <p:cNvSpPr/>
              <p:nvPr/>
            </p:nvSpPr>
            <p:spPr>
              <a:xfrm>
                <a:off x="1875531" y="6134265"/>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grpSp>
        <p:grpSp>
          <p:nvGrpSpPr>
            <p:cNvPr id="10" name="그룹 246">
              <a:extLst>
                <a:ext uri="{FF2B5EF4-FFF2-40B4-BE49-F238E27FC236}">
                  <a16:creationId xmlns="" xmlns:a16="http://schemas.microsoft.com/office/drawing/2014/main" id="{E00728E7-4FD3-417C-A153-8F55163DF5B4}"/>
                </a:ext>
              </a:extLst>
            </p:cNvPr>
            <p:cNvGrpSpPr/>
            <p:nvPr/>
          </p:nvGrpSpPr>
          <p:grpSpPr>
            <a:xfrm rot="5400000">
              <a:off x="9310496" y="4784716"/>
              <a:ext cx="1293070" cy="748232"/>
              <a:chOff x="2406647" y="5677604"/>
              <a:chExt cx="969807" cy="561175"/>
            </a:xfrm>
            <a:solidFill>
              <a:schemeClr val="accent2"/>
            </a:solidFill>
          </p:grpSpPr>
          <p:sp>
            <p:nvSpPr>
              <p:cNvPr id="501" name="Oval 500">
                <a:extLst>
                  <a:ext uri="{FF2B5EF4-FFF2-40B4-BE49-F238E27FC236}">
                    <a16:creationId xmlns="" xmlns:a16="http://schemas.microsoft.com/office/drawing/2014/main" id="{1FAD8A41-93B4-496D-B580-369EC3725132}"/>
                  </a:ext>
                </a:extLst>
              </p:cNvPr>
              <p:cNvSpPr/>
              <p:nvPr/>
            </p:nvSpPr>
            <p:spPr>
              <a:xfrm>
                <a:off x="240664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502" name="Oval 501">
                <a:extLst>
                  <a:ext uri="{FF2B5EF4-FFF2-40B4-BE49-F238E27FC236}">
                    <a16:creationId xmlns="" xmlns:a16="http://schemas.microsoft.com/office/drawing/2014/main" id="{32E8848F-2F33-4EF1-9008-F6E118A35624}"/>
                  </a:ext>
                </a:extLst>
              </p:cNvPr>
              <p:cNvSpPr/>
              <p:nvPr/>
            </p:nvSpPr>
            <p:spPr>
              <a:xfrm>
                <a:off x="2651571" y="5788551"/>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503" name="Rectangle 502">
                <a:extLst>
                  <a:ext uri="{FF2B5EF4-FFF2-40B4-BE49-F238E27FC236}">
                    <a16:creationId xmlns="" xmlns:a16="http://schemas.microsoft.com/office/drawing/2014/main" id="{052AC1C2-FA74-4479-A8E9-393969496B69}"/>
                  </a:ext>
                </a:extLst>
              </p:cNvPr>
              <p:cNvSpPr/>
              <p:nvPr/>
            </p:nvSpPr>
            <p:spPr>
              <a:xfrm rot="10800000">
                <a:off x="2710903" y="5931271"/>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504" name="Oval 503">
                <a:extLst>
                  <a:ext uri="{FF2B5EF4-FFF2-40B4-BE49-F238E27FC236}">
                    <a16:creationId xmlns="" xmlns:a16="http://schemas.microsoft.com/office/drawing/2014/main" id="{A3DF08A9-3015-4E85-804B-0CCD8793DA7A}"/>
                  </a:ext>
                </a:extLst>
              </p:cNvPr>
              <p:cNvSpPr/>
              <p:nvPr/>
            </p:nvSpPr>
            <p:spPr>
              <a:xfrm>
                <a:off x="2856940" y="5684789"/>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505" name="Rectangle 504">
                <a:extLst>
                  <a:ext uri="{FF2B5EF4-FFF2-40B4-BE49-F238E27FC236}">
                    <a16:creationId xmlns="" xmlns:a16="http://schemas.microsoft.com/office/drawing/2014/main" id="{1971E8F3-E182-4F51-8F10-2135D95FEBD6}"/>
                  </a:ext>
                </a:extLst>
              </p:cNvPr>
              <p:cNvSpPr/>
              <p:nvPr/>
            </p:nvSpPr>
            <p:spPr>
              <a:xfrm rot="10800000">
                <a:off x="2906384" y="5832302"/>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506" name="Oval 505">
                <a:extLst>
                  <a:ext uri="{FF2B5EF4-FFF2-40B4-BE49-F238E27FC236}">
                    <a16:creationId xmlns="" xmlns:a16="http://schemas.microsoft.com/office/drawing/2014/main" id="{8B5ABCD1-6D3C-4FBB-B49D-7693F2B3F702}"/>
                  </a:ext>
                </a:extLst>
              </p:cNvPr>
              <p:cNvSpPr/>
              <p:nvPr/>
            </p:nvSpPr>
            <p:spPr>
              <a:xfrm>
                <a:off x="3052422" y="5677604"/>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507" name="Rectangle 506">
                <a:extLst>
                  <a:ext uri="{FF2B5EF4-FFF2-40B4-BE49-F238E27FC236}">
                    <a16:creationId xmlns="" xmlns:a16="http://schemas.microsoft.com/office/drawing/2014/main" id="{AC32B681-DDF1-4E96-A809-4C4782B36953}"/>
                  </a:ext>
                </a:extLst>
              </p:cNvPr>
              <p:cNvSpPr/>
              <p:nvPr/>
            </p:nvSpPr>
            <p:spPr>
              <a:xfrm rot="10800000">
                <a:off x="3091977" y="580931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508" name="Oval 507">
                <a:extLst>
                  <a:ext uri="{FF2B5EF4-FFF2-40B4-BE49-F238E27FC236}">
                    <a16:creationId xmlns="" xmlns:a16="http://schemas.microsoft.com/office/drawing/2014/main" id="{2A7E0BE9-E340-4EA2-BA8E-77585184E9E0}"/>
                  </a:ext>
                </a:extLst>
              </p:cNvPr>
              <p:cNvSpPr/>
              <p:nvPr/>
            </p:nvSpPr>
            <p:spPr>
              <a:xfrm>
                <a:off x="3257792" y="5786456"/>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509" name="Rectangle 508">
                <a:extLst>
                  <a:ext uri="{FF2B5EF4-FFF2-40B4-BE49-F238E27FC236}">
                    <a16:creationId xmlns="" xmlns:a16="http://schemas.microsoft.com/office/drawing/2014/main" id="{CE0F27DD-343E-4860-9A40-598AAFDB73E1}"/>
                  </a:ext>
                </a:extLst>
              </p:cNvPr>
              <p:cNvSpPr/>
              <p:nvPr/>
            </p:nvSpPr>
            <p:spPr>
              <a:xfrm rot="10800000">
                <a:off x="3287458" y="5898389"/>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grpSp>
        <p:grpSp>
          <p:nvGrpSpPr>
            <p:cNvPr id="13" name="그룹 243">
              <a:extLst>
                <a:ext uri="{FF2B5EF4-FFF2-40B4-BE49-F238E27FC236}">
                  <a16:creationId xmlns="" xmlns:a16="http://schemas.microsoft.com/office/drawing/2014/main" id="{88A9F4B2-53A9-424A-B07C-9E42AA564560}"/>
                </a:ext>
              </a:extLst>
            </p:cNvPr>
            <p:cNvGrpSpPr/>
            <p:nvPr/>
          </p:nvGrpSpPr>
          <p:grpSpPr>
            <a:xfrm rot="5400000">
              <a:off x="9080612" y="6297011"/>
              <a:ext cx="692681" cy="604408"/>
              <a:chOff x="3712085" y="6129098"/>
              <a:chExt cx="519513" cy="453308"/>
            </a:xfrm>
            <a:solidFill>
              <a:schemeClr val="accent2"/>
            </a:solidFill>
          </p:grpSpPr>
          <p:sp>
            <p:nvSpPr>
              <p:cNvPr id="495" name="Oval 494">
                <a:extLst>
                  <a:ext uri="{FF2B5EF4-FFF2-40B4-BE49-F238E27FC236}">
                    <a16:creationId xmlns="" xmlns:a16="http://schemas.microsoft.com/office/drawing/2014/main" id="{058F5ED4-6A7C-4894-AD23-82F141629D53}"/>
                  </a:ext>
                </a:extLst>
              </p:cNvPr>
              <p:cNvSpPr/>
              <p:nvPr/>
            </p:nvSpPr>
            <p:spPr>
              <a:xfrm rot="10800000">
                <a:off x="4073382" y="6417005"/>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96" name="Rectangle 495">
                <a:extLst>
                  <a:ext uri="{FF2B5EF4-FFF2-40B4-BE49-F238E27FC236}">
                    <a16:creationId xmlns="" xmlns:a16="http://schemas.microsoft.com/office/drawing/2014/main" id="{23A69DBF-6734-41E5-9E16-06018BEB4ED3}"/>
                  </a:ext>
                </a:extLst>
              </p:cNvPr>
              <p:cNvSpPr/>
              <p:nvPr/>
            </p:nvSpPr>
            <p:spPr>
              <a:xfrm>
                <a:off x="4122824" y="6129098"/>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97" name="Oval 496">
                <a:extLst>
                  <a:ext uri="{FF2B5EF4-FFF2-40B4-BE49-F238E27FC236}">
                    <a16:creationId xmlns="" xmlns:a16="http://schemas.microsoft.com/office/drawing/2014/main" id="{9B4CC0E6-4C63-4FEE-ADAE-EB87DB22EA09}"/>
                  </a:ext>
                </a:extLst>
              </p:cNvPr>
              <p:cNvSpPr/>
              <p:nvPr/>
            </p:nvSpPr>
            <p:spPr>
              <a:xfrm rot="10800000">
                <a:off x="3897678" y="6443967"/>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98" name="Rectangle 497">
                <a:extLst>
                  <a:ext uri="{FF2B5EF4-FFF2-40B4-BE49-F238E27FC236}">
                    <a16:creationId xmlns="" xmlns:a16="http://schemas.microsoft.com/office/drawing/2014/main" id="{1CF928F1-C2A6-466E-B79C-C412EE30D4D2}"/>
                  </a:ext>
                </a:extLst>
              </p:cNvPr>
              <p:cNvSpPr/>
              <p:nvPr/>
            </p:nvSpPr>
            <p:spPr>
              <a:xfrm>
                <a:off x="3937231" y="613426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99" name="Oval 498">
                <a:extLst>
                  <a:ext uri="{FF2B5EF4-FFF2-40B4-BE49-F238E27FC236}">
                    <a16:creationId xmlns="" xmlns:a16="http://schemas.microsoft.com/office/drawing/2014/main" id="{531D159D-73E4-421A-B2C9-59109365B6AF}"/>
                  </a:ext>
                </a:extLst>
              </p:cNvPr>
              <p:cNvSpPr/>
              <p:nvPr/>
            </p:nvSpPr>
            <p:spPr>
              <a:xfrm rot="10800000">
                <a:off x="3712085" y="6354892"/>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500" name="Rectangle 499">
                <a:extLst>
                  <a:ext uri="{FF2B5EF4-FFF2-40B4-BE49-F238E27FC236}">
                    <a16:creationId xmlns="" xmlns:a16="http://schemas.microsoft.com/office/drawing/2014/main" id="{6B5E7857-E3A4-451A-AD5A-0F53F5E710A3}"/>
                  </a:ext>
                </a:extLst>
              </p:cNvPr>
              <p:cNvSpPr/>
              <p:nvPr/>
            </p:nvSpPr>
            <p:spPr>
              <a:xfrm>
                <a:off x="3741750" y="6130005"/>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grpSp>
        <p:grpSp>
          <p:nvGrpSpPr>
            <p:cNvPr id="16" name="그룹 259">
              <a:extLst>
                <a:ext uri="{FF2B5EF4-FFF2-40B4-BE49-F238E27FC236}">
                  <a16:creationId xmlns="" xmlns:a16="http://schemas.microsoft.com/office/drawing/2014/main" id="{3502FFE1-80F3-4302-BB25-1369DFDE5805}"/>
                </a:ext>
              </a:extLst>
            </p:cNvPr>
            <p:cNvGrpSpPr/>
            <p:nvPr/>
          </p:nvGrpSpPr>
          <p:grpSpPr>
            <a:xfrm rot="5400000">
              <a:off x="9680363" y="3780125"/>
              <a:ext cx="692682" cy="608880"/>
              <a:chOff x="1826089" y="5677604"/>
              <a:chExt cx="519514" cy="456661"/>
            </a:xfrm>
            <a:solidFill>
              <a:schemeClr val="accent5"/>
            </a:solidFill>
          </p:grpSpPr>
          <p:sp>
            <p:nvSpPr>
              <p:cNvPr id="489" name="Rectangle 488">
                <a:extLst>
                  <a:ext uri="{FF2B5EF4-FFF2-40B4-BE49-F238E27FC236}">
                    <a16:creationId xmlns="" xmlns:a16="http://schemas.microsoft.com/office/drawing/2014/main" id="{9B0E0B7D-9ECE-4593-9027-13AC04BB1624}"/>
                  </a:ext>
                </a:extLst>
              </p:cNvPr>
              <p:cNvSpPr/>
              <p:nvPr/>
            </p:nvSpPr>
            <p:spPr>
              <a:xfrm rot="10800000">
                <a:off x="2256606" y="5899323"/>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90" name="Oval 489">
                <a:extLst>
                  <a:ext uri="{FF2B5EF4-FFF2-40B4-BE49-F238E27FC236}">
                    <a16:creationId xmlns="" xmlns:a16="http://schemas.microsoft.com/office/drawing/2014/main" id="{AA8C5563-A4E8-48D6-9C83-16B8914AA45E}"/>
                  </a:ext>
                </a:extLst>
              </p:cNvPr>
              <p:cNvSpPr/>
              <p:nvPr/>
            </p:nvSpPr>
            <p:spPr>
              <a:xfrm rot="10800000">
                <a:off x="2226941" y="5788551"/>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91" name="Oval 490">
                <a:extLst>
                  <a:ext uri="{FF2B5EF4-FFF2-40B4-BE49-F238E27FC236}">
                    <a16:creationId xmlns="" xmlns:a16="http://schemas.microsoft.com/office/drawing/2014/main" id="{00348CC1-DD5C-4DA7-B9AD-1366DFA5D0F8}"/>
                  </a:ext>
                </a:extLst>
              </p:cNvPr>
              <p:cNvSpPr/>
              <p:nvPr/>
            </p:nvSpPr>
            <p:spPr>
              <a:xfrm rot="10800000">
                <a:off x="2021571" y="5684790"/>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92" name="Rectangle 491">
                <a:extLst>
                  <a:ext uri="{FF2B5EF4-FFF2-40B4-BE49-F238E27FC236}">
                    <a16:creationId xmlns="" xmlns:a16="http://schemas.microsoft.com/office/drawing/2014/main" id="{EC125F8D-F213-4A57-A56F-7E47D43B2A09}"/>
                  </a:ext>
                </a:extLst>
              </p:cNvPr>
              <p:cNvSpPr/>
              <p:nvPr/>
            </p:nvSpPr>
            <p:spPr>
              <a:xfrm rot="10800000">
                <a:off x="2061125" y="5794846"/>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93" name="Oval 492">
                <a:extLst>
                  <a:ext uri="{FF2B5EF4-FFF2-40B4-BE49-F238E27FC236}">
                    <a16:creationId xmlns="" xmlns:a16="http://schemas.microsoft.com/office/drawing/2014/main" id="{438A4CEF-EFEB-4130-8399-4EA1BD37351E}"/>
                  </a:ext>
                </a:extLst>
              </p:cNvPr>
              <p:cNvSpPr/>
              <p:nvPr/>
            </p:nvSpPr>
            <p:spPr>
              <a:xfrm rot="10800000">
                <a:off x="1826089" y="5677604"/>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94" name="Rectangle 493">
                <a:extLst>
                  <a:ext uri="{FF2B5EF4-FFF2-40B4-BE49-F238E27FC236}">
                    <a16:creationId xmlns="" xmlns:a16="http://schemas.microsoft.com/office/drawing/2014/main" id="{EFC0CD9A-F279-417B-80F4-6DE0E3317951}"/>
                  </a:ext>
                </a:extLst>
              </p:cNvPr>
              <p:cNvSpPr/>
              <p:nvPr/>
            </p:nvSpPr>
            <p:spPr>
              <a:xfrm rot="10800000">
                <a:off x="1875532" y="5817833"/>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grpSp>
        <p:grpSp>
          <p:nvGrpSpPr>
            <p:cNvPr id="17" name="그룹 245">
              <a:extLst>
                <a:ext uri="{FF2B5EF4-FFF2-40B4-BE49-F238E27FC236}">
                  <a16:creationId xmlns="" xmlns:a16="http://schemas.microsoft.com/office/drawing/2014/main" id="{C96A8C8A-99A8-4BB3-8283-38106D78006B}"/>
                </a:ext>
              </a:extLst>
            </p:cNvPr>
            <p:cNvGrpSpPr/>
            <p:nvPr/>
          </p:nvGrpSpPr>
          <p:grpSpPr>
            <a:xfrm rot="5400000">
              <a:off x="8945935" y="5057226"/>
              <a:ext cx="966505" cy="608880"/>
              <a:chOff x="2681237" y="6125745"/>
              <a:chExt cx="724882" cy="456662"/>
            </a:xfrm>
            <a:solidFill>
              <a:schemeClr val="accent5"/>
            </a:solidFill>
          </p:grpSpPr>
          <p:sp>
            <p:nvSpPr>
              <p:cNvPr id="481" name="Rectangle 480">
                <a:extLst>
                  <a:ext uri="{FF2B5EF4-FFF2-40B4-BE49-F238E27FC236}">
                    <a16:creationId xmlns="" xmlns:a16="http://schemas.microsoft.com/office/drawing/2014/main" id="{C2B933CC-E72F-4577-B9E8-875F6C595CAA}"/>
                  </a:ext>
                </a:extLst>
              </p:cNvPr>
              <p:cNvSpPr/>
              <p:nvPr/>
            </p:nvSpPr>
            <p:spPr>
              <a:xfrm>
                <a:off x="2710902" y="6125746"/>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82" name="Oval 481">
                <a:extLst>
                  <a:ext uri="{FF2B5EF4-FFF2-40B4-BE49-F238E27FC236}">
                    <a16:creationId xmlns="" xmlns:a16="http://schemas.microsoft.com/office/drawing/2014/main" id="{B6AAE4D9-9D9F-45A8-9D82-21C077F5AA07}"/>
                  </a:ext>
                </a:extLst>
              </p:cNvPr>
              <p:cNvSpPr/>
              <p:nvPr/>
            </p:nvSpPr>
            <p:spPr>
              <a:xfrm>
                <a:off x="2681237" y="6352798"/>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83" name="Oval 482">
                <a:extLst>
                  <a:ext uri="{FF2B5EF4-FFF2-40B4-BE49-F238E27FC236}">
                    <a16:creationId xmlns="" xmlns:a16="http://schemas.microsoft.com/office/drawing/2014/main" id="{60557375-D25A-4068-8E30-00B2970746FF}"/>
                  </a:ext>
                </a:extLst>
              </p:cNvPr>
              <p:cNvSpPr/>
              <p:nvPr/>
            </p:nvSpPr>
            <p:spPr>
              <a:xfrm>
                <a:off x="2866829" y="6436782"/>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84" name="Rectangle 483">
                <a:extLst>
                  <a:ext uri="{FF2B5EF4-FFF2-40B4-BE49-F238E27FC236}">
                    <a16:creationId xmlns="" xmlns:a16="http://schemas.microsoft.com/office/drawing/2014/main" id="{A6497E5C-EDA5-472A-B887-7254F9266464}"/>
                  </a:ext>
                </a:extLst>
              </p:cNvPr>
              <p:cNvSpPr/>
              <p:nvPr/>
            </p:nvSpPr>
            <p:spPr>
              <a:xfrm>
                <a:off x="2906383" y="6130912"/>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85" name="Oval 484">
                <a:extLst>
                  <a:ext uri="{FF2B5EF4-FFF2-40B4-BE49-F238E27FC236}">
                    <a16:creationId xmlns="" xmlns:a16="http://schemas.microsoft.com/office/drawing/2014/main" id="{0FC1C477-8E10-4847-94D3-5A124BA60D71}"/>
                  </a:ext>
                </a:extLst>
              </p:cNvPr>
              <p:cNvSpPr/>
              <p:nvPr/>
            </p:nvSpPr>
            <p:spPr>
              <a:xfrm>
                <a:off x="3042533" y="6424191"/>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86" name="Rectangle 485">
                <a:extLst>
                  <a:ext uri="{FF2B5EF4-FFF2-40B4-BE49-F238E27FC236}">
                    <a16:creationId xmlns="" xmlns:a16="http://schemas.microsoft.com/office/drawing/2014/main" id="{2390B5A7-3960-4634-88A8-766DBC95273D}"/>
                  </a:ext>
                </a:extLst>
              </p:cNvPr>
              <p:cNvSpPr/>
              <p:nvPr/>
            </p:nvSpPr>
            <p:spPr>
              <a:xfrm>
                <a:off x="3091976" y="6125746"/>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87" name="Oval 486">
                <a:extLst>
                  <a:ext uri="{FF2B5EF4-FFF2-40B4-BE49-F238E27FC236}">
                    <a16:creationId xmlns="" xmlns:a16="http://schemas.microsoft.com/office/drawing/2014/main" id="{807CCA49-1B5E-434F-AF27-ADEE587FCF7D}"/>
                  </a:ext>
                </a:extLst>
              </p:cNvPr>
              <p:cNvSpPr/>
              <p:nvPr/>
            </p:nvSpPr>
            <p:spPr>
              <a:xfrm>
                <a:off x="3228126" y="6295562"/>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88" name="Rectangle 487">
                <a:extLst>
                  <a:ext uri="{FF2B5EF4-FFF2-40B4-BE49-F238E27FC236}">
                    <a16:creationId xmlns="" xmlns:a16="http://schemas.microsoft.com/office/drawing/2014/main" id="{A2FD222F-2A54-4D9A-ADF2-FC4EF51685EB}"/>
                  </a:ext>
                </a:extLst>
              </p:cNvPr>
              <p:cNvSpPr/>
              <p:nvPr/>
            </p:nvSpPr>
            <p:spPr>
              <a:xfrm>
                <a:off x="3287457" y="6125745"/>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grpSp>
        <p:grpSp>
          <p:nvGrpSpPr>
            <p:cNvPr id="465" name="그룹 244">
              <a:extLst>
                <a:ext uri="{FF2B5EF4-FFF2-40B4-BE49-F238E27FC236}">
                  <a16:creationId xmlns="" xmlns:a16="http://schemas.microsoft.com/office/drawing/2014/main" id="{AEEC2808-EF12-4900-BC33-D7817B38C0E0}"/>
                </a:ext>
              </a:extLst>
            </p:cNvPr>
            <p:cNvGrpSpPr/>
            <p:nvPr/>
          </p:nvGrpSpPr>
          <p:grpSpPr>
            <a:xfrm rot="5400000">
              <a:off x="9431558" y="6032779"/>
              <a:ext cx="1050950" cy="748233"/>
              <a:chOff x="3433494" y="5677603"/>
              <a:chExt cx="788216" cy="561176"/>
            </a:xfrm>
            <a:solidFill>
              <a:schemeClr val="accent5"/>
            </a:solidFill>
          </p:grpSpPr>
          <p:sp>
            <p:nvSpPr>
              <p:cNvPr id="473" name="Oval 472">
                <a:extLst>
                  <a:ext uri="{FF2B5EF4-FFF2-40B4-BE49-F238E27FC236}">
                    <a16:creationId xmlns="" xmlns:a16="http://schemas.microsoft.com/office/drawing/2014/main" id="{798717E6-9C7B-4984-91E6-6A4130A6AA71}"/>
                  </a:ext>
                </a:extLst>
              </p:cNvPr>
              <p:cNvSpPr/>
              <p:nvPr/>
            </p:nvSpPr>
            <p:spPr>
              <a:xfrm>
                <a:off x="3433494"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74" name="Oval 473">
                <a:extLst>
                  <a:ext uri="{FF2B5EF4-FFF2-40B4-BE49-F238E27FC236}">
                    <a16:creationId xmlns="" xmlns:a16="http://schemas.microsoft.com/office/drawing/2014/main" id="{AE36EC24-8564-4112-94EE-9E64F7B9767D}"/>
                  </a:ext>
                </a:extLst>
              </p:cNvPr>
              <p:cNvSpPr/>
              <p:nvPr/>
            </p:nvSpPr>
            <p:spPr>
              <a:xfrm rot="10800000">
                <a:off x="3437497"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75" name="Oval 474">
                <a:extLst>
                  <a:ext uri="{FF2B5EF4-FFF2-40B4-BE49-F238E27FC236}">
                    <a16:creationId xmlns="" xmlns:a16="http://schemas.microsoft.com/office/drawing/2014/main" id="{7D21A8DF-1128-4231-ABDB-7A8075A0742C}"/>
                  </a:ext>
                </a:extLst>
              </p:cNvPr>
              <p:cNvSpPr/>
              <p:nvPr/>
            </p:nvSpPr>
            <p:spPr>
              <a:xfrm rot="10800000">
                <a:off x="4083271" y="5684789"/>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76" name="Rectangle 475">
                <a:extLst>
                  <a:ext uri="{FF2B5EF4-FFF2-40B4-BE49-F238E27FC236}">
                    <a16:creationId xmlns="" xmlns:a16="http://schemas.microsoft.com/office/drawing/2014/main" id="{0E4B7885-DDF9-49E8-9F27-D165394AD969}"/>
                  </a:ext>
                </a:extLst>
              </p:cNvPr>
              <p:cNvSpPr/>
              <p:nvPr/>
            </p:nvSpPr>
            <p:spPr>
              <a:xfrm rot="10800000">
                <a:off x="4122825" y="5794845"/>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77" name="Oval 476">
                <a:extLst>
                  <a:ext uri="{FF2B5EF4-FFF2-40B4-BE49-F238E27FC236}">
                    <a16:creationId xmlns="" xmlns:a16="http://schemas.microsoft.com/office/drawing/2014/main" id="{64B9B014-8104-46FA-AA42-7C878D1B3E18}"/>
                  </a:ext>
                </a:extLst>
              </p:cNvPr>
              <p:cNvSpPr/>
              <p:nvPr/>
            </p:nvSpPr>
            <p:spPr>
              <a:xfrm rot="10800000">
                <a:off x="3887789" y="5677603"/>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78" name="Rectangle 477">
                <a:extLst>
                  <a:ext uri="{FF2B5EF4-FFF2-40B4-BE49-F238E27FC236}">
                    <a16:creationId xmlns="" xmlns:a16="http://schemas.microsoft.com/office/drawing/2014/main" id="{E0C504E9-7685-4403-B13C-0E8F19BE67C1}"/>
                  </a:ext>
                </a:extLst>
              </p:cNvPr>
              <p:cNvSpPr/>
              <p:nvPr/>
            </p:nvSpPr>
            <p:spPr>
              <a:xfrm rot="10800000">
                <a:off x="3937232" y="5817832"/>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79" name="Oval 478">
                <a:extLst>
                  <a:ext uri="{FF2B5EF4-FFF2-40B4-BE49-F238E27FC236}">
                    <a16:creationId xmlns="" xmlns:a16="http://schemas.microsoft.com/office/drawing/2014/main" id="{D4979458-8341-4AF9-A3DF-C82AC201B8A9}"/>
                  </a:ext>
                </a:extLst>
              </p:cNvPr>
              <p:cNvSpPr/>
              <p:nvPr/>
            </p:nvSpPr>
            <p:spPr>
              <a:xfrm rot="10800000">
                <a:off x="3682420" y="5786455"/>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80" name="Rectangle 479">
                <a:extLst>
                  <a:ext uri="{FF2B5EF4-FFF2-40B4-BE49-F238E27FC236}">
                    <a16:creationId xmlns="" xmlns:a16="http://schemas.microsoft.com/office/drawing/2014/main" id="{DC87F225-96DD-4485-9B0E-0D3B546D10BC}"/>
                  </a:ext>
                </a:extLst>
              </p:cNvPr>
              <p:cNvSpPr/>
              <p:nvPr/>
            </p:nvSpPr>
            <p:spPr>
              <a:xfrm rot="10800000">
                <a:off x="3741751" y="5953061"/>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grpSp>
      </p:grpSp>
      <p:sp>
        <p:nvSpPr>
          <p:cNvPr id="517" name="Rectangle 516"/>
          <p:cNvSpPr/>
          <p:nvPr/>
        </p:nvSpPr>
        <p:spPr>
          <a:xfrm>
            <a:off x="4071934" y="1357304"/>
            <a:ext cx="3714776" cy="461665"/>
          </a:xfrm>
          <a:prstGeom prst="rect">
            <a:avLst/>
          </a:prstGeom>
        </p:spPr>
        <p:txBody>
          <a:bodyPr wrap="square">
            <a:spAutoFit/>
          </a:bodyPr>
          <a:lstStyle/>
          <a:p>
            <a:pPr algn="ctr"/>
            <a:r>
              <a:rPr lang="en-IN" sz="2400" b="1" dirty="0">
                <a:ln w="1905">
                  <a:solidFill>
                    <a:srgbClr val="0070C0"/>
                  </a:solidFill>
                </a:ln>
                <a:solidFill>
                  <a:schemeClr val="tx2">
                    <a:lumMod val="60000"/>
                    <a:lumOff val="40000"/>
                  </a:schemeClr>
                </a:solidFill>
                <a:effectLst>
                  <a:glow rad="101600">
                    <a:schemeClr val="accent5">
                      <a:satMod val="175000"/>
                      <a:alpha val="40000"/>
                    </a:schemeClr>
                  </a:glow>
                  <a:outerShdw blurRad="50800" dist="38100" dir="5400000" algn="t" rotWithShape="0">
                    <a:prstClr val="black">
                      <a:alpha val="40000"/>
                    </a:prstClr>
                  </a:outerShdw>
                </a:effectLst>
              </a:rPr>
              <a:t>Hardware Specification</a:t>
            </a:r>
            <a:endParaRPr lang="en-US" sz="2400" b="1" dirty="0">
              <a:ln w="1905">
                <a:solidFill>
                  <a:srgbClr val="0070C0"/>
                </a:solidFill>
              </a:ln>
              <a:solidFill>
                <a:schemeClr val="tx2">
                  <a:lumMod val="60000"/>
                  <a:lumOff val="40000"/>
                </a:schemeClr>
              </a:solidFill>
              <a:effectLst>
                <a:glow rad="101600">
                  <a:schemeClr val="accent5">
                    <a:satMod val="175000"/>
                    <a:alpha val="40000"/>
                  </a:schemeClr>
                </a:glow>
                <a:outerShdw blurRad="50800" dist="38100" dir="5400000" algn="t" rotWithShape="0">
                  <a:prstClr val="black">
                    <a:alpha val="40000"/>
                  </a:prstClr>
                </a:outerShdw>
              </a:effectLst>
            </a:endParaRPr>
          </a:p>
        </p:txBody>
      </p:sp>
      <p:sp>
        <p:nvSpPr>
          <p:cNvPr id="518" name="Rectangle 517"/>
          <p:cNvSpPr/>
          <p:nvPr/>
        </p:nvSpPr>
        <p:spPr>
          <a:xfrm>
            <a:off x="3929058" y="2214560"/>
            <a:ext cx="4572000" cy="1631216"/>
          </a:xfrm>
          <a:prstGeom prst="rect">
            <a:avLst/>
          </a:prstGeom>
        </p:spPr>
        <p:txBody>
          <a:bodyPr wrap="square">
            <a:spAutoFit/>
          </a:bodyPr>
          <a:lstStyle/>
          <a:p>
            <a:pPr lvl="0" fontAlgn="base">
              <a:buFont typeface="Wingdings" pitchFamily="2" charset="2"/>
              <a:buChar char="Ø"/>
              <a:defRPr/>
            </a:pPr>
            <a:r>
              <a:rPr lang="en-GB" sz="2000" dirty="0">
                <a:solidFill>
                  <a:schemeClr val="accent1">
                    <a:lumMod val="75000"/>
                  </a:schemeClr>
                </a:solidFill>
              </a:rPr>
              <a:t>System : Dual Core Processor or above</a:t>
            </a:r>
          </a:p>
          <a:p>
            <a:pPr lvl="0" fontAlgn="base">
              <a:buFont typeface="Wingdings" pitchFamily="2" charset="2"/>
              <a:buChar char="Ø"/>
              <a:defRPr/>
            </a:pPr>
            <a:r>
              <a:rPr lang="en-GB" sz="2000" dirty="0">
                <a:solidFill>
                  <a:schemeClr val="accent1">
                    <a:lumMod val="75000"/>
                  </a:schemeClr>
                </a:solidFill>
              </a:rPr>
              <a:t>Hard Disk : 500 GB.</a:t>
            </a:r>
          </a:p>
          <a:p>
            <a:pPr lvl="0" fontAlgn="base">
              <a:buFont typeface="Wingdings" pitchFamily="2" charset="2"/>
              <a:buChar char="Ø"/>
              <a:defRPr/>
            </a:pPr>
            <a:r>
              <a:rPr lang="en-GB" sz="2000" dirty="0">
                <a:solidFill>
                  <a:schemeClr val="accent1">
                    <a:lumMod val="75000"/>
                  </a:schemeClr>
                </a:solidFill>
              </a:rPr>
              <a:t>Monitor : 15’’LED</a:t>
            </a:r>
          </a:p>
          <a:p>
            <a:pPr lvl="0" fontAlgn="base">
              <a:buFont typeface="Wingdings" pitchFamily="2" charset="2"/>
              <a:buChar char="Ø"/>
              <a:defRPr/>
            </a:pPr>
            <a:r>
              <a:rPr lang="en-GB" sz="2000" dirty="0">
                <a:solidFill>
                  <a:schemeClr val="accent1">
                    <a:lumMod val="75000"/>
                  </a:schemeClr>
                </a:solidFill>
              </a:rPr>
              <a:t>Input Devices : Keyboard, Mouse</a:t>
            </a:r>
          </a:p>
          <a:p>
            <a:pPr lvl="0" fontAlgn="base">
              <a:buFont typeface="Wingdings" pitchFamily="2" charset="2"/>
              <a:buChar char="Ø"/>
              <a:defRPr/>
            </a:pPr>
            <a:r>
              <a:rPr lang="en-GB" sz="2000" dirty="0">
                <a:solidFill>
                  <a:schemeClr val="accent1">
                    <a:lumMod val="75000"/>
                  </a:schemeClr>
                </a:solidFill>
              </a:rPr>
              <a:t>Ram : 4GB.</a:t>
            </a:r>
          </a:p>
        </p:txBody>
      </p:sp>
      <p:sp>
        <p:nvSpPr>
          <p:cNvPr id="519" name="Snip Diagonal Corner Rectangle 518"/>
          <p:cNvSpPr/>
          <p:nvPr/>
        </p:nvSpPr>
        <p:spPr>
          <a:xfrm>
            <a:off x="3428992" y="428610"/>
            <a:ext cx="4929222" cy="714380"/>
          </a:xfrm>
          <a:prstGeom prst="snip2DiagRect">
            <a:avLst>
              <a:gd name="adj1" fmla="val 50000"/>
              <a:gd name="adj2" fmla="val 48295"/>
            </a:avLst>
          </a:prstGeom>
          <a:effectLst>
            <a:glow rad="228600">
              <a:schemeClr val="accent2">
                <a:satMod val="175000"/>
                <a:alpha val="40000"/>
              </a:schemeClr>
            </a:glo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IN" sz="3200" b="1" dirty="0">
                <a:ln>
                  <a:solidFill>
                    <a:schemeClr val="bg2">
                      <a:lumMod val="50000"/>
                    </a:schemeClr>
                  </a:solidFill>
                </a:ln>
                <a:solidFill>
                  <a:schemeClr val="tx2">
                    <a:lumMod val="60000"/>
                    <a:lumOff val="40000"/>
                  </a:schemeClr>
                </a:solidFill>
                <a:effectLst>
                  <a:outerShdw blurRad="38100" dist="38100" dir="2700000" algn="tl">
                    <a:srgbClr val="000000">
                      <a:alpha val="43137"/>
                    </a:srgbClr>
                  </a:outerShdw>
                </a:effectLst>
              </a:rPr>
              <a:t>System Requirement</a:t>
            </a:r>
            <a:endParaRPr lang="en-US" sz="3200" b="1" dirty="0">
              <a:ln>
                <a:solidFill>
                  <a:schemeClr val="bg2">
                    <a:lumMod val="50000"/>
                  </a:schemeClr>
                </a:solidFill>
              </a:ln>
              <a:solidFill>
                <a:schemeClr val="tx2">
                  <a:lumMod val="60000"/>
                  <a:lumOff val="40000"/>
                </a:schemeClr>
              </a:solidFill>
              <a:effectLst>
                <a:outerShdw blurRad="38100" dist="38100" dir="2700000" algn="tl">
                  <a:srgbClr val="000000">
                    <a:alpha val="43137"/>
                  </a:srgbClr>
                </a:outerShdw>
              </a:effectLst>
            </a:endParaRPr>
          </a:p>
          <a:p>
            <a:pPr algn="ctr"/>
            <a:endParaRPr lang="en-US" b="1" dirty="0">
              <a:ln>
                <a:solidFill>
                  <a:schemeClr val="bg2">
                    <a:lumMod val="50000"/>
                  </a:schemeClr>
                </a:solidFill>
              </a:ln>
              <a:solidFill>
                <a:schemeClr val="tx2">
                  <a:lumMod val="20000"/>
                  <a:lumOff val="80000"/>
                </a:schemeClr>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38672013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a:extLst>
              <a:ext uri="{FF2B5EF4-FFF2-40B4-BE49-F238E27FC236}">
                <a16:creationId xmlns="" xmlns:a16="http://schemas.microsoft.com/office/drawing/2014/main" id="{FCCDCEE6-E0BD-4F75-9B28-C0715454BBCE}"/>
              </a:ext>
            </a:extLst>
          </p:cNvPr>
          <p:cNvGrpSpPr/>
          <p:nvPr/>
        </p:nvGrpSpPr>
        <p:grpSpPr>
          <a:xfrm>
            <a:off x="5736396" y="3168191"/>
            <a:ext cx="2889849" cy="409174"/>
            <a:chOff x="270024" y="1671304"/>
            <a:chExt cx="3812301" cy="551020"/>
          </a:xfrm>
        </p:grpSpPr>
        <p:sp>
          <p:nvSpPr>
            <p:cNvPr id="50" name="TextBox 49">
              <a:extLst>
                <a:ext uri="{FF2B5EF4-FFF2-40B4-BE49-F238E27FC236}">
                  <a16:creationId xmlns="" xmlns:a16="http://schemas.microsoft.com/office/drawing/2014/main" id="{26549A3D-7A65-435F-AAC8-1249432A9EF8}"/>
                </a:ext>
              </a:extLst>
            </p:cNvPr>
            <p:cNvSpPr txBox="1"/>
            <p:nvPr/>
          </p:nvSpPr>
          <p:spPr>
            <a:xfrm>
              <a:off x="270025" y="1911471"/>
              <a:ext cx="3812300" cy="310853"/>
            </a:xfrm>
            <a:prstGeom prst="rect">
              <a:avLst/>
            </a:prstGeom>
            <a:noFill/>
          </p:spPr>
          <p:txBody>
            <a:bodyPr wrap="square" rtlCol="0">
              <a:spAutoFit/>
            </a:bodyPr>
            <a:lstStyle/>
            <a:p>
              <a:r>
                <a:rPr lang="en-US" altLang="ko-KR" sz="900" dirty="0">
                  <a:solidFill>
                    <a:schemeClr val="tx1">
                      <a:lumMod val="75000"/>
                      <a:lumOff val="25000"/>
                    </a:schemeClr>
                  </a:solidFill>
                  <a:cs typeface="Arial" pitchFamily="34" charset="0"/>
                </a:rPr>
                <a:t>. </a:t>
              </a:r>
              <a:endParaRPr lang="ko-KR" altLang="en-US" sz="900" dirty="0">
                <a:solidFill>
                  <a:schemeClr val="tx1">
                    <a:lumMod val="75000"/>
                    <a:lumOff val="25000"/>
                  </a:schemeClr>
                </a:solidFill>
                <a:cs typeface="Arial" pitchFamily="34" charset="0"/>
              </a:endParaRPr>
            </a:p>
          </p:txBody>
        </p:sp>
        <p:sp>
          <p:nvSpPr>
            <p:cNvPr id="51" name="TextBox 50">
              <a:extLst>
                <a:ext uri="{FF2B5EF4-FFF2-40B4-BE49-F238E27FC236}">
                  <a16:creationId xmlns="" xmlns:a16="http://schemas.microsoft.com/office/drawing/2014/main" id="{60DC7862-242A-439F-9274-72ED0635D277}"/>
                </a:ext>
              </a:extLst>
            </p:cNvPr>
            <p:cNvSpPr txBox="1"/>
            <p:nvPr/>
          </p:nvSpPr>
          <p:spPr>
            <a:xfrm>
              <a:off x="270024" y="1671304"/>
              <a:ext cx="3812301" cy="310853"/>
            </a:xfrm>
            <a:prstGeom prst="rect">
              <a:avLst/>
            </a:prstGeom>
            <a:noFill/>
          </p:spPr>
          <p:txBody>
            <a:bodyPr wrap="square" rtlCol="0">
              <a:spAutoFit/>
            </a:bodyPr>
            <a:lstStyle/>
            <a:p>
              <a:endParaRPr lang="ko-KR" altLang="en-US" sz="900" b="1" dirty="0">
                <a:solidFill>
                  <a:schemeClr val="tx1">
                    <a:lumMod val="75000"/>
                    <a:lumOff val="25000"/>
                  </a:schemeClr>
                </a:solidFill>
                <a:cs typeface="Arial" pitchFamily="34" charset="0"/>
              </a:endParaRPr>
            </a:p>
          </p:txBody>
        </p:sp>
      </p:grpSp>
      <p:grpSp>
        <p:nvGrpSpPr>
          <p:cNvPr id="4" name="Group 18">
            <a:extLst>
              <a:ext uri="{FF2B5EF4-FFF2-40B4-BE49-F238E27FC236}">
                <a16:creationId xmlns="" xmlns:a16="http://schemas.microsoft.com/office/drawing/2014/main" id="{21F5C816-6312-4F26-A350-676588FAF174}"/>
              </a:ext>
            </a:extLst>
          </p:cNvPr>
          <p:cNvGrpSpPr/>
          <p:nvPr/>
        </p:nvGrpSpPr>
        <p:grpSpPr>
          <a:xfrm>
            <a:off x="5736396" y="4259988"/>
            <a:ext cx="2889849" cy="409174"/>
            <a:chOff x="270024" y="1671304"/>
            <a:chExt cx="3812301" cy="551020"/>
          </a:xfrm>
        </p:grpSpPr>
        <p:sp>
          <p:nvSpPr>
            <p:cNvPr id="53" name="TextBox 52">
              <a:extLst>
                <a:ext uri="{FF2B5EF4-FFF2-40B4-BE49-F238E27FC236}">
                  <a16:creationId xmlns="" xmlns:a16="http://schemas.microsoft.com/office/drawing/2014/main" id="{4C4F6644-902F-445E-9C72-87DA2B7C8D82}"/>
                </a:ext>
              </a:extLst>
            </p:cNvPr>
            <p:cNvSpPr txBox="1"/>
            <p:nvPr/>
          </p:nvSpPr>
          <p:spPr>
            <a:xfrm>
              <a:off x="270025" y="1911471"/>
              <a:ext cx="3812300" cy="310853"/>
            </a:xfrm>
            <a:prstGeom prst="rect">
              <a:avLst/>
            </a:prstGeom>
            <a:noFill/>
          </p:spPr>
          <p:txBody>
            <a:bodyPr wrap="square" rtlCol="0">
              <a:spAutoFit/>
            </a:bodyPr>
            <a:lstStyle/>
            <a:p>
              <a:endParaRPr lang="ko-KR" altLang="en-US" sz="900" dirty="0">
                <a:solidFill>
                  <a:schemeClr val="tx1">
                    <a:lumMod val="75000"/>
                    <a:lumOff val="25000"/>
                  </a:schemeClr>
                </a:solidFill>
                <a:cs typeface="Arial" pitchFamily="34" charset="0"/>
              </a:endParaRPr>
            </a:p>
          </p:txBody>
        </p:sp>
        <p:sp>
          <p:nvSpPr>
            <p:cNvPr id="54" name="TextBox 53">
              <a:extLst>
                <a:ext uri="{FF2B5EF4-FFF2-40B4-BE49-F238E27FC236}">
                  <a16:creationId xmlns="" xmlns:a16="http://schemas.microsoft.com/office/drawing/2014/main" id="{D77830B6-9DE3-48F1-A743-A6D057B6DA55}"/>
                </a:ext>
              </a:extLst>
            </p:cNvPr>
            <p:cNvSpPr txBox="1"/>
            <p:nvPr/>
          </p:nvSpPr>
          <p:spPr>
            <a:xfrm>
              <a:off x="270024" y="1671304"/>
              <a:ext cx="3812301" cy="310853"/>
            </a:xfrm>
            <a:prstGeom prst="rect">
              <a:avLst/>
            </a:prstGeom>
            <a:noFill/>
          </p:spPr>
          <p:txBody>
            <a:bodyPr wrap="square" rtlCol="0">
              <a:spAutoFit/>
            </a:bodyPr>
            <a:lstStyle/>
            <a:p>
              <a:endParaRPr lang="ko-KR" altLang="en-US" sz="900" b="1" dirty="0">
                <a:solidFill>
                  <a:schemeClr val="tx1">
                    <a:lumMod val="75000"/>
                    <a:lumOff val="25000"/>
                  </a:schemeClr>
                </a:solidFill>
                <a:cs typeface="Arial" pitchFamily="34" charset="0"/>
              </a:endParaRPr>
            </a:p>
          </p:txBody>
        </p:sp>
      </p:grpSp>
      <p:sp>
        <p:nvSpPr>
          <p:cNvPr id="3" name="Picture Placeholder 2">
            <a:extLst>
              <a:ext uri="{FF2B5EF4-FFF2-40B4-BE49-F238E27FC236}">
                <a16:creationId xmlns="" xmlns:a16="http://schemas.microsoft.com/office/drawing/2014/main" id="{6EBB2DAB-010E-42A3-8374-8876A55D7132}"/>
              </a:ext>
            </a:extLst>
          </p:cNvPr>
          <p:cNvSpPr>
            <a:spLocks noGrp="1"/>
          </p:cNvSpPr>
          <p:nvPr>
            <p:ph type="pic" idx="16"/>
          </p:nvPr>
        </p:nvSpPr>
        <p:spPr>
          <a:solidFill>
            <a:srgbClr val="00B0F0"/>
          </a:solidFill>
          <a:ln>
            <a:noFill/>
          </a:ln>
          <a:effectLst>
            <a:innerShdw blurRad="63500" dist="50800" dir="13500000">
              <a:prstClr val="black">
                <a:alpha val="50000"/>
              </a:prstClr>
            </a:innerShdw>
          </a:effectLst>
          <a:scene3d>
            <a:camera prst="orthographicFront">
              <a:rot lat="0" lon="0" rev="0"/>
            </a:camera>
            <a:lightRig rig="contrasting" dir="t">
              <a:rot lat="0" lon="0" rev="7800000"/>
            </a:lightRig>
          </a:scene3d>
          <a:sp3d>
            <a:bevelT w="139700" h="139700"/>
          </a:sp3d>
        </p:spPr>
        <p:style>
          <a:lnRef idx="3">
            <a:schemeClr val="lt1"/>
          </a:lnRef>
          <a:fillRef idx="1">
            <a:schemeClr val="accent5"/>
          </a:fillRef>
          <a:effectRef idx="1">
            <a:schemeClr val="accent5"/>
          </a:effectRef>
          <a:fontRef idx="minor">
            <a:schemeClr val="lt1"/>
          </a:fontRef>
        </p:style>
      </p:sp>
      <p:sp>
        <p:nvSpPr>
          <p:cNvPr id="14" name="Oval 21">
            <a:extLst>
              <a:ext uri="{FF2B5EF4-FFF2-40B4-BE49-F238E27FC236}">
                <a16:creationId xmlns="" xmlns:a16="http://schemas.microsoft.com/office/drawing/2014/main" id="{E0BBB1F6-DE69-4195-861B-3ACD455CE664}"/>
              </a:ext>
            </a:extLst>
          </p:cNvPr>
          <p:cNvSpPr>
            <a:spLocks noChangeAspect="1"/>
          </p:cNvSpPr>
          <p:nvPr/>
        </p:nvSpPr>
        <p:spPr>
          <a:xfrm>
            <a:off x="8429652" y="571486"/>
            <a:ext cx="212539" cy="2143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Content Placeholder 3"/>
          <p:cNvSpPr txBox="1">
            <a:spLocks/>
          </p:cNvSpPr>
          <p:nvPr/>
        </p:nvSpPr>
        <p:spPr>
          <a:xfrm>
            <a:off x="4643438" y="1928808"/>
            <a:ext cx="4139226" cy="2143140"/>
          </a:xfrm>
          <a:prstGeom prst="rect">
            <a:avLst/>
          </a:prstGeom>
        </p:spPr>
        <p:txBody>
          <a:bodyPr>
            <a:normAutofit fontScale="92500" lnSpcReduction="10000"/>
          </a:bodyPr>
          <a:lstStyle/>
          <a:p>
            <a:pPr marL="274320" marR="0" lvl="0" indent="-274320" algn="l" defTabSz="914400" rtl="0" eaLnBrk="1" fontAlgn="base" latinLnBrk="0" hangingPunct="1">
              <a:lnSpc>
                <a:spcPct val="100000"/>
              </a:lnSpc>
              <a:spcBef>
                <a:spcPct val="20000"/>
              </a:spcBef>
              <a:spcAft>
                <a:spcPts val="0"/>
              </a:spcAft>
              <a:buClr>
                <a:schemeClr val="accent3"/>
              </a:buClr>
              <a:buSzPct val="95000"/>
              <a:buFont typeface="Wingdings" pitchFamily="2" charset="2"/>
              <a:buChar char="Ø"/>
              <a:tabLst/>
              <a:defRPr/>
            </a:pPr>
            <a:r>
              <a:rPr kumimoji="0" lang="en-US" sz="2200" b="0" i="0" u="none" strike="noStrike" kern="1200" cap="none" spc="0" normalizeH="0" baseline="0" noProof="0" dirty="0">
                <a:ln>
                  <a:noFill/>
                </a:ln>
                <a:solidFill>
                  <a:schemeClr val="accent1">
                    <a:lumMod val="75000"/>
                  </a:schemeClr>
                </a:solidFill>
                <a:effectLst/>
                <a:uLnTx/>
                <a:uFillTx/>
                <a:latin typeface="+mn-lt"/>
                <a:ea typeface="+mn-ea"/>
                <a:cs typeface="+mn-cs"/>
              </a:rPr>
              <a:t>Operating system : Windows 7/UBUNTU.</a:t>
            </a:r>
          </a:p>
          <a:p>
            <a:pPr marL="274320" marR="0" lvl="0" indent="-274320" algn="l" defTabSz="914400" rtl="0" eaLnBrk="1" fontAlgn="base" latinLnBrk="0" hangingPunct="1">
              <a:lnSpc>
                <a:spcPct val="100000"/>
              </a:lnSpc>
              <a:spcBef>
                <a:spcPct val="20000"/>
              </a:spcBef>
              <a:spcAft>
                <a:spcPts val="0"/>
              </a:spcAft>
              <a:buClr>
                <a:schemeClr val="accent3"/>
              </a:buClr>
              <a:buSzPct val="95000"/>
              <a:buFont typeface="Wingdings" pitchFamily="2" charset="2"/>
              <a:buChar char="Ø"/>
              <a:tabLst/>
              <a:defRPr/>
            </a:pPr>
            <a:r>
              <a:rPr kumimoji="0" lang="en-US" sz="2200" b="0" i="0" u="none" strike="noStrike" kern="1200" cap="none" spc="0" normalizeH="0" baseline="0" noProof="0" dirty="0">
                <a:ln>
                  <a:noFill/>
                </a:ln>
                <a:solidFill>
                  <a:schemeClr val="accent1">
                    <a:lumMod val="75000"/>
                  </a:schemeClr>
                </a:solidFill>
                <a:effectLst/>
                <a:uLnTx/>
                <a:uFillTx/>
                <a:latin typeface="+mn-lt"/>
                <a:ea typeface="+mn-ea"/>
                <a:cs typeface="+mn-cs"/>
              </a:rPr>
              <a:t>Coding Language : Python 3.7 </a:t>
            </a:r>
          </a:p>
          <a:p>
            <a:pPr marL="274320" marR="0" lvl="0" indent="-274320" algn="l" defTabSz="914400" rtl="0" eaLnBrk="1" fontAlgn="base" latinLnBrk="0" hangingPunct="1">
              <a:lnSpc>
                <a:spcPct val="100000"/>
              </a:lnSpc>
              <a:spcBef>
                <a:spcPct val="20000"/>
              </a:spcBef>
              <a:spcAft>
                <a:spcPts val="0"/>
              </a:spcAft>
              <a:buClr>
                <a:schemeClr val="accent3"/>
              </a:buClr>
              <a:buSzPct val="95000"/>
              <a:buFont typeface="Wingdings" pitchFamily="2" charset="2"/>
              <a:buChar char="Ø"/>
              <a:tabLst/>
              <a:defRPr/>
            </a:pPr>
            <a:r>
              <a:rPr kumimoji="0" lang="en-US" sz="2200" b="0" i="0" u="none" strike="noStrike" kern="1200" cap="none" spc="0" normalizeH="0" baseline="0" noProof="0" dirty="0">
                <a:ln>
                  <a:noFill/>
                </a:ln>
                <a:solidFill>
                  <a:schemeClr val="accent1">
                    <a:lumMod val="75000"/>
                  </a:schemeClr>
                </a:solidFill>
                <a:effectLst/>
                <a:uLnTx/>
                <a:uFillTx/>
                <a:latin typeface="+mn-lt"/>
                <a:ea typeface="+mn-ea"/>
                <a:cs typeface="+mn-cs"/>
              </a:rPr>
              <a:t>IDE : Anaconda(</a:t>
            </a:r>
            <a:r>
              <a:rPr kumimoji="0" lang="en-US" sz="2200" b="0" i="0" u="none" strike="noStrike" kern="1200" cap="none" spc="0" normalizeH="0" baseline="0" noProof="0" dirty="0" err="1">
                <a:ln>
                  <a:noFill/>
                </a:ln>
                <a:solidFill>
                  <a:schemeClr val="accent1">
                    <a:lumMod val="75000"/>
                  </a:schemeClr>
                </a:solidFill>
                <a:effectLst/>
                <a:uLnTx/>
                <a:uFillTx/>
                <a:latin typeface="+mn-lt"/>
                <a:ea typeface="+mn-ea"/>
                <a:cs typeface="+mn-cs"/>
              </a:rPr>
              <a:t>Jupyter</a:t>
            </a:r>
            <a:r>
              <a:rPr kumimoji="0" lang="en-US" sz="2200" b="0" i="0" u="none" strike="noStrike" kern="1200" cap="none" spc="0" normalizeH="0" baseline="0" noProof="0" dirty="0">
                <a:ln>
                  <a:noFill/>
                </a:ln>
                <a:solidFill>
                  <a:schemeClr val="accent1">
                    <a:lumMod val="75000"/>
                  </a:schemeClr>
                </a:solidFill>
                <a:effectLst/>
                <a:uLnTx/>
                <a:uFillTx/>
                <a:latin typeface="+mn-lt"/>
                <a:ea typeface="+mn-ea"/>
                <a:cs typeface="+mn-cs"/>
              </a:rPr>
              <a:t>)</a:t>
            </a:r>
          </a:p>
          <a:p>
            <a:pPr marL="274320" marR="0" lvl="0" indent="-274320" algn="l" defTabSz="914400" rtl="0" eaLnBrk="1" fontAlgn="base" latinLnBrk="0" hangingPunct="1">
              <a:lnSpc>
                <a:spcPct val="100000"/>
              </a:lnSpc>
              <a:spcBef>
                <a:spcPct val="20000"/>
              </a:spcBef>
              <a:spcAft>
                <a:spcPts val="0"/>
              </a:spcAft>
              <a:buClr>
                <a:schemeClr val="accent3"/>
              </a:buClr>
              <a:buSzPct val="95000"/>
              <a:buFont typeface="Wingdings" pitchFamily="2" charset="2"/>
              <a:buChar char="Ø"/>
              <a:tabLst/>
              <a:defRPr/>
            </a:pPr>
            <a:r>
              <a:rPr kumimoji="0" lang="en-US" sz="2200" b="0" i="0" u="none" strike="noStrike" kern="1200" cap="none" spc="0" normalizeH="0" baseline="0" noProof="0" dirty="0">
                <a:ln>
                  <a:noFill/>
                </a:ln>
                <a:solidFill>
                  <a:schemeClr val="accent1">
                    <a:lumMod val="75000"/>
                  </a:schemeClr>
                </a:solidFill>
                <a:effectLst/>
                <a:uLnTx/>
                <a:uFillTx/>
                <a:latin typeface="+mn-lt"/>
                <a:ea typeface="+mn-ea"/>
                <a:cs typeface="+mn-cs"/>
              </a:rPr>
              <a:t>Database : Sqlite3 Manager</a:t>
            </a:r>
          </a:p>
          <a:p>
            <a:pPr marL="274320" marR="0" lvl="0" indent="-274320" algn="l" defTabSz="914400" rtl="0" eaLnBrk="1" fontAlgn="base" latinLnBrk="0" hangingPunct="1">
              <a:lnSpc>
                <a:spcPct val="100000"/>
              </a:lnSpc>
              <a:spcBef>
                <a:spcPct val="20000"/>
              </a:spcBef>
              <a:spcAft>
                <a:spcPts val="0"/>
              </a:spcAft>
              <a:buClr>
                <a:schemeClr val="accent3"/>
              </a:buClr>
              <a:buSzPct val="95000"/>
              <a:buFont typeface="Wingdings" pitchFamily="2" charset="2"/>
              <a:buChar char="Ø"/>
              <a:tabLst/>
              <a:defRPr/>
            </a:pPr>
            <a:r>
              <a:rPr kumimoji="0" lang="en-US" sz="2200" b="0" i="0" u="none" strike="noStrike" kern="1200" cap="none" spc="0" normalizeH="0" baseline="0" noProof="0" dirty="0">
                <a:ln>
                  <a:noFill/>
                </a:ln>
                <a:solidFill>
                  <a:schemeClr val="accent1">
                    <a:lumMod val="75000"/>
                  </a:schemeClr>
                </a:solidFill>
                <a:effectLst/>
                <a:uLnTx/>
                <a:uFillTx/>
                <a:latin typeface="+mn-lt"/>
                <a:ea typeface="+mn-ea"/>
                <a:cs typeface="+mn-cs"/>
              </a:rPr>
              <a:t>Other: Db Browser</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2">
                  <a:lumMod val="75000"/>
                </a:schemeClr>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q"/>
              <a:tabLst/>
              <a:defRPr/>
            </a:pPr>
            <a:endParaRPr kumimoji="0" lang="en-US" sz="2600" b="0" i="0" u="none" strike="noStrike" kern="1200" cap="none" spc="0" normalizeH="0" baseline="0" noProof="0" dirty="0">
              <a:ln>
                <a:noFill/>
              </a:ln>
              <a:solidFill>
                <a:schemeClr val="tx2">
                  <a:lumMod val="60000"/>
                  <a:lumOff val="40000"/>
                </a:schemeClr>
              </a:solidFill>
              <a:effectLst/>
              <a:uLnTx/>
              <a:uFillTx/>
              <a:latin typeface="+mn-lt"/>
              <a:ea typeface="+mn-ea"/>
              <a:cs typeface="+mn-cs"/>
            </a:endParaRPr>
          </a:p>
        </p:txBody>
      </p:sp>
      <p:sp>
        <p:nvSpPr>
          <p:cNvPr id="13" name="Oval 12"/>
          <p:cNvSpPr/>
          <p:nvPr/>
        </p:nvSpPr>
        <p:spPr>
          <a:xfrm>
            <a:off x="5214942" y="357172"/>
            <a:ext cx="3714808" cy="1214446"/>
          </a:xfrm>
          <a:prstGeom prst="ellipse">
            <a:avLst/>
          </a:prstGeom>
          <a:effectLst>
            <a:glow rad="1397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IN" sz="2800" b="1" dirty="0">
                <a:ln w="18000">
                  <a:solidFill>
                    <a:schemeClr val="accent1"/>
                  </a:solidFill>
                  <a:prstDash val="solid"/>
                  <a:miter lim="800000"/>
                </a:ln>
                <a:solidFill>
                  <a:schemeClr val="bg2">
                    <a:lumMod val="50000"/>
                  </a:schemeClr>
                </a:solidFill>
                <a:effectLst>
                  <a:glow rad="139700">
                    <a:schemeClr val="accent2">
                      <a:satMod val="175000"/>
                      <a:alpha val="40000"/>
                    </a:schemeClr>
                  </a:glow>
                </a:effectLst>
              </a:rPr>
              <a:t>Software </a:t>
            </a:r>
          </a:p>
          <a:p>
            <a:pPr algn="ctr"/>
            <a:r>
              <a:rPr lang="en-IN" sz="2800" b="1" dirty="0">
                <a:ln w="18000">
                  <a:solidFill>
                    <a:schemeClr val="accent1"/>
                  </a:solidFill>
                  <a:prstDash val="solid"/>
                  <a:miter lim="800000"/>
                </a:ln>
                <a:solidFill>
                  <a:schemeClr val="bg2">
                    <a:lumMod val="50000"/>
                  </a:schemeClr>
                </a:solidFill>
                <a:effectLst>
                  <a:glow rad="139700">
                    <a:schemeClr val="accent2">
                      <a:satMod val="175000"/>
                      <a:alpha val="40000"/>
                    </a:schemeClr>
                  </a:glow>
                </a:effectLst>
              </a:rPr>
              <a:t>Specification</a:t>
            </a:r>
            <a:endParaRPr lang="en-US" sz="2800" b="1" dirty="0">
              <a:ln w="18000">
                <a:solidFill>
                  <a:schemeClr val="accent1"/>
                </a:solidFill>
                <a:prstDash val="solid"/>
                <a:miter lim="800000"/>
              </a:ln>
              <a:solidFill>
                <a:schemeClr val="bg2">
                  <a:lumMod val="50000"/>
                </a:schemeClr>
              </a:solidFill>
              <a:effectLst>
                <a:glow rad="139700">
                  <a:schemeClr val="accent2">
                    <a:satMod val="175000"/>
                    <a:alpha val="40000"/>
                  </a:schemeClr>
                </a:glow>
              </a:effectLst>
            </a:endParaRPr>
          </a:p>
          <a:p>
            <a:pPr algn="ctr"/>
            <a:endParaRPr lang="en-US" b="1" dirty="0">
              <a:ln w="18000">
                <a:solidFill>
                  <a:schemeClr val="accent1"/>
                </a:solidFill>
                <a:prstDash val="solid"/>
                <a:miter lim="800000"/>
              </a:ln>
              <a:solidFill>
                <a:schemeClr val="bg2">
                  <a:lumMod val="50000"/>
                </a:schemeClr>
              </a:solidFill>
              <a:effectLst>
                <a:glow rad="139700">
                  <a:schemeClr val="accent2">
                    <a:satMod val="175000"/>
                    <a:alpha val="40000"/>
                  </a:schemeClr>
                </a:glow>
              </a:effectLst>
            </a:endParaRPr>
          </a:p>
        </p:txBody>
      </p:sp>
    </p:spTree>
    <p:extLst>
      <p:ext uri="{BB962C8B-B14F-4D97-AF65-F5344CB8AC3E}">
        <p14:creationId xmlns="" xmlns:p14="http://schemas.microsoft.com/office/powerpoint/2010/main" val="173780570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819150"/>
            <a:ext cx="8715436" cy="4071948"/>
          </a:xfrm>
        </p:spPr>
        <p:txBody>
          <a:bodyPr>
            <a:noAutofit/>
          </a:bodyPr>
          <a:lstStyle/>
          <a:p>
            <a:pPr>
              <a:lnSpc>
                <a:spcPct val="150000"/>
              </a:lnSpc>
              <a:buFont typeface="Wingdings" pitchFamily="2" charset="2"/>
              <a:buChar char="Ø"/>
            </a:pPr>
            <a:r>
              <a:rPr lang="en-GB" sz="1400" b="1" u="sng" dirty="0" smtClean="0">
                <a:solidFill>
                  <a:srgbClr val="002060"/>
                </a:solidFill>
              </a:rPr>
              <a:t>Patient Registration</a:t>
            </a:r>
            <a:r>
              <a:rPr lang="en-GB" sz="1600" b="1" dirty="0" smtClean="0">
                <a:solidFill>
                  <a:srgbClr val="002060"/>
                </a:solidFill>
              </a:rPr>
              <a:t>: </a:t>
            </a:r>
            <a:r>
              <a:rPr lang="en-GB" sz="1400" b="1" dirty="0" smtClean="0">
                <a:solidFill>
                  <a:schemeClr val="bg1"/>
                </a:solidFill>
              </a:rPr>
              <a:t> P</a:t>
            </a:r>
            <a:r>
              <a:rPr lang="en-GB" sz="1400" dirty="0" smtClean="0">
                <a:solidFill>
                  <a:schemeClr val="bg1"/>
                </a:solidFill>
              </a:rPr>
              <a:t>atient can register to the system by given  his personal details. </a:t>
            </a:r>
          </a:p>
          <a:p>
            <a:pPr>
              <a:lnSpc>
                <a:spcPct val="150000"/>
              </a:lnSpc>
              <a:buFont typeface="Wingdings" pitchFamily="2" charset="2"/>
              <a:buChar char="Ø"/>
            </a:pPr>
            <a:r>
              <a:rPr lang="en-GB" sz="1400" b="1" u="sng" dirty="0" smtClean="0">
                <a:solidFill>
                  <a:srgbClr val="002060"/>
                </a:solidFill>
              </a:rPr>
              <a:t>Patient Login</a:t>
            </a:r>
            <a:r>
              <a:rPr lang="en-GB" sz="1600" b="1" u="sng" dirty="0" smtClean="0">
                <a:solidFill>
                  <a:srgbClr val="002060"/>
                </a:solidFill>
              </a:rPr>
              <a:t>: </a:t>
            </a:r>
            <a:r>
              <a:rPr lang="en-GB" sz="1400" dirty="0" smtClean="0">
                <a:solidFill>
                  <a:schemeClr val="bg1"/>
                </a:solidFill>
              </a:rPr>
              <a:t>Patient can login to the system using his ID and Password. </a:t>
            </a:r>
            <a:endParaRPr lang="en-GB" sz="1400" b="1" u="sng" dirty="0" smtClean="0">
              <a:solidFill>
                <a:srgbClr val="002060"/>
              </a:solidFill>
            </a:endParaRPr>
          </a:p>
          <a:p>
            <a:pPr>
              <a:lnSpc>
                <a:spcPct val="150000"/>
              </a:lnSpc>
              <a:buFont typeface="Wingdings" pitchFamily="2" charset="2"/>
              <a:buChar char="Ø"/>
            </a:pPr>
            <a:r>
              <a:rPr lang="en-GB" sz="1400" b="1" u="sng" dirty="0" smtClean="0">
                <a:solidFill>
                  <a:srgbClr val="002060"/>
                </a:solidFill>
              </a:rPr>
              <a:t>Patient </a:t>
            </a:r>
            <a:r>
              <a:rPr lang="en-GB" sz="1400" b="1" u="sng" dirty="0">
                <a:solidFill>
                  <a:srgbClr val="002060"/>
                </a:solidFill>
              </a:rPr>
              <a:t>Details: </a:t>
            </a:r>
            <a:r>
              <a:rPr lang="en-GB" sz="1300" dirty="0" smtClean="0">
                <a:solidFill>
                  <a:schemeClr val="bg1"/>
                </a:solidFill>
              </a:rPr>
              <a:t>Admin  </a:t>
            </a:r>
            <a:r>
              <a:rPr lang="en-GB" sz="1300" dirty="0">
                <a:solidFill>
                  <a:schemeClr val="bg1"/>
                </a:solidFill>
              </a:rPr>
              <a:t>can view patient’s personal details</a:t>
            </a:r>
            <a:r>
              <a:rPr lang="en-GB" sz="1300" dirty="0" smtClean="0">
                <a:solidFill>
                  <a:schemeClr val="bg1"/>
                </a:solidFill>
              </a:rPr>
              <a:t>.</a:t>
            </a:r>
            <a:endParaRPr lang="en-GB" sz="1300" dirty="0">
              <a:solidFill>
                <a:schemeClr val="bg1"/>
              </a:solidFill>
            </a:endParaRPr>
          </a:p>
          <a:p>
            <a:pPr>
              <a:lnSpc>
                <a:spcPct val="150000"/>
              </a:lnSpc>
              <a:buFont typeface="Wingdings" pitchFamily="2" charset="2"/>
              <a:buChar char="Ø"/>
            </a:pPr>
            <a:r>
              <a:rPr lang="en-GB" sz="1400" b="1" u="sng" dirty="0" smtClean="0">
                <a:solidFill>
                  <a:srgbClr val="002060"/>
                </a:solidFill>
              </a:rPr>
              <a:t>Admin Registration</a:t>
            </a:r>
            <a:r>
              <a:rPr lang="en-GB" sz="1400" b="1" dirty="0" smtClean="0">
                <a:solidFill>
                  <a:srgbClr val="002060"/>
                </a:solidFill>
              </a:rPr>
              <a:t>: </a:t>
            </a:r>
            <a:r>
              <a:rPr lang="en-GB" sz="1400" b="1" dirty="0" smtClean="0">
                <a:solidFill>
                  <a:schemeClr val="bg1"/>
                </a:solidFill>
              </a:rPr>
              <a:t>Admin</a:t>
            </a:r>
            <a:r>
              <a:rPr lang="en-GB" sz="1400" b="1" dirty="0" smtClean="0">
                <a:solidFill>
                  <a:srgbClr val="002060"/>
                </a:solidFill>
              </a:rPr>
              <a:t> </a:t>
            </a:r>
            <a:r>
              <a:rPr lang="en-GB" sz="1200" dirty="0" smtClean="0">
                <a:solidFill>
                  <a:schemeClr val="bg1"/>
                </a:solidFill>
              </a:rPr>
              <a:t>can register to the system by given  his personal details. </a:t>
            </a:r>
            <a:endParaRPr lang="en-GB" sz="1300" dirty="0" smtClean="0">
              <a:solidFill>
                <a:schemeClr val="bg1"/>
              </a:solidFill>
            </a:endParaRPr>
          </a:p>
          <a:p>
            <a:pPr>
              <a:lnSpc>
                <a:spcPct val="150000"/>
              </a:lnSpc>
              <a:buFont typeface="Wingdings" pitchFamily="2" charset="2"/>
              <a:buChar char="Ø"/>
            </a:pPr>
            <a:r>
              <a:rPr lang="en-GB" sz="1400" b="1" u="sng" dirty="0" smtClean="0">
                <a:solidFill>
                  <a:srgbClr val="002060"/>
                </a:solidFill>
              </a:rPr>
              <a:t>Admin Login: </a:t>
            </a:r>
            <a:r>
              <a:rPr lang="en-GB" sz="1300" dirty="0" smtClean="0">
                <a:solidFill>
                  <a:schemeClr val="bg1"/>
                </a:solidFill>
              </a:rPr>
              <a:t>Admin can login to the system using his ID and Password. </a:t>
            </a:r>
          </a:p>
          <a:p>
            <a:pPr>
              <a:lnSpc>
                <a:spcPct val="150000"/>
              </a:lnSpc>
              <a:buFont typeface="Wingdings" pitchFamily="2" charset="2"/>
              <a:buChar char="Ø"/>
            </a:pPr>
            <a:r>
              <a:rPr lang="en-GB" sz="1400" b="1" u="sng" dirty="0" smtClean="0">
                <a:solidFill>
                  <a:srgbClr val="002060"/>
                </a:solidFill>
              </a:rPr>
              <a:t>Disease type: </a:t>
            </a:r>
            <a:r>
              <a:rPr lang="en-GB" sz="1400" dirty="0" smtClean="0">
                <a:solidFill>
                  <a:schemeClr val="bg1"/>
                </a:solidFill>
              </a:rPr>
              <a:t>It shows  different types of disease.</a:t>
            </a:r>
            <a:endParaRPr lang="en-GB" sz="1300" dirty="0">
              <a:solidFill>
                <a:schemeClr val="bg1"/>
              </a:solidFill>
            </a:endParaRPr>
          </a:p>
          <a:p>
            <a:pPr>
              <a:lnSpc>
                <a:spcPct val="150000"/>
              </a:lnSpc>
              <a:buFont typeface="Wingdings" pitchFamily="2" charset="2"/>
              <a:buChar char="Ø"/>
            </a:pPr>
            <a:r>
              <a:rPr lang="en-GB" sz="1400" b="1" u="sng" dirty="0" smtClean="0">
                <a:solidFill>
                  <a:srgbClr val="002060"/>
                </a:solidFill>
              </a:rPr>
              <a:t>Add </a:t>
            </a:r>
            <a:r>
              <a:rPr lang="en-GB" sz="1400" b="1" u="sng" dirty="0">
                <a:solidFill>
                  <a:srgbClr val="002060"/>
                </a:solidFill>
              </a:rPr>
              <a:t>Disease: </a:t>
            </a:r>
            <a:r>
              <a:rPr lang="en-GB" sz="1300" dirty="0">
                <a:solidFill>
                  <a:schemeClr val="bg1"/>
                </a:solidFill>
              </a:rPr>
              <a:t>Admin can add disease details along with symptoms and type. </a:t>
            </a:r>
          </a:p>
          <a:p>
            <a:pPr>
              <a:lnSpc>
                <a:spcPct val="150000"/>
              </a:lnSpc>
              <a:buFont typeface="Wingdings" pitchFamily="2" charset="2"/>
              <a:buChar char="Ø"/>
            </a:pPr>
            <a:r>
              <a:rPr lang="en-GB" sz="1400" b="1" u="sng" dirty="0" smtClean="0">
                <a:solidFill>
                  <a:srgbClr val="002060"/>
                </a:solidFill>
              </a:rPr>
              <a:t>View </a:t>
            </a:r>
            <a:r>
              <a:rPr lang="en-GB" sz="1400" b="1" u="sng" dirty="0">
                <a:solidFill>
                  <a:srgbClr val="002060"/>
                </a:solidFill>
              </a:rPr>
              <a:t>Disease:</a:t>
            </a:r>
            <a:r>
              <a:rPr lang="en-GB" sz="1400" b="1" dirty="0">
                <a:solidFill>
                  <a:srgbClr val="002060"/>
                </a:solidFill>
              </a:rPr>
              <a:t> </a:t>
            </a:r>
            <a:r>
              <a:rPr lang="en-GB" sz="1300" dirty="0">
                <a:solidFill>
                  <a:schemeClr val="bg1"/>
                </a:solidFill>
              </a:rPr>
              <a:t>Admin can view various diseases details stored in database. </a:t>
            </a:r>
          </a:p>
          <a:p>
            <a:pPr>
              <a:lnSpc>
                <a:spcPct val="150000"/>
              </a:lnSpc>
              <a:buFont typeface="Wingdings" pitchFamily="2" charset="2"/>
              <a:buChar char="Ø"/>
            </a:pPr>
            <a:r>
              <a:rPr lang="en-GB" sz="1400" b="1" u="sng" dirty="0">
                <a:solidFill>
                  <a:srgbClr val="002060"/>
                </a:solidFill>
              </a:rPr>
              <a:t>View Patient</a:t>
            </a:r>
            <a:r>
              <a:rPr lang="en-GB" sz="1300" b="1" dirty="0">
                <a:solidFill>
                  <a:srgbClr val="0070C0"/>
                </a:solidFill>
              </a:rPr>
              <a:t>: </a:t>
            </a:r>
            <a:r>
              <a:rPr lang="en-GB" sz="1300" dirty="0">
                <a:solidFill>
                  <a:schemeClr val="bg1"/>
                </a:solidFill>
              </a:rPr>
              <a:t>Admin can view various patient details that had accessed the system</a:t>
            </a:r>
            <a:r>
              <a:rPr lang="en-GB" sz="1300" dirty="0" smtClean="0">
                <a:solidFill>
                  <a:schemeClr val="bg1"/>
                </a:solidFill>
              </a:rPr>
              <a:t>.</a:t>
            </a:r>
          </a:p>
          <a:p>
            <a:pPr>
              <a:lnSpc>
                <a:spcPct val="150000"/>
              </a:lnSpc>
              <a:buFont typeface="Wingdings" pitchFamily="2" charset="2"/>
              <a:buChar char="Ø"/>
            </a:pPr>
            <a:r>
              <a:rPr lang="en-GB" sz="1400" b="1" u="sng" dirty="0" smtClean="0">
                <a:solidFill>
                  <a:srgbClr val="002060"/>
                </a:solidFill>
              </a:rPr>
              <a:t>General disease</a:t>
            </a:r>
            <a:r>
              <a:rPr lang="en-GB" sz="1300" dirty="0" smtClean="0">
                <a:solidFill>
                  <a:srgbClr val="0070C0"/>
                </a:solidFill>
              </a:rPr>
              <a:t>: </a:t>
            </a:r>
            <a:r>
              <a:rPr lang="en-GB" sz="1300" dirty="0" smtClean="0">
                <a:solidFill>
                  <a:schemeClr val="bg1"/>
                </a:solidFill>
              </a:rPr>
              <a:t>It shows general disease along with  symptoms.</a:t>
            </a:r>
          </a:p>
          <a:p>
            <a:pPr>
              <a:lnSpc>
                <a:spcPct val="150000"/>
              </a:lnSpc>
              <a:buFont typeface="Wingdings" pitchFamily="2" charset="2"/>
              <a:buChar char="Ø"/>
            </a:pPr>
            <a:r>
              <a:rPr lang="en-GB" sz="1400" b="1" u="sng" dirty="0" smtClean="0">
                <a:solidFill>
                  <a:srgbClr val="002060"/>
                </a:solidFill>
              </a:rPr>
              <a:t>Other disease</a:t>
            </a:r>
            <a:r>
              <a:rPr lang="en-GB" sz="1300" b="1" dirty="0" smtClean="0">
                <a:solidFill>
                  <a:srgbClr val="0070C0"/>
                </a:solidFill>
              </a:rPr>
              <a:t>: </a:t>
            </a:r>
            <a:r>
              <a:rPr lang="en-GB" sz="1300" dirty="0" smtClean="0">
                <a:solidFill>
                  <a:srgbClr val="0070C0"/>
                </a:solidFill>
              </a:rPr>
              <a:t>: </a:t>
            </a:r>
            <a:r>
              <a:rPr lang="en-GB" sz="1300" dirty="0" smtClean="0">
                <a:solidFill>
                  <a:schemeClr val="bg1"/>
                </a:solidFill>
              </a:rPr>
              <a:t>It shows other disease along with  symptoms which  have not added in dataset</a:t>
            </a:r>
          </a:p>
          <a:p>
            <a:pPr>
              <a:lnSpc>
                <a:spcPct val="150000"/>
              </a:lnSpc>
              <a:buFont typeface="Wingdings" pitchFamily="2" charset="2"/>
              <a:buChar char="Ø"/>
            </a:pPr>
            <a:endParaRPr lang="en-GB" sz="1300" dirty="0" smtClean="0">
              <a:solidFill>
                <a:schemeClr val="bg1"/>
              </a:solidFill>
            </a:endParaRPr>
          </a:p>
          <a:p>
            <a:pPr>
              <a:lnSpc>
                <a:spcPct val="150000"/>
              </a:lnSpc>
              <a:buFont typeface="Wingdings" pitchFamily="2" charset="2"/>
              <a:buChar char="Ø"/>
            </a:pPr>
            <a:endParaRPr lang="en-GB" sz="1300" dirty="0" smtClean="0">
              <a:solidFill>
                <a:schemeClr val="bg1"/>
              </a:solidFill>
            </a:endParaRPr>
          </a:p>
        </p:txBody>
      </p:sp>
      <p:sp>
        <p:nvSpPr>
          <p:cNvPr id="4" name="Rectangle 3"/>
          <p:cNvSpPr/>
          <p:nvPr/>
        </p:nvSpPr>
        <p:spPr>
          <a:xfrm>
            <a:off x="2133600" y="209550"/>
            <a:ext cx="4543808" cy="646331"/>
          </a:xfrm>
          <a:prstGeom prst="rect">
            <a:avLst/>
          </a:prstGeom>
          <a:noFill/>
        </p:spPr>
        <p:txBody>
          <a:bodyPr wrap="none" lIns="91440" tIns="45720" rIns="91440" bIns="45720">
            <a:spAutoFit/>
          </a:bodyPr>
          <a:lstStyle/>
          <a:p>
            <a:pPr algn="ctr"/>
            <a:r>
              <a:rPr lang="en-IN" sz="3600" b="1" dirty="0">
                <a:ln w="12700">
                  <a:solidFill>
                    <a:schemeClr val="accent1"/>
                  </a:solidFill>
                  <a:prstDash val="solid"/>
                </a:ln>
                <a:solidFill>
                  <a:schemeClr val="tx2">
                    <a:lumMod val="40000"/>
                    <a:lumOff val="60000"/>
                  </a:schemeClr>
                </a:solidFill>
                <a:effectLst>
                  <a:outerShdw blurRad="50800" dist="38100" dir="5400000" algn="t" rotWithShape="0">
                    <a:prstClr val="black">
                      <a:alpha val="40000"/>
                    </a:prstClr>
                  </a:outerShdw>
                </a:effectLst>
              </a:rPr>
              <a:t>Module Description</a:t>
            </a:r>
            <a:endParaRPr lang="en-US" sz="3600" b="1" dirty="0">
              <a:ln w="12700">
                <a:solidFill>
                  <a:schemeClr val="accent1"/>
                </a:solidFill>
                <a:prstDash val="solid"/>
              </a:ln>
              <a:solidFill>
                <a:schemeClr val="tx2">
                  <a:lumMod val="40000"/>
                  <a:lumOff val="60000"/>
                </a:schemeClr>
              </a:solidFill>
              <a:effectLst>
                <a:outerShdw blurRad="50800" dist="38100" dir="5400000" algn="t" rotWithShape="0">
                  <a:prstClr val="black">
                    <a:alpha val="40000"/>
                  </a:prstClr>
                </a:outerShdw>
              </a:effectLst>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atsApp Image 2020-03-01 at 18.54.08.jpeg"/>
          <p:cNvPicPr>
            <a:picLocks noChangeAspect="1"/>
          </p:cNvPicPr>
          <p:nvPr/>
        </p:nvPicPr>
        <p:blipFill>
          <a:blip r:embed="rId2" cstate="print"/>
          <a:stretch>
            <a:fillRect/>
          </a:stretch>
        </p:blipFill>
        <p:spPr>
          <a:xfrm>
            <a:off x="3500430" y="1428742"/>
            <a:ext cx="5286412" cy="3286148"/>
          </a:xfrm>
          <a:prstGeom prst="rect">
            <a:avLst/>
          </a:prstGeom>
        </p:spPr>
      </p:pic>
      <p:sp>
        <p:nvSpPr>
          <p:cNvPr id="8" name="Title 7"/>
          <p:cNvSpPr>
            <a:spLocks noGrp="1"/>
          </p:cNvSpPr>
          <p:nvPr>
            <p:ph type="title"/>
          </p:nvPr>
        </p:nvSpPr>
        <p:spPr>
          <a:xfrm>
            <a:off x="857224" y="357172"/>
            <a:ext cx="6286544" cy="571504"/>
          </a:xfrm>
        </p:spPr>
        <p:txBody>
          <a:bodyPr/>
          <a:lstStyle/>
          <a:p>
            <a:pPr algn="ctr"/>
            <a:r>
              <a:rPr lang="en-IN" sz="3600" u="sng" cap="all" dirty="0">
                <a:ln w="9000" cmpd="sng">
                  <a:solidFill>
                    <a:schemeClr val="tx2">
                      <a:lumMod val="90000"/>
                    </a:schemeClr>
                  </a:solidFill>
                  <a:prstDash val="solid"/>
                </a:ln>
                <a:solidFill>
                  <a:schemeClr val="bg1"/>
                </a:solidFill>
                <a:effectLst>
                  <a:innerShdw blurRad="63500" dist="50800" dir="16200000">
                    <a:prstClr val="black">
                      <a:alpha val="50000"/>
                    </a:prstClr>
                  </a:innerShdw>
                </a:effectLst>
              </a:rPr>
              <a:t/>
            </a:r>
            <a:br>
              <a:rPr lang="en-IN" sz="3600" u="sng" cap="all" dirty="0">
                <a:ln w="9000" cmpd="sng">
                  <a:solidFill>
                    <a:schemeClr val="tx2">
                      <a:lumMod val="90000"/>
                    </a:schemeClr>
                  </a:solidFill>
                  <a:prstDash val="solid"/>
                </a:ln>
                <a:solidFill>
                  <a:schemeClr val="bg1"/>
                </a:solidFill>
                <a:effectLst>
                  <a:innerShdw blurRad="63500" dist="50800" dir="16200000">
                    <a:prstClr val="black">
                      <a:alpha val="50000"/>
                    </a:prstClr>
                  </a:innerShdw>
                </a:effectLst>
              </a:rPr>
            </a:br>
            <a:r>
              <a:rPr lang="en-IN" sz="3600" u="sng" cap="all" dirty="0">
                <a:ln w="9000" cmpd="sng">
                  <a:solidFill>
                    <a:schemeClr val="tx2">
                      <a:lumMod val="90000"/>
                    </a:schemeClr>
                  </a:solidFill>
                  <a:prstDash val="solid"/>
                </a:ln>
                <a:solidFill>
                  <a:schemeClr val="bg1"/>
                </a:solidFill>
                <a:effectLst>
                  <a:innerShdw blurRad="63500" dist="50800" dir="16200000">
                    <a:prstClr val="black">
                      <a:alpha val="50000"/>
                    </a:prstClr>
                  </a:innerShdw>
                </a:effectLst>
              </a:rPr>
              <a:t/>
            </a:r>
            <a:br>
              <a:rPr lang="en-IN" sz="3600" u="sng" cap="all" dirty="0">
                <a:ln w="9000" cmpd="sng">
                  <a:solidFill>
                    <a:schemeClr val="tx2">
                      <a:lumMod val="90000"/>
                    </a:schemeClr>
                  </a:solidFill>
                  <a:prstDash val="solid"/>
                </a:ln>
                <a:solidFill>
                  <a:schemeClr val="bg1"/>
                </a:solidFill>
                <a:effectLst>
                  <a:innerShdw blurRad="63500" dist="50800" dir="16200000">
                    <a:prstClr val="black">
                      <a:alpha val="50000"/>
                    </a:prstClr>
                  </a:innerShdw>
                </a:effectLst>
              </a:rPr>
            </a:br>
            <a:r>
              <a:rPr lang="en-IN" sz="3600" u="sng" cap="all" dirty="0">
                <a:ln w="9000" cmpd="sng">
                  <a:solidFill>
                    <a:schemeClr val="tx2">
                      <a:lumMod val="90000"/>
                    </a:schemeClr>
                  </a:solidFill>
                  <a:prstDash val="solid"/>
                </a:ln>
                <a:solidFill>
                  <a:schemeClr val="bg1"/>
                </a:solidFill>
                <a:effectLst>
                  <a:innerShdw blurRad="63500" dist="50800" dir="16200000">
                    <a:prstClr val="black">
                      <a:alpha val="50000"/>
                    </a:prstClr>
                  </a:innerShdw>
                </a:effectLst>
              </a:rPr>
              <a:t/>
            </a:r>
            <a:br>
              <a:rPr lang="en-IN" sz="3600" u="sng" cap="all" dirty="0">
                <a:ln w="9000" cmpd="sng">
                  <a:solidFill>
                    <a:schemeClr val="tx2">
                      <a:lumMod val="90000"/>
                    </a:schemeClr>
                  </a:solidFill>
                  <a:prstDash val="solid"/>
                </a:ln>
                <a:solidFill>
                  <a:schemeClr val="bg1"/>
                </a:solidFill>
                <a:effectLst>
                  <a:innerShdw blurRad="63500" dist="50800" dir="16200000">
                    <a:prstClr val="black">
                      <a:alpha val="50000"/>
                    </a:prstClr>
                  </a:innerShdw>
                </a:effectLst>
              </a:rPr>
            </a:br>
            <a:r>
              <a:rPr lang="en-IN" sz="3600" u="sng" cap="all" dirty="0">
                <a:ln w="9000" cmpd="sng">
                  <a:solidFill>
                    <a:schemeClr val="tx2">
                      <a:lumMod val="90000"/>
                    </a:schemeClr>
                  </a:solidFill>
                  <a:prstDash val="solid"/>
                </a:ln>
                <a:solidFill>
                  <a:schemeClr val="bg1"/>
                </a:solidFill>
                <a:effectLst>
                  <a:innerShdw blurRad="63500" dist="50800" dir="16200000">
                    <a:prstClr val="black">
                      <a:alpha val="50000"/>
                    </a:prstClr>
                  </a:innerShdw>
                </a:effectLst>
              </a:rPr>
              <a:t/>
            </a:r>
            <a:br>
              <a:rPr lang="en-IN" sz="3600" u="sng" cap="all" dirty="0">
                <a:ln w="9000" cmpd="sng">
                  <a:solidFill>
                    <a:schemeClr val="tx2">
                      <a:lumMod val="90000"/>
                    </a:schemeClr>
                  </a:solidFill>
                  <a:prstDash val="solid"/>
                </a:ln>
                <a:solidFill>
                  <a:schemeClr val="bg1"/>
                </a:solidFill>
                <a:effectLst>
                  <a:innerShdw blurRad="63500" dist="50800" dir="16200000">
                    <a:prstClr val="black">
                      <a:alpha val="50000"/>
                    </a:prstClr>
                  </a:innerShdw>
                </a:effectLst>
              </a:rPr>
            </a:br>
            <a:r>
              <a:rPr lang="en-IN" sz="3600" u="sng" cap="all" dirty="0">
                <a:ln w="9000" cmpd="sng">
                  <a:solidFill>
                    <a:schemeClr val="tx2">
                      <a:lumMod val="90000"/>
                    </a:schemeClr>
                  </a:solidFill>
                  <a:prstDash val="solid"/>
                </a:ln>
                <a:solidFill>
                  <a:schemeClr val="bg1"/>
                </a:solidFill>
                <a:effectLst>
                  <a:innerShdw blurRad="63500" dist="50800" dir="16200000">
                    <a:prstClr val="black">
                      <a:alpha val="50000"/>
                    </a:prstClr>
                  </a:innerShdw>
                </a:effectLst>
              </a:rPr>
              <a:t/>
            </a:r>
            <a:br>
              <a:rPr lang="en-IN" sz="3600" u="sng" cap="all" dirty="0">
                <a:ln w="9000" cmpd="sng">
                  <a:solidFill>
                    <a:schemeClr val="tx2">
                      <a:lumMod val="90000"/>
                    </a:schemeClr>
                  </a:solidFill>
                  <a:prstDash val="solid"/>
                </a:ln>
                <a:solidFill>
                  <a:schemeClr val="bg1"/>
                </a:solidFill>
                <a:effectLst>
                  <a:innerShdw blurRad="63500" dist="50800" dir="16200000">
                    <a:prstClr val="black">
                      <a:alpha val="50000"/>
                    </a:prstClr>
                  </a:innerShdw>
                </a:effectLst>
              </a:rPr>
            </a:br>
            <a:r>
              <a:rPr lang="en-IN" sz="3600" u="sng" cap="all" dirty="0">
                <a:ln w="9000" cmpd="sng">
                  <a:solidFill>
                    <a:schemeClr val="tx2">
                      <a:lumMod val="90000"/>
                    </a:schemeClr>
                  </a:solidFill>
                  <a:prstDash val="solid"/>
                </a:ln>
                <a:solidFill>
                  <a:schemeClr val="bg1"/>
                </a:solidFill>
                <a:effectLst>
                  <a:innerShdw blurRad="63500" dist="50800" dir="16200000">
                    <a:prstClr val="black">
                      <a:alpha val="50000"/>
                    </a:prstClr>
                  </a:innerShdw>
                </a:effectLst>
              </a:rPr>
              <a:t/>
            </a:r>
            <a:br>
              <a:rPr lang="en-IN" sz="3600" u="sng" cap="all" dirty="0">
                <a:ln w="9000" cmpd="sng">
                  <a:solidFill>
                    <a:schemeClr val="tx2">
                      <a:lumMod val="90000"/>
                    </a:schemeClr>
                  </a:solidFill>
                  <a:prstDash val="solid"/>
                </a:ln>
                <a:solidFill>
                  <a:schemeClr val="bg1"/>
                </a:solidFill>
                <a:effectLst>
                  <a:innerShdw blurRad="63500" dist="50800" dir="16200000">
                    <a:prstClr val="black">
                      <a:alpha val="50000"/>
                    </a:prstClr>
                  </a:innerShdw>
                </a:effectLst>
              </a:rPr>
            </a:br>
            <a:r>
              <a:rPr lang="en-IN" sz="3600" u="sng" cap="all" dirty="0">
                <a:ln w="9000" cmpd="sng">
                  <a:solidFill>
                    <a:schemeClr val="tx2">
                      <a:lumMod val="90000"/>
                    </a:schemeClr>
                  </a:solidFill>
                  <a:prstDash val="solid"/>
                </a:ln>
                <a:solidFill>
                  <a:schemeClr val="bg1"/>
                </a:solidFill>
                <a:effectLst>
                  <a:innerShdw blurRad="63500" dist="50800" dir="16200000">
                    <a:prstClr val="black">
                      <a:alpha val="50000"/>
                    </a:prstClr>
                  </a:innerShdw>
                </a:effectLst>
              </a:rPr>
              <a:t/>
            </a:r>
            <a:br>
              <a:rPr lang="en-IN" sz="3600" u="sng" cap="all" dirty="0">
                <a:ln w="9000" cmpd="sng">
                  <a:solidFill>
                    <a:schemeClr val="tx2">
                      <a:lumMod val="90000"/>
                    </a:schemeClr>
                  </a:solidFill>
                  <a:prstDash val="solid"/>
                </a:ln>
                <a:solidFill>
                  <a:schemeClr val="bg1"/>
                </a:solidFill>
                <a:effectLst>
                  <a:innerShdw blurRad="63500" dist="50800" dir="16200000">
                    <a:prstClr val="black">
                      <a:alpha val="50000"/>
                    </a:prstClr>
                  </a:innerShdw>
                </a:effectLst>
              </a:rPr>
            </a:br>
            <a:r>
              <a:rPr lang="en-IN" sz="3600" cap="all" dirty="0">
                <a:ln w="9000" cmpd="sng">
                  <a:solidFill>
                    <a:schemeClr val="tx2">
                      <a:lumMod val="90000"/>
                    </a:schemeClr>
                  </a:solidFill>
                  <a:prstDash val="solid"/>
                </a:ln>
                <a:solidFill>
                  <a:schemeClr val="bg1"/>
                </a:solidFill>
                <a:effectLst>
                  <a:innerShdw blurRad="63500" dist="50800" dir="16200000">
                    <a:prstClr val="black">
                      <a:alpha val="50000"/>
                    </a:prstClr>
                  </a:innerShdw>
                </a:effectLst>
              </a:rPr>
              <a:t/>
            </a:r>
            <a:br>
              <a:rPr lang="en-IN" sz="3600" cap="all" dirty="0">
                <a:ln w="9000" cmpd="sng">
                  <a:solidFill>
                    <a:schemeClr val="tx2">
                      <a:lumMod val="90000"/>
                    </a:schemeClr>
                  </a:solidFill>
                  <a:prstDash val="solid"/>
                </a:ln>
                <a:solidFill>
                  <a:schemeClr val="bg1"/>
                </a:solidFill>
                <a:effectLst>
                  <a:innerShdw blurRad="63500" dist="50800" dir="16200000">
                    <a:prstClr val="black">
                      <a:alpha val="50000"/>
                    </a:prstClr>
                  </a:innerShdw>
                </a:effectLst>
              </a:rPr>
            </a:br>
            <a:r>
              <a:rPr lang="en-IN" sz="3600" dirty="0">
                <a:ln w="9000" cmpd="sng">
                  <a:solidFill>
                    <a:schemeClr val="tx2">
                      <a:lumMod val="90000"/>
                    </a:schemeClr>
                  </a:solidFill>
                  <a:prstDash val="solid"/>
                </a:ln>
                <a:solidFill>
                  <a:schemeClr val="bg2">
                    <a:lumMod val="40000"/>
                    <a:lumOff val="60000"/>
                  </a:schemeClr>
                </a:solidFill>
                <a:effectLst>
                  <a:innerShdw blurRad="63500" dist="50800" dir="16200000">
                    <a:prstClr val="black">
                      <a:alpha val="50000"/>
                    </a:prstClr>
                  </a:innerShdw>
                </a:effectLst>
                <a:latin typeface="+mn-lt"/>
              </a:rPr>
              <a:t>Logical Diagram</a:t>
            </a:r>
            <a:endParaRPr lang="en-US" sz="3600" dirty="0">
              <a:ln w="9000" cmpd="sng">
                <a:solidFill>
                  <a:schemeClr val="tx2">
                    <a:lumMod val="90000"/>
                  </a:schemeClr>
                </a:solidFill>
                <a:prstDash val="solid"/>
              </a:ln>
              <a:solidFill>
                <a:schemeClr val="bg2">
                  <a:lumMod val="40000"/>
                  <a:lumOff val="60000"/>
                </a:schemeClr>
              </a:solidFill>
              <a:effectLst>
                <a:innerShdw blurRad="63500" dist="50800" dir="16200000">
                  <a:prstClr val="black">
                    <a:alpha val="50000"/>
                  </a:prstClr>
                </a:innerShdw>
              </a:effectLst>
              <a:latin typeface="+mn-lt"/>
            </a:endParaRPr>
          </a:p>
        </p:txBody>
      </p:sp>
      <p:sp>
        <p:nvSpPr>
          <p:cNvPr id="3" name="Text Placeholder 2"/>
          <p:cNvSpPr>
            <a:spLocks noGrp="1"/>
          </p:cNvSpPr>
          <p:nvPr>
            <p:ph type="body" idx="1"/>
          </p:nvPr>
        </p:nvSpPr>
        <p:spPr>
          <a:xfrm>
            <a:off x="357158" y="1357304"/>
            <a:ext cx="2928958" cy="3571900"/>
          </a:xfrm>
        </p:spPr>
        <p:txBody>
          <a:bodyPr>
            <a:noAutofit/>
          </a:bodyPr>
          <a:lstStyle/>
          <a:p>
            <a:pPr algn="ctr"/>
            <a:r>
              <a:rPr lang="en-US" sz="1800" b="1" u="sng" dirty="0"/>
              <a:t>Class Diagram</a:t>
            </a:r>
          </a:p>
          <a:p>
            <a:pPr algn="ctr"/>
            <a:endParaRPr lang="en-US" sz="1800" b="1" dirty="0">
              <a:solidFill>
                <a:schemeClr val="bg2">
                  <a:lumMod val="20000"/>
                  <a:lumOff val="80000"/>
                </a:schemeClr>
              </a:solidFill>
              <a:effectLst>
                <a:outerShdw blurRad="38100" dist="38100" dir="2700000" algn="tl">
                  <a:srgbClr val="000000">
                    <a:alpha val="43137"/>
                  </a:srgbClr>
                </a:outerShdw>
              </a:effectLst>
            </a:endParaRPr>
          </a:p>
          <a:p>
            <a:pPr>
              <a:buFont typeface="Wingdings" pitchFamily="2" charset="2"/>
              <a:buChar char="Ø"/>
            </a:pPr>
            <a:r>
              <a:rPr lang="en-US" sz="1600" b="1" u="sng" dirty="0">
                <a:solidFill>
                  <a:schemeClr val="accent2">
                    <a:lumMod val="40000"/>
                    <a:lumOff val="60000"/>
                  </a:schemeClr>
                </a:solidFill>
              </a:rPr>
              <a:t>Symptoms Reader</a:t>
            </a:r>
            <a:r>
              <a:rPr lang="en-US" sz="1600" dirty="0">
                <a:solidFill>
                  <a:schemeClr val="accent2">
                    <a:lumMod val="40000"/>
                    <a:lumOff val="60000"/>
                  </a:schemeClr>
                </a:solidFill>
              </a:rPr>
              <a:t>: </a:t>
            </a:r>
            <a:r>
              <a:rPr lang="en-US" sz="1600" dirty="0"/>
              <a:t>Reads the user input and creates the list of symptoms.</a:t>
            </a:r>
          </a:p>
          <a:p>
            <a:pPr>
              <a:buFont typeface="Wingdings" pitchFamily="2" charset="2"/>
              <a:buChar char="Ø"/>
            </a:pPr>
            <a:r>
              <a:rPr lang="en-US" sz="1600" b="1" u="sng" dirty="0">
                <a:solidFill>
                  <a:schemeClr val="accent2">
                    <a:lumMod val="40000"/>
                    <a:lumOff val="60000"/>
                  </a:schemeClr>
                </a:solidFill>
              </a:rPr>
              <a:t>Symptoms Analyzer:</a:t>
            </a:r>
            <a:r>
              <a:rPr lang="en-US" sz="1600" b="1" dirty="0"/>
              <a:t> </a:t>
            </a:r>
            <a:r>
              <a:rPr lang="en-US" sz="1600" dirty="0"/>
              <a:t>According to symptoms parameter displays the subjective   result.</a:t>
            </a:r>
          </a:p>
          <a:p>
            <a:pPr>
              <a:buFont typeface="Wingdings" pitchFamily="2" charset="2"/>
              <a:buChar char="Ø"/>
            </a:pPr>
            <a:r>
              <a:rPr lang="en-US" sz="1600" b="1" u="sng" dirty="0">
                <a:solidFill>
                  <a:schemeClr val="accent2">
                    <a:lumMod val="40000"/>
                    <a:lumOff val="60000"/>
                  </a:schemeClr>
                </a:solidFill>
              </a:rPr>
              <a:t>Calculate Values: </a:t>
            </a:r>
            <a:r>
              <a:rPr lang="en-US" sz="1600" dirty="0"/>
              <a:t>Calculates the probabilistic model of the diseases.</a:t>
            </a:r>
          </a:p>
          <a:p>
            <a:endParaRPr lang="en-US" sz="1600" dirty="0"/>
          </a:p>
          <a:p>
            <a:endParaRPr lang="en-US" sz="1600" dirty="0"/>
          </a:p>
          <a:p>
            <a:endParaRPr lang="en-US" sz="1600" dirty="0"/>
          </a:p>
          <a:p>
            <a:endParaRPr lang="en-IN" sz="1600" b="1" u="sng" dirty="0">
              <a:solidFill>
                <a:schemeClr val="tx1"/>
              </a:solidFill>
              <a:effectLst>
                <a:outerShdw blurRad="38100" dist="38100" dir="2700000" algn="tl">
                  <a:srgbClr val="000000">
                    <a:alpha val="43137"/>
                  </a:srgbClr>
                </a:outerShdw>
              </a:effectLst>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643174" y="142858"/>
            <a:ext cx="5000660" cy="571504"/>
          </a:xfrm>
        </p:spPr>
        <p:txBody>
          <a:bodyPr>
            <a:noAutofit/>
          </a:bodyPr>
          <a:lstStyle/>
          <a:p>
            <a:pPr algn="ctr"/>
            <a:r>
              <a:rPr lang="en-US" sz="3600" b="1" dirty="0">
                <a:ln w="12700">
                  <a:solidFill>
                    <a:schemeClr val="accent2">
                      <a:lumMod val="75000"/>
                    </a:schemeClr>
                  </a:solidFill>
                  <a:prstDash val="solid"/>
                </a:ln>
                <a:solidFill>
                  <a:schemeClr val="tx2">
                    <a:lumMod val="40000"/>
                    <a:lumOff val="60000"/>
                  </a:schemeClr>
                </a:solidFill>
                <a:effectLst>
                  <a:glow rad="101600">
                    <a:schemeClr val="accent5">
                      <a:satMod val="175000"/>
                      <a:alpha val="40000"/>
                    </a:schemeClr>
                  </a:glow>
                  <a:outerShdw blurRad="63500" sx="102000" sy="102000" algn="ctr" rotWithShape="0">
                    <a:prstClr val="black">
                      <a:alpha val="40000"/>
                    </a:prstClr>
                  </a:outerShdw>
                </a:effectLst>
                <a:latin typeface="+mn-lt"/>
              </a:rPr>
              <a:t>Activity Diagram </a:t>
            </a:r>
          </a:p>
        </p:txBody>
      </p:sp>
      <p:pic>
        <p:nvPicPr>
          <p:cNvPr id="15" name="Content Placeholder 14" descr="Picture1.jpg"/>
          <p:cNvPicPr>
            <a:picLocks noGrp="1" noChangeAspect="1"/>
          </p:cNvPicPr>
          <p:nvPr>
            <p:ph idx="10"/>
          </p:nvPr>
        </p:nvPicPr>
        <p:blipFill>
          <a:blip r:embed="rId2"/>
          <a:stretch>
            <a:fillRect/>
          </a:stretch>
        </p:blipFill>
        <p:spPr>
          <a:xfrm>
            <a:off x="1928794" y="928676"/>
            <a:ext cx="6572296" cy="4000528"/>
          </a:xfr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1736" y="285734"/>
            <a:ext cx="4686304" cy="571504"/>
          </a:xfrm>
          <a:effectLst>
            <a:glow rad="101600">
              <a:schemeClr val="accent2">
                <a:satMod val="175000"/>
                <a:alpha val="40000"/>
              </a:schemeClr>
            </a:glow>
          </a:effectLst>
        </p:spPr>
        <p:style>
          <a:lnRef idx="2">
            <a:schemeClr val="accent3"/>
          </a:lnRef>
          <a:fillRef idx="1">
            <a:schemeClr val="lt1"/>
          </a:fillRef>
          <a:effectRef idx="0">
            <a:schemeClr val="accent3"/>
          </a:effectRef>
          <a:fontRef idx="minor">
            <a:schemeClr val="dk1"/>
          </a:fontRef>
        </p:style>
        <p:txBody>
          <a:bodyPr>
            <a:normAutofit/>
          </a:bodyPr>
          <a:lstStyle/>
          <a:p>
            <a:r>
              <a:rPr lang="en-IN" sz="3200" b="1" dirty="0">
                <a:ln w="12700">
                  <a:solidFill>
                    <a:schemeClr val="tx2">
                      <a:satMod val="155000"/>
                    </a:schemeClr>
                  </a:solidFill>
                  <a:prstDash val="solid"/>
                </a:ln>
                <a:solidFill>
                  <a:schemeClr val="bg2">
                    <a:tint val="85000"/>
                    <a:satMod val="155000"/>
                  </a:schemeClr>
                </a:solidFill>
                <a:effectLst>
                  <a:innerShdw blurRad="63500" dist="50800" dir="16200000">
                    <a:prstClr val="black">
                      <a:alpha val="50000"/>
                    </a:prstClr>
                  </a:innerShdw>
                </a:effectLst>
              </a:rPr>
              <a:t>        </a:t>
            </a:r>
            <a:r>
              <a:rPr lang="en-IN" sz="3200" b="1" dirty="0">
                <a:ln w="12700">
                  <a:solidFill>
                    <a:srgbClr val="0070C0"/>
                  </a:solidFill>
                  <a:prstDash val="solid"/>
                </a:ln>
                <a:solidFill>
                  <a:schemeClr val="accent1">
                    <a:lumMod val="60000"/>
                    <a:lumOff val="40000"/>
                  </a:schemeClr>
                </a:solidFill>
                <a:effectLst>
                  <a:outerShdw blurRad="50800" dist="38100" dir="10800000" algn="r" rotWithShape="0">
                    <a:prstClr val="black">
                      <a:alpha val="40000"/>
                    </a:prstClr>
                  </a:outerShdw>
                </a:effectLst>
                <a:latin typeface="+mn-lt"/>
              </a:rPr>
              <a:t>Use Case Diagram</a:t>
            </a:r>
            <a:endParaRPr lang="en-US" sz="3200" b="1" dirty="0">
              <a:ln w="12700">
                <a:solidFill>
                  <a:srgbClr val="0070C0"/>
                </a:solidFill>
                <a:prstDash val="solid"/>
              </a:ln>
              <a:solidFill>
                <a:schemeClr val="accent1">
                  <a:lumMod val="60000"/>
                  <a:lumOff val="40000"/>
                </a:schemeClr>
              </a:solidFill>
              <a:effectLst>
                <a:outerShdw blurRad="50800" dist="38100" dir="10800000" algn="r" rotWithShape="0">
                  <a:prstClr val="black">
                    <a:alpha val="40000"/>
                  </a:prstClr>
                </a:outerShdw>
              </a:effectLst>
              <a:latin typeface="+mn-lt"/>
            </a:endParaRPr>
          </a:p>
        </p:txBody>
      </p:sp>
      <p:pic>
        <p:nvPicPr>
          <p:cNvPr id="6" name="Content Placeholder 5" descr="WhatsApp Image 2020-03-01 at 19.26.17.jpeg"/>
          <p:cNvPicPr>
            <a:picLocks noGrp="1" noChangeAspect="1"/>
          </p:cNvPicPr>
          <p:nvPr>
            <p:ph idx="1"/>
          </p:nvPr>
        </p:nvPicPr>
        <p:blipFill>
          <a:blip r:embed="rId2" cstate="print"/>
          <a:srcRect r="-1011" b="8590"/>
          <a:stretch>
            <a:fillRect/>
          </a:stretch>
        </p:blipFill>
        <p:spPr>
          <a:xfrm>
            <a:off x="571472" y="1000114"/>
            <a:ext cx="8230636" cy="3929089"/>
          </a:xfrm>
        </p:spPr>
      </p:pic>
      <p:sp>
        <p:nvSpPr>
          <p:cNvPr id="7" name="Left Arrow 6"/>
          <p:cNvSpPr/>
          <p:nvPr/>
        </p:nvSpPr>
        <p:spPr>
          <a:xfrm>
            <a:off x="3500430" y="4143386"/>
            <a:ext cx="2500330" cy="1428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2643174" y="142858"/>
            <a:ext cx="3643338" cy="428629"/>
          </a:xfrm>
          <a:prstGeom prst="rect">
            <a:avLst/>
          </a:prstGeom>
          <a:ln>
            <a:solidFill>
              <a:srgbClr val="0070C0"/>
            </a:solidFill>
          </a:ln>
          <a:effectLst>
            <a:outerShdw blurRad="107950" dist="12700" dir="5400000" algn="ctr">
              <a:srgbClr val="000000"/>
            </a:outerShdw>
          </a:effectLst>
          <a:scene3d>
            <a:camera prst="orthographicFront">
              <a:rot lat="0" lon="0" rev="0"/>
            </a:camera>
            <a:lightRig rig="soft" dir="tl">
              <a:rot lat="0" lon="0" rev="0"/>
            </a:lightRig>
          </a:scene3d>
          <a:sp3d contourW="44450" prstMaterial="matte">
            <a:bevelT w="63500" h="63500" prst="artDeco"/>
            <a:contourClr>
              <a:srgbClr val="FFFFFF"/>
            </a:contourClr>
          </a:sp3d>
        </p:spPr>
        <p:style>
          <a:lnRef idx="0">
            <a:schemeClr val="accent2"/>
          </a:lnRef>
          <a:fillRef idx="3">
            <a:schemeClr val="accent2"/>
          </a:fillRef>
          <a:effectRef idx="3">
            <a:schemeClr val="accent2"/>
          </a:effectRef>
          <a:fontRef idx="minor">
            <a:schemeClr val="lt1"/>
          </a:fontRef>
        </p:style>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2800" u="sng" dirty="0">
                <a:ln>
                  <a:solidFill>
                    <a:schemeClr val="accent1">
                      <a:lumMod val="75000"/>
                    </a:schemeClr>
                  </a:solidFill>
                </a:ln>
                <a:solidFill>
                  <a:srgbClr val="002060"/>
                </a:solidFill>
                <a:effectLst>
                  <a:outerShdw blurRad="50800" dist="38100" dir="10800000" algn="r" rotWithShape="0">
                    <a:prstClr val="black">
                      <a:alpha val="40000"/>
                    </a:prstClr>
                  </a:outerShdw>
                </a:effectLst>
                <a:latin typeface="Algerian" pitchFamily="82" charset="0"/>
                <a:cs typeface="Arial" pitchFamily="34" charset="0"/>
              </a:rPr>
              <a:t>Table of Content</a:t>
            </a:r>
          </a:p>
        </p:txBody>
      </p:sp>
      <p:sp>
        <p:nvSpPr>
          <p:cNvPr id="4" name="Rectangle 3"/>
          <p:cNvSpPr/>
          <p:nvPr/>
        </p:nvSpPr>
        <p:spPr>
          <a:xfrm>
            <a:off x="539554" y="642924"/>
            <a:ext cx="45719" cy="4305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solidFill>
                <a:srgbClr val="002060"/>
              </a:solidFill>
            </a:endParaRPr>
          </a:p>
        </p:txBody>
      </p:sp>
      <p:sp>
        <p:nvSpPr>
          <p:cNvPr id="5" name="Oval 4"/>
          <p:cNvSpPr/>
          <p:nvPr/>
        </p:nvSpPr>
        <p:spPr>
          <a:xfrm>
            <a:off x="428596" y="785800"/>
            <a:ext cx="216000" cy="2160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solidFill>
                <a:srgbClr val="002060"/>
              </a:solidFill>
            </a:endParaRPr>
          </a:p>
        </p:txBody>
      </p:sp>
      <p:sp>
        <p:nvSpPr>
          <p:cNvPr id="6" name="Oval 5"/>
          <p:cNvSpPr/>
          <p:nvPr/>
        </p:nvSpPr>
        <p:spPr>
          <a:xfrm>
            <a:off x="428596" y="1214428"/>
            <a:ext cx="216000" cy="2160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dirty="0">
              <a:solidFill>
                <a:srgbClr val="002060"/>
              </a:solidFill>
            </a:endParaRPr>
          </a:p>
        </p:txBody>
      </p:sp>
      <p:sp>
        <p:nvSpPr>
          <p:cNvPr id="7" name="Oval 6"/>
          <p:cNvSpPr/>
          <p:nvPr/>
        </p:nvSpPr>
        <p:spPr>
          <a:xfrm>
            <a:off x="428596" y="1785932"/>
            <a:ext cx="216000" cy="2160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solidFill>
                <a:srgbClr val="002060"/>
              </a:solidFill>
            </a:endParaRPr>
          </a:p>
        </p:txBody>
      </p:sp>
      <p:sp>
        <p:nvSpPr>
          <p:cNvPr id="8" name="Oval 7"/>
          <p:cNvSpPr/>
          <p:nvPr/>
        </p:nvSpPr>
        <p:spPr>
          <a:xfrm>
            <a:off x="428596" y="2214560"/>
            <a:ext cx="216000" cy="2160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solidFill>
                <a:srgbClr val="002060"/>
              </a:solidFill>
            </a:endParaRPr>
          </a:p>
        </p:txBody>
      </p:sp>
      <p:sp>
        <p:nvSpPr>
          <p:cNvPr id="9" name="Oval 8"/>
          <p:cNvSpPr/>
          <p:nvPr/>
        </p:nvSpPr>
        <p:spPr>
          <a:xfrm>
            <a:off x="428596" y="2714626"/>
            <a:ext cx="216000" cy="2160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solidFill>
                <a:srgbClr val="002060"/>
              </a:solidFill>
            </a:endParaRPr>
          </a:p>
        </p:txBody>
      </p:sp>
      <p:sp>
        <p:nvSpPr>
          <p:cNvPr id="10" name="TextBox 9"/>
          <p:cNvSpPr txBox="1"/>
          <p:nvPr/>
        </p:nvSpPr>
        <p:spPr>
          <a:xfrm>
            <a:off x="754589" y="714362"/>
            <a:ext cx="602699" cy="338554"/>
          </a:xfrm>
          <a:prstGeom prst="rect">
            <a:avLst/>
          </a:prstGeom>
          <a:noFill/>
        </p:spPr>
        <p:txBody>
          <a:bodyPr wrap="square" rtlCol="0">
            <a:spAutoFit/>
          </a:bodyPr>
          <a:lstStyle/>
          <a:p>
            <a:pPr algn="ctr"/>
            <a:r>
              <a:rPr lang="en-US" altLang="ko-KR" sz="1600" b="1" dirty="0">
                <a:solidFill>
                  <a:srgbClr val="002060"/>
                </a:solidFill>
                <a:cs typeface="Arial" pitchFamily="34" charset="0"/>
              </a:rPr>
              <a:t>01</a:t>
            </a:r>
            <a:endParaRPr lang="ko-KR" altLang="en-US" sz="1600" b="1" dirty="0">
              <a:solidFill>
                <a:srgbClr val="002060"/>
              </a:solidFill>
              <a:cs typeface="Arial" pitchFamily="34" charset="0"/>
            </a:endParaRPr>
          </a:p>
        </p:txBody>
      </p:sp>
      <p:sp>
        <p:nvSpPr>
          <p:cNvPr id="11" name="TextBox 10"/>
          <p:cNvSpPr txBox="1"/>
          <p:nvPr/>
        </p:nvSpPr>
        <p:spPr>
          <a:xfrm>
            <a:off x="785786" y="1142990"/>
            <a:ext cx="602699" cy="338554"/>
          </a:xfrm>
          <a:prstGeom prst="rect">
            <a:avLst/>
          </a:prstGeom>
          <a:noFill/>
        </p:spPr>
        <p:txBody>
          <a:bodyPr wrap="square" rtlCol="0">
            <a:spAutoFit/>
          </a:bodyPr>
          <a:lstStyle/>
          <a:p>
            <a:pPr algn="ctr"/>
            <a:r>
              <a:rPr lang="en-US" altLang="ko-KR" sz="1600" b="1" dirty="0">
                <a:solidFill>
                  <a:srgbClr val="002060"/>
                </a:solidFill>
                <a:cs typeface="Arial" pitchFamily="34" charset="0"/>
              </a:rPr>
              <a:t>02</a:t>
            </a:r>
            <a:endParaRPr lang="ko-KR" altLang="en-US" sz="1600" b="1" dirty="0">
              <a:solidFill>
                <a:srgbClr val="002060"/>
              </a:solidFill>
              <a:cs typeface="Arial" pitchFamily="34" charset="0"/>
            </a:endParaRPr>
          </a:p>
        </p:txBody>
      </p:sp>
      <p:sp>
        <p:nvSpPr>
          <p:cNvPr id="12" name="TextBox 11"/>
          <p:cNvSpPr txBox="1"/>
          <p:nvPr/>
        </p:nvSpPr>
        <p:spPr>
          <a:xfrm>
            <a:off x="714348" y="1643056"/>
            <a:ext cx="602699" cy="338554"/>
          </a:xfrm>
          <a:prstGeom prst="rect">
            <a:avLst/>
          </a:prstGeom>
          <a:noFill/>
        </p:spPr>
        <p:txBody>
          <a:bodyPr wrap="square" rtlCol="0">
            <a:spAutoFit/>
          </a:bodyPr>
          <a:lstStyle/>
          <a:p>
            <a:pPr algn="ctr"/>
            <a:r>
              <a:rPr lang="en-US" altLang="ko-KR" sz="1600" b="1" dirty="0">
                <a:solidFill>
                  <a:srgbClr val="002060"/>
                </a:solidFill>
                <a:cs typeface="Arial" pitchFamily="34" charset="0"/>
              </a:rPr>
              <a:t>03</a:t>
            </a:r>
            <a:endParaRPr lang="ko-KR" altLang="en-US" sz="1600" b="1" dirty="0">
              <a:solidFill>
                <a:srgbClr val="002060"/>
              </a:solidFill>
              <a:cs typeface="Arial" pitchFamily="34" charset="0"/>
            </a:endParaRPr>
          </a:p>
        </p:txBody>
      </p:sp>
      <p:sp>
        <p:nvSpPr>
          <p:cNvPr id="13" name="TextBox 12"/>
          <p:cNvSpPr txBox="1"/>
          <p:nvPr/>
        </p:nvSpPr>
        <p:spPr>
          <a:xfrm>
            <a:off x="785786" y="2071684"/>
            <a:ext cx="602699" cy="338554"/>
          </a:xfrm>
          <a:prstGeom prst="rect">
            <a:avLst/>
          </a:prstGeom>
          <a:noFill/>
        </p:spPr>
        <p:txBody>
          <a:bodyPr wrap="square" rtlCol="0">
            <a:spAutoFit/>
          </a:bodyPr>
          <a:lstStyle/>
          <a:p>
            <a:pPr algn="ctr"/>
            <a:r>
              <a:rPr lang="en-US" altLang="ko-KR" sz="1600" b="1" dirty="0">
                <a:solidFill>
                  <a:srgbClr val="002060"/>
                </a:solidFill>
                <a:cs typeface="Arial" pitchFamily="34" charset="0"/>
              </a:rPr>
              <a:t>04</a:t>
            </a:r>
            <a:endParaRPr lang="ko-KR" altLang="en-US" sz="1600" b="1" dirty="0">
              <a:solidFill>
                <a:srgbClr val="002060"/>
              </a:solidFill>
              <a:cs typeface="Arial" pitchFamily="34" charset="0"/>
            </a:endParaRPr>
          </a:p>
        </p:txBody>
      </p:sp>
      <p:sp>
        <p:nvSpPr>
          <p:cNvPr id="14" name="TextBox 13"/>
          <p:cNvSpPr txBox="1"/>
          <p:nvPr/>
        </p:nvSpPr>
        <p:spPr>
          <a:xfrm>
            <a:off x="785786" y="2571750"/>
            <a:ext cx="602699" cy="338554"/>
          </a:xfrm>
          <a:prstGeom prst="rect">
            <a:avLst/>
          </a:prstGeom>
          <a:noFill/>
        </p:spPr>
        <p:txBody>
          <a:bodyPr wrap="square" rtlCol="0">
            <a:spAutoFit/>
          </a:bodyPr>
          <a:lstStyle/>
          <a:p>
            <a:pPr algn="ctr"/>
            <a:r>
              <a:rPr lang="en-US" altLang="ko-KR" sz="1600" b="1" dirty="0">
                <a:solidFill>
                  <a:srgbClr val="002060"/>
                </a:solidFill>
                <a:cs typeface="Arial" pitchFamily="34" charset="0"/>
              </a:rPr>
              <a:t>05</a:t>
            </a:r>
            <a:endParaRPr lang="ko-KR" altLang="en-US" sz="1600" b="1" dirty="0">
              <a:solidFill>
                <a:srgbClr val="002060"/>
              </a:solidFill>
              <a:cs typeface="Arial" pitchFamily="34" charset="0"/>
            </a:endParaRPr>
          </a:p>
        </p:txBody>
      </p:sp>
      <p:sp>
        <p:nvSpPr>
          <p:cNvPr id="17" name="TextBox 16"/>
          <p:cNvSpPr txBox="1"/>
          <p:nvPr/>
        </p:nvSpPr>
        <p:spPr>
          <a:xfrm>
            <a:off x="1285852" y="785800"/>
            <a:ext cx="2952898" cy="338554"/>
          </a:xfrm>
          <a:prstGeom prst="rect">
            <a:avLst/>
          </a:prstGeom>
          <a:noFill/>
        </p:spPr>
        <p:txBody>
          <a:bodyPr wrap="square" rtlCol="0">
            <a:spAutoFit/>
          </a:bodyPr>
          <a:lstStyle/>
          <a:p>
            <a:r>
              <a:rPr lang="en-US" altLang="ko-KR" sz="1600" b="1" dirty="0">
                <a:solidFill>
                  <a:srgbClr val="002060"/>
                </a:solidFill>
                <a:cs typeface="Arial" pitchFamily="34" charset="0"/>
              </a:rPr>
              <a:t>Problem Statement</a:t>
            </a:r>
            <a:endParaRPr lang="ko-KR" altLang="en-US" sz="1600" b="1" dirty="0">
              <a:solidFill>
                <a:srgbClr val="002060"/>
              </a:solidFill>
              <a:cs typeface="Arial" pitchFamily="34" charset="0"/>
            </a:endParaRPr>
          </a:p>
        </p:txBody>
      </p:sp>
      <p:sp>
        <p:nvSpPr>
          <p:cNvPr id="20" name="TextBox 19"/>
          <p:cNvSpPr txBox="1"/>
          <p:nvPr/>
        </p:nvSpPr>
        <p:spPr>
          <a:xfrm>
            <a:off x="1285852" y="1214428"/>
            <a:ext cx="3024336" cy="338554"/>
          </a:xfrm>
          <a:prstGeom prst="rect">
            <a:avLst/>
          </a:prstGeom>
          <a:noFill/>
        </p:spPr>
        <p:txBody>
          <a:bodyPr wrap="square" rtlCol="0">
            <a:spAutoFit/>
          </a:bodyPr>
          <a:lstStyle/>
          <a:p>
            <a:r>
              <a:rPr lang="en-US" altLang="ko-KR" sz="1600" b="1" dirty="0">
                <a:solidFill>
                  <a:srgbClr val="002060"/>
                </a:solidFill>
                <a:cs typeface="Arial" pitchFamily="34" charset="0"/>
              </a:rPr>
              <a:t>Introduction</a:t>
            </a:r>
            <a:endParaRPr lang="ko-KR" altLang="en-US" sz="1600" b="1" dirty="0">
              <a:solidFill>
                <a:srgbClr val="002060"/>
              </a:solidFill>
              <a:cs typeface="Arial" pitchFamily="34" charset="0"/>
            </a:endParaRPr>
          </a:p>
        </p:txBody>
      </p:sp>
      <p:sp>
        <p:nvSpPr>
          <p:cNvPr id="23" name="TextBox 22"/>
          <p:cNvSpPr txBox="1"/>
          <p:nvPr/>
        </p:nvSpPr>
        <p:spPr>
          <a:xfrm>
            <a:off x="1285852" y="1643056"/>
            <a:ext cx="3024336" cy="338554"/>
          </a:xfrm>
          <a:prstGeom prst="rect">
            <a:avLst/>
          </a:prstGeom>
          <a:noFill/>
        </p:spPr>
        <p:txBody>
          <a:bodyPr wrap="square" rtlCol="0">
            <a:spAutoFit/>
          </a:bodyPr>
          <a:lstStyle/>
          <a:p>
            <a:r>
              <a:rPr lang="en-US" altLang="ko-KR" sz="1600" b="1" dirty="0">
                <a:solidFill>
                  <a:srgbClr val="002060"/>
                </a:solidFill>
                <a:cs typeface="Arial" pitchFamily="34" charset="0"/>
              </a:rPr>
              <a:t>Proposed System</a:t>
            </a:r>
            <a:endParaRPr lang="ko-KR" altLang="en-US" sz="1600" b="1" dirty="0">
              <a:solidFill>
                <a:srgbClr val="002060"/>
              </a:solidFill>
              <a:cs typeface="Arial" pitchFamily="34" charset="0"/>
            </a:endParaRPr>
          </a:p>
        </p:txBody>
      </p:sp>
      <p:sp>
        <p:nvSpPr>
          <p:cNvPr id="26" name="TextBox 25"/>
          <p:cNvSpPr txBox="1"/>
          <p:nvPr/>
        </p:nvSpPr>
        <p:spPr>
          <a:xfrm>
            <a:off x="1285852" y="2071685"/>
            <a:ext cx="3024336" cy="830997"/>
          </a:xfrm>
          <a:prstGeom prst="rect">
            <a:avLst/>
          </a:prstGeom>
          <a:noFill/>
        </p:spPr>
        <p:txBody>
          <a:bodyPr wrap="square" rtlCol="0">
            <a:spAutoFit/>
          </a:bodyPr>
          <a:lstStyle/>
          <a:p>
            <a:r>
              <a:rPr lang="en-GB" altLang="ko-KR" sz="1600" b="1" dirty="0">
                <a:solidFill>
                  <a:srgbClr val="002060"/>
                </a:solidFill>
                <a:cs typeface="Arial" pitchFamily="34" charset="0"/>
              </a:rPr>
              <a:t>Objective or need of identification </a:t>
            </a:r>
          </a:p>
          <a:p>
            <a:endParaRPr lang="ko-KR" altLang="en-US" sz="1600" b="1" dirty="0">
              <a:solidFill>
                <a:srgbClr val="002060"/>
              </a:solidFill>
              <a:cs typeface="Arial" pitchFamily="34" charset="0"/>
            </a:endParaRPr>
          </a:p>
        </p:txBody>
      </p:sp>
      <p:grpSp>
        <p:nvGrpSpPr>
          <p:cNvPr id="24" name="Group 26"/>
          <p:cNvGrpSpPr/>
          <p:nvPr/>
        </p:nvGrpSpPr>
        <p:grpSpPr>
          <a:xfrm>
            <a:off x="1285852" y="2571750"/>
            <a:ext cx="3643128" cy="1415762"/>
            <a:chOff x="713834" y="3273507"/>
            <a:chExt cx="2286496" cy="612321"/>
          </a:xfrm>
        </p:grpSpPr>
        <p:sp>
          <p:nvSpPr>
            <p:cNvPr id="28" name="TextBox 27"/>
            <p:cNvSpPr txBox="1"/>
            <p:nvPr/>
          </p:nvSpPr>
          <p:spPr>
            <a:xfrm>
              <a:off x="713834" y="3526420"/>
              <a:ext cx="2059657" cy="359408"/>
            </a:xfrm>
            <a:prstGeom prst="rect">
              <a:avLst/>
            </a:prstGeom>
            <a:noFill/>
          </p:spPr>
          <p:txBody>
            <a:bodyPr wrap="square" rtlCol="0">
              <a:spAutoFit/>
            </a:bodyPr>
            <a:lstStyle/>
            <a:p>
              <a:pPr>
                <a:buFont typeface="Wingdings" pitchFamily="2" charset="2"/>
                <a:buChar char="Ø"/>
              </a:pPr>
              <a:r>
                <a:rPr lang="en-GB" altLang="ko-KR" sz="1600" dirty="0">
                  <a:solidFill>
                    <a:srgbClr val="002060"/>
                  </a:solidFill>
                  <a:cs typeface="Arial" pitchFamily="34" charset="0"/>
                </a:rPr>
                <a:t>Feasibility Study</a:t>
              </a:r>
            </a:p>
            <a:p>
              <a:pPr>
                <a:buFont typeface="Wingdings" pitchFamily="2" charset="2"/>
                <a:buChar char="Ø"/>
              </a:pPr>
              <a:r>
                <a:rPr lang="en-GB" altLang="ko-KR" sz="1600" dirty="0">
                  <a:solidFill>
                    <a:srgbClr val="002060"/>
                  </a:solidFill>
                  <a:cs typeface="Arial" pitchFamily="34" charset="0"/>
                </a:rPr>
                <a:t>Functional</a:t>
              </a:r>
            </a:p>
            <a:p>
              <a:pPr>
                <a:buFont typeface="Wingdings" pitchFamily="2" charset="2"/>
                <a:buChar char="Ø"/>
              </a:pPr>
              <a:r>
                <a:rPr lang="en-GB" altLang="ko-KR" sz="1600" dirty="0">
                  <a:solidFill>
                    <a:srgbClr val="002060"/>
                  </a:solidFill>
                  <a:cs typeface="Arial" pitchFamily="34" charset="0"/>
                </a:rPr>
                <a:t>Non Functional</a:t>
              </a:r>
              <a:endParaRPr lang="ko-KR" altLang="en-US" sz="1600" dirty="0">
                <a:solidFill>
                  <a:srgbClr val="002060"/>
                </a:solidFill>
                <a:cs typeface="Arial" pitchFamily="34" charset="0"/>
              </a:endParaRPr>
            </a:p>
          </p:txBody>
        </p:sp>
        <p:sp>
          <p:nvSpPr>
            <p:cNvPr id="29" name="TextBox 28"/>
            <p:cNvSpPr txBox="1"/>
            <p:nvPr/>
          </p:nvSpPr>
          <p:spPr>
            <a:xfrm>
              <a:off x="713834" y="3273507"/>
              <a:ext cx="2286496" cy="252917"/>
            </a:xfrm>
            <a:prstGeom prst="rect">
              <a:avLst/>
            </a:prstGeom>
            <a:noFill/>
          </p:spPr>
          <p:txBody>
            <a:bodyPr wrap="square" rtlCol="0">
              <a:spAutoFit/>
            </a:bodyPr>
            <a:lstStyle/>
            <a:p>
              <a:r>
                <a:rPr lang="en-US" altLang="ko-KR" sz="1600" b="1" dirty="0">
                  <a:solidFill>
                    <a:srgbClr val="002060"/>
                  </a:solidFill>
                  <a:cs typeface="Arial" pitchFamily="34" charset="0"/>
                </a:rPr>
                <a:t>Initial Requirement And</a:t>
              </a:r>
            </a:p>
            <a:p>
              <a:r>
                <a:rPr lang="en-US" altLang="ko-KR" sz="1600" b="1" dirty="0">
                  <a:solidFill>
                    <a:srgbClr val="002060"/>
                  </a:solidFill>
                  <a:cs typeface="Arial" pitchFamily="34" charset="0"/>
                </a:rPr>
                <a:t> Feasibility Study </a:t>
              </a:r>
              <a:endParaRPr lang="ko-KR" altLang="en-US" sz="1600" b="1" dirty="0">
                <a:solidFill>
                  <a:srgbClr val="002060"/>
                </a:solidFill>
                <a:cs typeface="Arial" pitchFamily="34" charset="0"/>
              </a:endParaRPr>
            </a:p>
          </p:txBody>
        </p:sp>
      </p:grpSp>
      <p:sp>
        <p:nvSpPr>
          <p:cNvPr id="32" name="Oval 31"/>
          <p:cNvSpPr/>
          <p:nvPr/>
        </p:nvSpPr>
        <p:spPr>
          <a:xfrm>
            <a:off x="428596" y="4071948"/>
            <a:ext cx="216000" cy="2160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solidFill>
                <a:srgbClr val="002060"/>
              </a:solidFill>
            </a:endParaRPr>
          </a:p>
        </p:txBody>
      </p:sp>
      <p:sp>
        <p:nvSpPr>
          <p:cNvPr id="33" name="TextBox 32"/>
          <p:cNvSpPr txBox="1"/>
          <p:nvPr/>
        </p:nvSpPr>
        <p:spPr>
          <a:xfrm>
            <a:off x="785786" y="4000510"/>
            <a:ext cx="602699" cy="338554"/>
          </a:xfrm>
          <a:prstGeom prst="rect">
            <a:avLst/>
          </a:prstGeom>
          <a:noFill/>
        </p:spPr>
        <p:txBody>
          <a:bodyPr wrap="square" rtlCol="0">
            <a:spAutoFit/>
          </a:bodyPr>
          <a:lstStyle/>
          <a:p>
            <a:pPr algn="ctr"/>
            <a:r>
              <a:rPr lang="en-US" altLang="ko-KR" sz="1600" b="1" dirty="0">
                <a:solidFill>
                  <a:srgbClr val="002060"/>
                </a:solidFill>
                <a:cs typeface="Arial" pitchFamily="34" charset="0"/>
              </a:rPr>
              <a:t>06</a:t>
            </a:r>
            <a:endParaRPr lang="ko-KR" altLang="en-US" sz="1600" b="1" dirty="0">
              <a:solidFill>
                <a:srgbClr val="002060"/>
              </a:solidFill>
              <a:cs typeface="Arial" pitchFamily="34" charset="0"/>
            </a:endParaRPr>
          </a:p>
        </p:txBody>
      </p:sp>
      <p:sp>
        <p:nvSpPr>
          <p:cNvPr id="35" name="TextBox 34"/>
          <p:cNvSpPr txBox="1"/>
          <p:nvPr/>
        </p:nvSpPr>
        <p:spPr>
          <a:xfrm>
            <a:off x="1285852" y="4000510"/>
            <a:ext cx="3643128" cy="338554"/>
          </a:xfrm>
          <a:prstGeom prst="rect">
            <a:avLst/>
          </a:prstGeom>
          <a:noFill/>
        </p:spPr>
        <p:txBody>
          <a:bodyPr wrap="square" rtlCol="0">
            <a:spAutoFit/>
          </a:bodyPr>
          <a:lstStyle/>
          <a:p>
            <a:r>
              <a:rPr lang="en-US" altLang="ko-KR" sz="1600" b="1" dirty="0">
                <a:solidFill>
                  <a:srgbClr val="002060"/>
                </a:solidFill>
                <a:cs typeface="Arial" pitchFamily="34" charset="0"/>
              </a:rPr>
              <a:t>System Analysis</a:t>
            </a:r>
            <a:endParaRPr lang="ko-KR" altLang="en-US" sz="1600" b="1" dirty="0">
              <a:solidFill>
                <a:srgbClr val="002060"/>
              </a:solidFill>
              <a:cs typeface="Arial" pitchFamily="34" charset="0"/>
            </a:endParaRPr>
          </a:p>
        </p:txBody>
      </p:sp>
      <p:sp>
        <p:nvSpPr>
          <p:cNvPr id="36" name="TextBox 35"/>
          <p:cNvSpPr txBox="1"/>
          <p:nvPr/>
        </p:nvSpPr>
        <p:spPr>
          <a:xfrm>
            <a:off x="1285852" y="4312503"/>
            <a:ext cx="3281700" cy="830997"/>
          </a:xfrm>
          <a:prstGeom prst="rect">
            <a:avLst/>
          </a:prstGeom>
          <a:noFill/>
        </p:spPr>
        <p:txBody>
          <a:bodyPr wrap="square" rtlCol="0">
            <a:spAutoFit/>
          </a:bodyPr>
          <a:lstStyle/>
          <a:p>
            <a:pPr>
              <a:buFont typeface="Wingdings" pitchFamily="2" charset="2"/>
              <a:buChar char="Ø"/>
            </a:pPr>
            <a:r>
              <a:rPr lang="en-GB" altLang="ko-KR" sz="1600" dirty="0">
                <a:solidFill>
                  <a:srgbClr val="002060"/>
                </a:solidFill>
                <a:cs typeface="Arial" pitchFamily="34" charset="0"/>
              </a:rPr>
              <a:t>Methodology Used</a:t>
            </a:r>
          </a:p>
          <a:p>
            <a:pPr>
              <a:buFont typeface="Wingdings" pitchFamily="2" charset="2"/>
              <a:buChar char="Ø"/>
            </a:pPr>
            <a:r>
              <a:rPr lang="en-GB" altLang="ko-KR" sz="1600" dirty="0">
                <a:solidFill>
                  <a:srgbClr val="002060"/>
                </a:solidFill>
                <a:cs typeface="Arial" pitchFamily="34" charset="0"/>
              </a:rPr>
              <a:t>User And Rules</a:t>
            </a:r>
          </a:p>
          <a:p>
            <a:pPr>
              <a:buFont typeface="Wingdings" pitchFamily="2" charset="2"/>
              <a:buChar char="Ø"/>
            </a:pPr>
            <a:r>
              <a:rPr lang="en-GB" altLang="ko-KR" sz="1600" dirty="0">
                <a:solidFill>
                  <a:srgbClr val="002060"/>
                </a:solidFill>
                <a:cs typeface="Arial" pitchFamily="34" charset="0"/>
              </a:rPr>
              <a:t>Gantt Chart</a:t>
            </a:r>
            <a:endParaRPr lang="ko-KR" altLang="en-US" sz="1600" dirty="0">
              <a:solidFill>
                <a:srgbClr val="002060"/>
              </a:solidFill>
              <a:cs typeface="Arial" pitchFamily="34" charset="0"/>
            </a:endParaRPr>
          </a:p>
        </p:txBody>
      </p:sp>
      <p:sp>
        <p:nvSpPr>
          <p:cNvPr id="37" name="Rectangle 36"/>
          <p:cNvSpPr/>
          <p:nvPr/>
        </p:nvSpPr>
        <p:spPr>
          <a:xfrm>
            <a:off x="4500562" y="714362"/>
            <a:ext cx="45719" cy="4429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solidFill>
                <a:srgbClr val="002060"/>
              </a:solidFill>
            </a:endParaRPr>
          </a:p>
        </p:txBody>
      </p:sp>
      <p:sp>
        <p:nvSpPr>
          <p:cNvPr id="38" name="Oval 37"/>
          <p:cNvSpPr/>
          <p:nvPr/>
        </p:nvSpPr>
        <p:spPr>
          <a:xfrm>
            <a:off x="4429124" y="857238"/>
            <a:ext cx="216000" cy="2160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solidFill>
                <a:srgbClr val="002060"/>
              </a:solidFill>
            </a:endParaRPr>
          </a:p>
        </p:txBody>
      </p:sp>
      <p:sp>
        <p:nvSpPr>
          <p:cNvPr id="39" name="Oval 38"/>
          <p:cNvSpPr/>
          <p:nvPr/>
        </p:nvSpPr>
        <p:spPr>
          <a:xfrm>
            <a:off x="4429124" y="2000246"/>
            <a:ext cx="216000" cy="2160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solidFill>
                <a:srgbClr val="002060"/>
              </a:solidFill>
            </a:endParaRPr>
          </a:p>
        </p:txBody>
      </p:sp>
      <p:sp>
        <p:nvSpPr>
          <p:cNvPr id="40" name="Oval 39"/>
          <p:cNvSpPr/>
          <p:nvPr/>
        </p:nvSpPr>
        <p:spPr>
          <a:xfrm>
            <a:off x="4429124" y="2570064"/>
            <a:ext cx="216000" cy="2160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solidFill>
                <a:srgbClr val="002060"/>
              </a:solidFill>
            </a:endParaRPr>
          </a:p>
        </p:txBody>
      </p:sp>
      <p:sp>
        <p:nvSpPr>
          <p:cNvPr id="41" name="Oval 40"/>
          <p:cNvSpPr/>
          <p:nvPr/>
        </p:nvSpPr>
        <p:spPr>
          <a:xfrm>
            <a:off x="4419600" y="3638550"/>
            <a:ext cx="216000" cy="2160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solidFill>
                <a:srgbClr val="002060"/>
              </a:solidFill>
            </a:endParaRPr>
          </a:p>
        </p:txBody>
      </p:sp>
      <p:sp>
        <p:nvSpPr>
          <p:cNvPr id="42" name="Oval 41"/>
          <p:cNvSpPr/>
          <p:nvPr/>
        </p:nvSpPr>
        <p:spPr>
          <a:xfrm>
            <a:off x="4419600" y="4019550"/>
            <a:ext cx="216000" cy="2160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solidFill>
                <a:srgbClr val="002060"/>
              </a:solidFill>
            </a:endParaRPr>
          </a:p>
        </p:txBody>
      </p:sp>
      <p:sp>
        <p:nvSpPr>
          <p:cNvPr id="44" name="TextBox 43"/>
          <p:cNvSpPr txBox="1"/>
          <p:nvPr/>
        </p:nvSpPr>
        <p:spPr>
          <a:xfrm>
            <a:off x="4714876" y="785800"/>
            <a:ext cx="602699" cy="338554"/>
          </a:xfrm>
          <a:prstGeom prst="rect">
            <a:avLst/>
          </a:prstGeom>
          <a:noFill/>
        </p:spPr>
        <p:txBody>
          <a:bodyPr wrap="square" rtlCol="0">
            <a:spAutoFit/>
          </a:bodyPr>
          <a:lstStyle/>
          <a:p>
            <a:pPr algn="ctr"/>
            <a:r>
              <a:rPr lang="en-US" altLang="ko-KR" sz="1600" b="1" dirty="0">
                <a:solidFill>
                  <a:srgbClr val="002060"/>
                </a:solidFill>
                <a:cs typeface="Arial" pitchFamily="34" charset="0"/>
              </a:rPr>
              <a:t>07</a:t>
            </a:r>
            <a:endParaRPr lang="ko-KR" altLang="en-US" sz="1600" b="1" dirty="0">
              <a:solidFill>
                <a:srgbClr val="002060"/>
              </a:solidFill>
              <a:cs typeface="Arial" pitchFamily="34" charset="0"/>
            </a:endParaRPr>
          </a:p>
        </p:txBody>
      </p:sp>
      <p:grpSp>
        <p:nvGrpSpPr>
          <p:cNvPr id="45" name="Group 26"/>
          <p:cNvGrpSpPr/>
          <p:nvPr/>
        </p:nvGrpSpPr>
        <p:grpSpPr>
          <a:xfrm>
            <a:off x="5286380" y="785800"/>
            <a:ext cx="3643128" cy="1434403"/>
            <a:chOff x="803506" y="3362834"/>
            <a:chExt cx="2286496" cy="620382"/>
          </a:xfrm>
        </p:grpSpPr>
        <p:sp>
          <p:nvSpPr>
            <p:cNvPr id="46" name="TextBox 45"/>
            <p:cNvSpPr txBox="1"/>
            <p:nvPr/>
          </p:nvSpPr>
          <p:spPr>
            <a:xfrm>
              <a:off x="848342" y="3517317"/>
              <a:ext cx="2059657" cy="465899"/>
            </a:xfrm>
            <a:prstGeom prst="rect">
              <a:avLst/>
            </a:prstGeom>
            <a:noFill/>
          </p:spPr>
          <p:txBody>
            <a:bodyPr wrap="square" rtlCol="0">
              <a:spAutoFit/>
            </a:bodyPr>
            <a:lstStyle/>
            <a:p>
              <a:pPr>
                <a:buFont typeface="Wingdings" pitchFamily="2" charset="2"/>
                <a:buChar char="Ø"/>
              </a:pPr>
              <a:r>
                <a:rPr lang="en-GB" altLang="ko-KR" sz="1600" dirty="0">
                  <a:solidFill>
                    <a:srgbClr val="002060"/>
                  </a:solidFill>
                  <a:cs typeface="Arial" pitchFamily="34" charset="0"/>
                </a:rPr>
                <a:t>Hardware requirement</a:t>
              </a:r>
            </a:p>
            <a:p>
              <a:pPr>
                <a:buFont typeface="Wingdings" pitchFamily="2" charset="2"/>
                <a:buChar char="Ø"/>
              </a:pPr>
              <a:r>
                <a:rPr lang="en-GB" altLang="ko-KR" sz="1600" dirty="0">
                  <a:solidFill>
                    <a:srgbClr val="002060"/>
                  </a:solidFill>
                  <a:cs typeface="Arial" pitchFamily="34" charset="0"/>
                </a:rPr>
                <a:t>Software requirement</a:t>
              </a:r>
            </a:p>
            <a:p>
              <a:pPr>
                <a:buFont typeface="Wingdings" pitchFamily="2" charset="2"/>
                <a:buChar char="Ø"/>
              </a:pPr>
              <a:r>
                <a:rPr lang="en-GB" altLang="ko-KR" sz="1600" dirty="0">
                  <a:solidFill>
                    <a:srgbClr val="002060"/>
                  </a:solidFill>
                  <a:cs typeface="Arial" pitchFamily="34" charset="0"/>
                </a:rPr>
                <a:t>User Characteristics</a:t>
              </a:r>
            </a:p>
            <a:p>
              <a:pPr>
                <a:buFont typeface="Wingdings" pitchFamily="2" charset="2"/>
                <a:buChar char="Ø"/>
              </a:pPr>
              <a:r>
                <a:rPr lang="en-GB" altLang="ko-KR" sz="1600" dirty="0">
                  <a:solidFill>
                    <a:srgbClr val="002060"/>
                  </a:solidFill>
                  <a:cs typeface="Arial" pitchFamily="34" charset="0"/>
                </a:rPr>
                <a:t>Assumption</a:t>
              </a:r>
              <a:endParaRPr lang="ko-KR" altLang="en-US" sz="1600" dirty="0">
                <a:solidFill>
                  <a:srgbClr val="002060"/>
                </a:solidFill>
                <a:cs typeface="Arial" pitchFamily="34" charset="0"/>
              </a:endParaRPr>
            </a:p>
          </p:txBody>
        </p:sp>
        <p:sp>
          <p:nvSpPr>
            <p:cNvPr id="47" name="TextBox 46"/>
            <p:cNvSpPr txBox="1"/>
            <p:nvPr/>
          </p:nvSpPr>
          <p:spPr>
            <a:xfrm>
              <a:off x="803506" y="3362834"/>
              <a:ext cx="2286496" cy="146425"/>
            </a:xfrm>
            <a:prstGeom prst="rect">
              <a:avLst/>
            </a:prstGeom>
            <a:noFill/>
          </p:spPr>
          <p:txBody>
            <a:bodyPr wrap="square" rtlCol="0">
              <a:spAutoFit/>
            </a:bodyPr>
            <a:lstStyle/>
            <a:p>
              <a:r>
                <a:rPr lang="en-US" altLang="ko-KR" sz="1600" b="1" dirty="0">
                  <a:solidFill>
                    <a:srgbClr val="002060"/>
                  </a:solidFill>
                  <a:cs typeface="Arial" pitchFamily="34" charset="0"/>
                </a:rPr>
                <a:t>System Specifications</a:t>
              </a:r>
              <a:endParaRPr lang="ko-KR" altLang="en-US" sz="1600" b="1" dirty="0">
                <a:solidFill>
                  <a:srgbClr val="002060"/>
                </a:solidFill>
                <a:cs typeface="Arial" pitchFamily="34" charset="0"/>
              </a:endParaRPr>
            </a:p>
          </p:txBody>
        </p:sp>
      </p:grpSp>
      <p:sp>
        <p:nvSpPr>
          <p:cNvPr id="48" name="TextBox 47"/>
          <p:cNvSpPr txBox="1"/>
          <p:nvPr/>
        </p:nvSpPr>
        <p:spPr>
          <a:xfrm>
            <a:off x="4714876" y="2143122"/>
            <a:ext cx="602699" cy="338554"/>
          </a:xfrm>
          <a:prstGeom prst="rect">
            <a:avLst/>
          </a:prstGeom>
          <a:noFill/>
        </p:spPr>
        <p:txBody>
          <a:bodyPr wrap="square" rtlCol="0">
            <a:spAutoFit/>
          </a:bodyPr>
          <a:lstStyle/>
          <a:p>
            <a:pPr algn="ctr"/>
            <a:r>
              <a:rPr lang="en-US" altLang="ko-KR" sz="1600" b="1" dirty="0">
                <a:solidFill>
                  <a:srgbClr val="002060"/>
                </a:solidFill>
                <a:cs typeface="Arial" pitchFamily="34" charset="0"/>
              </a:rPr>
              <a:t>08</a:t>
            </a:r>
            <a:endParaRPr lang="ko-KR" altLang="en-US" sz="1600" b="1" dirty="0">
              <a:solidFill>
                <a:srgbClr val="002060"/>
              </a:solidFill>
              <a:cs typeface="Arial" pitchFamily="34" charset="0"/>
            </a:endParaRPr>
          </a:p>
        </p:txBody>
      </p:sp>
      <p:sp>
        <p:nvSpPr>
          <p:cNvPr id="49" name="TextBox 48"/>
          <p:cNvSpPr txBox="1"/>
          <p:nvPr/>
        </p:nvSpPr>
        <p:spPr>
          <a:xfrm>
            <a:off x="5357818" y="2143122"/>
            <a:ext cx="2952898" cy="338554"/>
          </a:xfrm>
          <a:prstGeom prst="rect">
            <a:avLst/>
          </a:prstGeom>
          <a:noFill/>
        </p:spPr>
        <p:txBody>
          <a:bodyPr wrap="square" rtlCol="0">
            <a:spAutoFit/>
          </a:bodyPr>
          <a:lstStyle/>
          <a:p>
            <a:r>
              <a:rPr lang="en-US" altLang="ko-KR" sz="1600" b="1" dirty="0">
                <a:solidFill>
                  <a:srgbClr val="002060"/>
                </a:solidFill>
                <a:cs typeface="Arial" pitchFamily="34" charset="0"/>
              </a:rPr>
              <a:t>Modules Description</a:t>
            </a:r>
            <a:endParaRPr lang="ko-KR" altLang="en-US" sz="1600" b="1" dirty="0">
              <a:solidFill>
                <a:srgbClr val="002060"/>
              </a:solidFill>
              <a:cs typeface="Arial" pitchFamily="34" charset="0"/>
            </a:endParaRPr>
          </a:p>
        </p:txBody>
      </p:sp>
      <p:sp>
        <p:nvSpPr>
          <p:cNvPr id="50" name="TextBox 49"/>
          <p:cNvSpPr txBox="1"/>
          <p:nvPr/>
        </p:nvSpPr>
        <p:spPr>
          <a:xfrm>
            <a:off x="4714876" y="2500312"/>
            <a:ext cx="602699" cy="338554"/>
          </a:xfrm>
          <a:prstGeom prst="rect">
            <a:avLst/>
          </a:prstGeom>
          <a:noFill/>
        </p:spPr>
        <p:txBody>
          <a:bodyPr wrap="square" rtlCol="0">
            <a:spAutoFit/>
          </a:bodyPr>
          <a:lstStyle/>
          <a:p>
            <a:pPr algn="ctr"/>
            <a:r>
              <a:rPr lang="en-US" altLang="ko-KR" sz="1600" b="1" dirty="0">
                <a:solidFill>
                  <a:srgbClr val="002060"/>
                </a:solidFill>
                <a:cs typeface="Arial" pitchFamily="34" charset="0"/>
              </a:rPr>
              <a:t>09</a:t>
            </a:r>
            <a:endParaRPr lang="ko-KR" altLang="en-US" sz="1600" b="1" dirty="0">
              <a:solidFill>
                <a:srgbClr val="002060"/>
              </a:solidFill>
              <a:cs typeface="Arial" pitchFamily="34" charset="0"/>
            </a:endParaRPr>
          </a:p>
        </p:txBody>
      </p:sp>
      <p:sp>
        <p:nvSpPr>
          <p:cNvPr id="51" name="TextBox 50"/>
          <p:cNvSpPr txBox="1"/>
          <p:nvPr/>
        </p:nvSpPr>
        <p:spPr>
          <a:xfrm>
            <a:off x="5357818" y="2500312"/>
            <a:ext cx="2952898" cy="338554"/>
          </a:xfrm>
          <a:prstGeom prst="rect">
            <a:avLst/>
          </a:prstGeom>
          <a:noFill/>
        </p:spPr>
        <p:txBody>
          <a:bodyPr wrap="square" rtlCol="0">
            <a:spAutoFit/>
          </a:bodyPr>
          <a:lstStyle/>
          <a:p>
            <a:r>
              <a:rPr lang="en-US" altLang="ko-KR" sz="1600" b="1" dirty="0">
                <a:solidFill>
                  <a:srgbClr val="002060"/>
                </a:solidFill>
                <a:cs typeface="Arial" pitchFamily="34" charset="0"/>
              </a:rPr>
              <a:t>Logical and Physical Design</a:t>
            </a:r>
            <a:endParaRPr lang="ko-KR" altLang="en-US" sz="1600" b="1" dirty="0">
              <a:solidFill>
                <a:srgbClr val="002060"/>
              </a:solidFill>
              <a:cs typeface="Arial" pitchFamily="34" charset="0"/>
            </a:endParaRPr>
          </a:p>
        </p:txBody>
      </p:sp>
      <p:sp>
        <p:nvSpPr>
          <p:cNvPr id="52" name="TextBox 51"/>
          <p:cNvSpPr txBox="1"/>
          <p:nvPr/>
        </p:nvSpPr>
        <p:spPr>
          <a:xfrm>
            <a:off x="5500694" y="2857502"/>
            <a:ext cx="3281700" cy="830997"/>
          </a:xfrm>
          <a:prstGeom prst="rect">
            <a:avLst/>
          </a:prstGeom>
          <a:noFill/>
        </p:spPr>
        <p:txBody>
          <a:bodyPr wrap="square" rtlCol="0">
            <a:spAutoFit/>
          </a:bodyPr>
          <a:lstStyle/>
          <a:p>
            <a:pPr>
              <a:buFont typeface="Wingdings" pitchFamily="2" charset="2"/>
              <a:buChar char="Ø"/>
            </a:pPr>
            <a:r>
              <a:rPr lang="en-GB" altLang="ko-KR" sz="1600" dirty="0">
                <a:solidFill>
                  <a:srgbClr val="002060"/>
                </a:solidFill>
                <a:cs typeface="Arial" pitchFamily="34" charset="0"/>
              </a:rPr>
              <a:t>Use case Diagram</a:t>
            </a:r>
          </a:p>
          <a:p>
            <a:pPr>
              <a:buFont typeface="Wingdings" pitchFamily="2" charset="2"/>
              <a:buChar char="Ø"/>
            </a:pPr>
            <a:r>
              <a:rPr lang="en-GB" altLang="ko-KR" sz="1600" dirty="0">
                <a:solidFill>
                  <a:srgbClr val="002060"/>
                </a:solidFill>
                <a:cs typeface="Arial" pitchFamily="34" charset="0"/>
              </a:rPr>
              <a:t>Class Diagram </a:t>
            </a:r>
          </a:p>
          <a:p>
            <a:pPr>
              <a:buFont typeface="Wingdings" pitchFamily="2" charset="2"/>
              <a:buChar char="Ø"/>
            </a:pPr>
            <a:r>
              <a:rPr lang="en-GB" altLang="ko-KR" sz="1600" dirty="0">
                <a:solidFill>
                  <a:srgbClr val="002060"/>
                </a:solidFill>
                <a:cs typeface="Arial" pitchFamily="34" charset="0"/>
              </a:rPr>
              <a:t>Activity Diagram</a:t>
            </a:r>
            <a:endParaRPr lang="ko-KR" altLang="en-US" sz="1600" dirty="0">
              <a:solidFill>
                <a:srgbClr val="002060"/>
              </a:solidFill>
              <a:cs typeface="Arial" pitchFamily="34" charset="0"/>
            </a:endParaRPr>
          </a:p>
        </p:txBody>
      </p:sp>
      <p:sp>
        <p:nvSpPr>
          <p:cNvPr id="54" name="TextBox 53"/>
          <p:cNvSpPr txBox="1"/>
          <p:nvPr/>
        </p:nvSpPr>
        <p:spPr>
          <a:xfrm>
            <a:off x="4724400" y="4248150"/>
            <a:ext cx="602699" cy="338554"/>
          </a:xfrm>
          <a:prstGeom prst="rect">
            <a:avLst/>
          </a:prstGeom>
          <a:noFill/>
        </p:spPr>
        <p:txBody>
          <a:bodyPr wrap="square" rtlCol="0">
            <a:spAutoFit/>
          </a:bodyPr>
          <a:lstStyle/>
          <a:p>
            <a:pPr algn="ctr"/>
            <a:r>
              <a:rPr lang="en-US" altLang="ko-KR" sz="1600" b="1" dirty="0" smtClean="0">
                <a:solidFill>
                  <a:srgbClr val="002060"/>
                </a:solidFill>
                <a:cs typeface="Arial" pitchFamily="34" charset="0"/>
              </a:rPr>
              <a:t>12</a:t>
            </a:r>
            <a:endParaRPr lang="ko-KR" altLang="en-US" sz="1600" b="1" dirty="0">
              <a:solidFill>
                <a:srgbClr val="002060"/>
              </a:solidFill>
              <a:cs typeface="Arial" pitchFamily="34" charset="0"/>
            </a:endParaRPr>
          </a:p>
        </p:txBody>
      </p:sp>
      <p:sp>
        <p:nvSpPr>
          <p:cNvPr id="55" name="TextBox 54"/>
          <p:cNvSpPr txBox="1"/>
          <p:nvPr/>
        </p:nvSpPr>
        <p:spPr>
          <a:xfrm>
            <a:off x="4724400" y="4552950"/>
            <a:ext cx="602699" cy="338554"/>
          </a:xfrm>
          <a:prstGeom prst="rect">
            <a:avLst/>
          </a:prstGeom>
          <a:noFill/>
        </p:spPr>
        <p:txBody>
          <a:bodyPr wrap="square" rtlCol="0">
            <a:spAutoFit/>
          </a:bodyPr>
          <a:lstStyle/>
          <a:p>
            <a:pPr algn="ctr"/>
            <a:r>
              <a:rPr lang="en-GB" altLang="ko-KR" sz="1600" b="1" dirty="0" smtClean="0">
                <a:solidFill>
                  <a:srgbClr val="002060"/>
                </a:solidFill>
                <a:cs typeface="Arial" pitchFamily="34" charset="0"/>
              </a:rPr>
              <a:t>13</a:t>
            </a:r>
            <a:endParaRPr lang="ko-KR" altLang="en-US" sz="1600" b="1" dirty="0">
              <a:solidFill>
                <a:srgbClr val="002060"/>
              </a:solidFill>
              <a:cs typeface="Arial" pitchFamily="34" charset="0"/>
            </a:endParaRPr>
          </a:p>
        </p:txBody>
      </p:sp>
      <p:sp>
        <p:nvSpPr>
          <p:cNvPr id="56" name="TextBox 55"/>
          <p:cNvSpPr txBox="1"/>
          <p:nvPr/>
        </p:nvSpPr>
        <p:spPr>
          <a:xfrm>
            <a:off x="5486400" y="4248150"/>
            <a:ext cx="2952898" cy="338554"/>
          </a:xfrm>
          <a:prstGeom prst="rect">
            <a:avLst/>
          </a:prstGeom>
          <a:noFill/>
        </p:spPr>
        <p:txBody>
          <a:bodyPr wrap="square" rtlCol="0">
            <a:spAutoFit/>
          </a:bodyPr>
          <a:lstStyle/>
          <a:p>
            <a:r>
              <a:rPr lang="en-US" altLang="ko-KR" sz="1600" b="1" dirty="0">
                <a:solidFill>
                  <a:srgbClr val="002060"/>
                </a:solidFill>
                <a:cs typeface="Arial" pitchFamily="34" charset="0"/>
              </a:rPr>
              <a:t>Future Scope</a:t>
            </a:r>
            <a:endParaRPr lang="ko-KR" altLang="en-US" sz="1600" b="1" dirty="0">
              <a:solidFill>
                <a:srgbClr val="002060"/>
              </a:solidFill>
              <a:cs typeface="Arial" pitchFamily="34" charset="0"/>
            </a:endParaRPr>
          </a:p>
        </p:txBody>
      </p:sp>
      <p:sp>
        <p:nvSpPr>
          <p:cNvPr id="57" name="TextBox 56"/>
          <p:cNvSpPr txBox="1"/>
          <p:nvPr/>
        </p:nvSpPr>
        <p:spPr>
          <a:xfrm>
            <a:off x="5486400" y="4552950"/>
            <a:ext cx="2952898" cy="338554"/>
          </a:xfrm>
          <a:prstGeom prst="rect">
            <a:avLst/>
          </a:prstGeom>
          <a:noFill/>
        </p:spPr>
        <p:txBody>
          <a:bodyPr wrap="square" rtlCol="0">
            <a:spAutoFit/>
          </a:bodyPr>
          <a:lstStyle/>
          <a:p>
            <a:r>
              <a:rPr lang="en-US" altLang="ko-KR" sz="1600" b="1" dirty="0">
                <a:solidFill>
                  <a:srgbClr val="002060"/>
                </a:solidFill>
                <a:cs typeface="Arial" pitchFamily="34" charset="0"/>
              </a:rPr>
              <a:t>Conclusion</a:t>
            </a:r>
            <a:endParaRPr lang="ko-KR" altLang="en-US" sz="1600" b="1" dirty="0">
              <a:solidFill>
                <a:srgbClr val="002060"/>
              </a:solidFill>
              <a:cs typeface="Arial" pitchFamily="34" charset="0"/>
            </a:endParaRPr>
          </a:p>
        </p:txBody>
      </p:sp>
      <p:sp>
        <p:nvSpPr>
          <p:cNvPr id="53" name="Oval 52"/>
          <p:cNvSpPr/>
          <p:nvPr/>
        </p:nvSpPr>
        <p:spPr>
          <a:xfrm>
            <a:off x="4419600" y="4324350"/>
            <a:ext cx="216000" cy="2160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solidFill>
                <a:srgbClr val="002060"/>
              </a:solidFill>
            </a:endParaRPr>
          </a:p>
        </p:txBody>
      </p:sp>
      <p:sp>
        <p:nvSpPr>
          <p:cNvPr id="58" name="Rectangle 57"/>
          <p:cNvSpPr/>
          <p:nvPr/>
        </p:nvSpPr>
        <p:spPr>
          <a:xfrm>
            <a:off x="5486400" y="3943350"/>
            <a:ext cx="1500198" cy="338554"/>
          </a:xfrm>
          <a:prstGeom prst="rect">
            <a:avLst/>
          </a:prstGeom>
        </p:spPr>
        <p:txBody>
          <a:bodyPr wrap="square">
            <a:spAutoFit/>
          </a:bodyPr>
          <a:lstStyle/>
          <a:p>
            <a:r>
              <a:rPr lang="en-US" altLang="ko-KR" sz="1600" b="1" dirty="0">
                <a:solidFill>
                  <a:srgbClr val="002060"/>
                </a:solidFill>
                <a:cs typeface="Arial" pitchFamily="34" charset="0"/>
              </a:rPr>
              <a:t>Screen shots  </a:t>
            </a:r>
            <a:endParaRPr lang="ko-KR" altLang="en-US" sz="1600" b="1" dirty="0">
              <a:solidFill>
                <a:srgbClr val="002060"/>
              </a:solidFill>
              <a:cs typeface="Arial" pitchFamily="34" charset="0"/>
            </a:endParaRPr>
          </a:p>
        </p:txBody>
      </p:sp>
      <p:sp>
        <p:nvSpPr>
          <p:cNvPr id="59" name="TextBox 58"/>
          <p:cNvSpPr txBox="1"/>
          <p:nvPr/>
        </p:nvSpPr>
        <p:spPr>
          <a:xfrm>
            <a:off x="4724400" y="3943350"/>
            <a:ext cx="602699" cy="338554"/>
          </a:xfrm>
          <a:prstGeom prst="rect">
            <a:avLst/>
          </a:prstGeom>
          <a:noFill/>
        </p:spPr>
        <p:txBody>
          <a:bodyPr wrap="square" rtlCol="0">
            <a:spAutoFit/>
          </a:bodyPr>
          <a:lstStyle/>
          <a:p>
            <a:pPr algn="ctr"/>
            <a:r>
              <a:rPr lang="en-GB" altLang="ko-KR" sz="1600" b="1" dirty="0" smtClean="0">
                <a:solidFill>
                  <a:srgbClr val="002060"/>
                </a:solidFill>
                <a:cs typeface="Arial" pitchFamily="34" charset="0"/>
              </a:rPr>
              <a:t>11</a:t>
            </a:r>
            <a:endParaRPr lang="ko-KR" altLang="en-US" sz="1600" b="1" dirty="0">
              <a:solidFill>
                <a:srgbClr val="002060"/>
              </a:solidFill>
              <a:cs typeface="Arial" pitchFamily="34" charset="0"/>
            </a:endParaRPr>
          </a:p>
        </p:txBody>
      </p:sp>
      <p:sp>
        <p:nvSpPr>
          <p:cNvPr id="60" name="Rectangle 59"/>
          <p:cNvSpPr/>
          <p:nvPr/>
        </p:nvSpPr>
        <p:spPr>
          <a:xfrm>
            <a:off x="5486400" y="3638550"/>
            <a:ext cx="1648080" cy="338554"/>
          </a:xfrm>
          <a:prstGeom prst="rect">
            <a:avLst/>
          </a:prstGeom>
        </p:spPr>
        <p:txBody>
          <a:bodyPr wrap="square">
            <a:spAutoFit/>
          </a:bodyPr>
          <a:lstStyle/>
          <a:p>
            <a:r>
              <a:rPr lang="en-US" altLang="ko-KR" sz="1600" b="1" dirty="0" smtClean="0">
                <a:solidFill>
                  <a:srgbClr val="002060"/>
                </a:solidFill>
                <a:cs typeface="Arial" pitchFamily="34" charset="0"/>
              </a:rPr>
              <a:t>Algorithms </a:t>
            </a:r>
            <a:endParaRPr lang="ko-KR" altLang="en-US" sz="1600" b="1" dirty="0">
              <a:solidFill>
                <a:srgbClr val="002060"/>
              </a:solidFill>
              <a:cs typeface="Arial" pitchFamily="34" charset="0"/>
            </a:endParaRPr>
          </a:p>
        </p:txBody>
      </p:sp>
      <p:sp>
        <p:nvSpPr>
          <p:cNvPr id="61" name="TextBox 60"/>
          <p:cNvSpPr txBox="1"/>
          <p:nvPr/>
        </p:nvSpPr>
        <p:spPr>
          <a:xfrm>
            <a:off x="4724400" y="3638550"/>
            <a:ext cx="602699" cy="338554"/>
          </a:xfrm>
          <a:prstGeom prst="rect">
            <a:avLst/>
          </a:prstGeom>
          <a:noFill/>
        </p:spPr>
        <p:txBody>
          <a:bodyPr wrap="square" rtlCol="0">
            <a:spAutoFit/>
          </a:bodyPr>
          <a:lstStyle/>
          <a:p>
            <a:pPr algn="ctr"/>
            <a:r>
              <a:rPr lang="en-GB" altLang="ko-KR" sz="1600" b="1" dirty="0">
                <a:solidFill>
                  <a:srgbClr val="002060"/>
                </a:solidFill>
                <a:cs typeface="Arial" pitchFamily="34" charset="0"/>
              </a:rPr>
              <a:t>10</a:t>
            </a:r>
            <a:endParaRPr lang="ko-KR" altLang="en-US" sz="1600" b="1" dirty="0">
              <a:solidFill>
                <a:srgbClr val="002060"/>
              </a:solidFill>
              <a:cs typeface="Arial" pitchFamily="34" charset="0"/>
            </a:endParaRPr>
          </a:p>
        </p:txBody>
      </p:sp>
      <p:sp>
        <p:nvSpPr>
          <p:cNvPr id="62" name="Oval 61"/>
          <p:cNvSpPr/>
          <p:nvPr/>
        </p:nvSpPr>
        <p:spPr>
          <a:xfrm>
            <a:off x="4419600" y="4705350"/>
            <a:ext cx="216000" cy="2160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solidFill>
                <a:srgbClr val="002060"/>
              </a:solidFill>
            </a:endParaRPr>
          </a:p>
        </p:txBody>
      </p:sp>
    </p:spTree>
    <p:extLst>
      <p:ext uri="{BB962C8B-B14F-4D97-AF65-F5344CB8AC3E}">
        <p14:creationId xmlns="" xmlns:p14="http://schemas.microsoft.com/office/powerpoint/2010/main" val="384441319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800" y="209550"/>
            <a:ext cx="2450927" cy="584775"/>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altLang="ko-KR" sz="3200" b="1" dirty="0" smtClean="0">
                <a:solidFill>
                  <a:schemeClr val="bg1"/>
                </a:solidFill>
                <a:cs typeface="Arial" pitchFamily="34" charset="0"/>
              </a:rPr>
              <a:t>Algorithms </a:t>
            </a:r>
            <a:endParaRPr lang="ko-KR" altLang="en-US" sz="3200" b="1" dirty="0">
              <a:solidFill>
                <a:schemeClr val="bg1"/>
              </a:solidFill>
              <a:cs typeface="Arial" pitchFamily="34" charset="0"/>
            </a:endParaRPr>
          </a:p>
        </p:txBody>
      </p:sp>
      <p:sp>
        <p:nvSpPr>
          <p:cNvPr id="2049" name="Rectangle 1"/>
          <p:cNvSpPr>
            <a:spLocks noChangeArrowheads="1"/>
          </p:cNvSpPr>
          <p:nvPr/>
        </p:nvSpPr>
        <p:spPr bwMode="auto">
          <a:xfrm>
            <a:off x="228600" y="1047750"/>
            <a:ext cx="8610600" cy="11695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latinLnBrk="0">
              <a:spcBef>
                <a:spcPct val="0"/>
              </a:spcBef>
              <a:spcAft>
                <a:spcPct val="0"/>
              </a:spcAft>
            </a:pPr>
            <a:r>
              <a:rPr kumimoji="0" lang="en-US" sz="1400" b="1" i="0" u="sng" strike="noStrike" cap="none" normalizeH="0" baseline="0" dirty="0" smtClean="0">
                <a:ln>
                  <a:noFill/>
                </a:ln>
                <a:solidFill>
                  <a:schemeClr val="bg1"/>
                </a:solidFill>
                <a:effectLst/>
                <a:ea typeface="Times New Roman" pitchFamily="18" charset="0"/>
                <a:cs typeface="Times New Roman" pitchFamily="18" charset="0"/>
              </a:rPr>
              <a:t>Random Forest:-</a:t>
            </a:r>
            <a:r>
              <a:rPr kumimoji="0" lang="en-US" sz="1400" b="1" i="0" u="none" strike="noStrike" cap="none" normalizeH="0" baseline="0" dirty="0" smtClean="0">
                <a:ln>
                  <a:noFill/>
                </a:ln>
                <a:solidFill>
                  <a:schemeClr val="bg1"/>
                </a:solidFill>
                <a:effectLst/>
                <a:ea typeface="Times New Roman" pitchFamily="18" charset="0"/>
                <a:cs typeface="Times New Roman" pitchFamily="18" charset="0"/>
              </a:rPr>
              <a:t>  Random forest algorithm can use both for classification and the regression kind of problems. It is supervised classification algorithm which creates the forest with a number of tress . </a:t>
            </a:r>
            <a:r>
              <a:rPr lang="en-US" sz="1400" b="1" dirty="0" smtClean="0">
                <a:solidFill>
                  <a:schemeClr val="bg1"/>
                </a:solidFill>
              </a:rPr>
              <a:t>There are many advantages of random forest algorithms. The classifier can handle the missing values. It can also model the random forest classifier for categorical values .we use algorithms to get probabilistic  accuracy  of he disease.</a:t>
            </a:r>
            <a:endParaRPr kumimoji="0" lang="en-US" sz="1400" b="1" i="0" u="none" strike="noStrike" cap="none" normalizeH="0" baseline="0" dirty="0" smtClean="0">
              <a:ln>
                <a:noFill/>
              </a:ln>
              <a:solidFill>
                <a:schemeClr val="bg1"/>
              </a:solidFill>
              <a:effectLst/>
              <a:cs typeface="Arial" pitchFamily="34" charset="0"/>
            </a:endParaRPr>
          </a:p>
        </p:txBody>
      </p:sp>
      <p:sp>
        <p:nvSpPr>
          <p:cNvPr id="4" name="Rectangle 3"/>
          <p:cNvSpPr/>
          <p:nvPr/>
        </p:nvSpPr>
        <p:spPr>
          <a:xfrm>
            <a:off x="228600" y="2495550"/>
            <a:ext cx="8915400" cy="738664"/>
          </a:xfrm>
          <a:prstGeom prst="rect">
            <a:avLst/>
          </a:prstGeom>
        </p:spPr>
        <p:txBody>
          <a:bodyPr wrap="square">
            <a:spAutoFit/>
          </a:bodyPr>
          <a:lstStyle/>
          <a:p>
            <a:r>
              <a:rPr lang="en-US" sz="1400" b="1" u="sng" dirty="0" smtClean="0">
                <a:solidFill>
                  <a:schemeClr val="bg1"/>
                </a:solidFill>
                <a:ea typeface="Times New Roman" pitchFamily="18" charset="0"/>
                <a:cs typeface="Times New Roman" pitchFamily="18" charset="0"/>
              </a:rPr>
              <a:t>Decision tree:-</a:t>
            </a:r>
            <a:r>
              <a:rPr lang="en-US" sz="1400" b="1" dirty="0" smtClean="0">
                <a:solidFill>
                  <a:schemeClr val="bg1"/>
                </a:solidFill>
                <a:ea typeface="Times New Roman" pitchFamily="18" charset="0"/>
                <a:cs typeface="Times New Roman" pitchFamily="18" charset="0"/>
              </a:rPr>
              <a:t>  </a:t>
            </a:r>
            <a:r>
              <a:rPr lang="en-US" sz="1400" b="1" dirty="0" smtClean="0">
                <a:solidFill>
                  <a:schemeClr val="bg1"/>
                </a:solidFill>
              </a:rPr>
              <a:t>In general, decision trees are constructed via an algorithmic approach that identifies ways to split a data set based on different conditions.  The goal is to create a model that predicts the value of a target variable by learning simple decision rules inferred from the data features. </a:t>
            </a:r>
            <a:endParaRPr lang="en-US" sz="1400" b="1" dirty="0">
              <a:solidFill>
                <a:schemeClr val="bg1"/>
              </a:solidFill>
            </a:endParaRPr>
          </a:p>
        </p:txBody>
      </p:sp>
      <p:sp>
        <p:nvSpPr>
          <p:cNvPr id="6" name="Rectangle 5"/>
          <p:cNvSpPr/>
          <p:nvPr/>
        </p:nvSpPr>
        <p:spPr>
          <a:xfrm>
            <a:off x="228600" y="3562350"/>
            <a:ext cx="8763000" cy="954107"/>
          </a:xfrm>
          <a:prstGeom prst="rect">
            <a:avLst/>
          </a:prstGeom>
        </p:spPr>
        <p:txBody>
          <a:bodyPr wrap="square">
            <a:spAutoFit/>
          </a:bodyPr>
          <a:lstStyle/>
          <a:p>
            <a:pPr algn="just"/>
            <a:r>
              <a:rPr lang="en-US" sz="1400" b="1" u="sng" dirty="0" smtClean="0">
                <a:solidFill>
                  <a:schemeClr val="bg1"/>
                </a:solidFill>
                <a:ea typeface="Times New Roman" pitchFamily="18" charset="0"/>
                <a:cs typeface="Times New Roman" pitchFamily="18" charset="0"/>
              </a:rPr>
              <a:t>Naïve </a:t>
            </a:r>
            <a:r>
              <a:rPr lang="en-US" sz="1400" b="1" u="sng" dirty="0" err="1" smtClean="0">
                <a:solidFill>
                  <a:schemeClr val="bg1"/>
                </a:solidFill>
                <a:ea typeface="Times New Roman" pitchFamily="18" charset="0"/>
                <a:cs typeface="Times New Roman" pitchFamily="18" charset="0"/>
              </a:rPr>
              <a:t>bayes</a:t>
            </a:r>
            <a:r>
              <a:rPr lang="en-US" sz="1400" b="1" u="sng" dirty="0" smtClean="0">
                <a:solidFill>
                  <a:schemeClr val="bg1"/>
                </a:solidFill>
                <a:ea typeface="Times New Roman" pitchFamily="18" charset="0"/>
                <a:cs typeface="Times New Roman" pitchFamily="18" charset="0"/>
              </a:rPr>
              <a:t> :-</a:t>
            </a:r>
            <a:r>
              <a:rPr lang="en-US" sz="1400" b="1" dirty="0" smtClean="0">
                <a:solidFill>
                  <a:schemeClr val="bg1"/>
                </a:solidFill>
                <a:ea typeface="Times New Roman" pitchFamily="18" charset="0"/>
                <a:cs typeface="Times New Roman" pitchFamily="18" charset="0"/>
              </a:rPr>
              <a:t> </a:t>
            </a:r>
            <a:r>
              <a:rPr lang="en-US" sz="1400" b="1" dirty="0" smtClean="0">
                <a:solidFill>
                  <a:schemeClr val="bg1"/>
                </a:solidFill>
              </a:rPr>
              <a:t>It is a classification technique based on </a:t>
            </a:r>
            <a:r>
              <a:rPr lang="en-US" sz="1400" b="1" dirty="0" err="1" smtClean="0">
                <a:solidFill>
                  <a:schemeClr val="bg1"/>
                </a:solidFill>
              </a:rPr>
              <a:t>Bayes</a:t>
            </a:r>
            <a:r>
              <a:rPr lang="en-US" sz="1400" b="1" dirty="0" smtClean="0">
                <a:solidFill>
                  <a:schemeClr val="bg1"/>
                </a:solidFill>
              </a:rPr>
              <a:t>' Theorem with an assumption of independence among predictors. In simple terms, a Naive </a:t>
            </a:r>
            <a:r>
              <a:rPr lang="en-US" sz="1400" b="1" dirty="0" err="1" smtClean="0">
                <a:solidFill>
                  <a:schemeClr val="bg1"/>
                </a:solidFill>
              </a:rPr>
              <a:t>Bayes</a:t>
            </a:r>
            <a:r>
              <a:rPr lang="en-US" sz="1400" b="1" dirty="0" smtClean="0">
                <a:solidFill>
                  <a:schemeClr val="bg1"/>
                </a:solidFill>
              </a:rPr>
              <a:t> classifier assumes that the presence of a particular feature in a class is unrelated to the presence of any other feature. it helps to predict future probabilistic  accuracy and this algorithm is mostly used for future prediction.</a:t>
            </a:r>
            <a:endParaRPr lang="en-US" sz="1400" b="1" dirty="0">
              <a:solidFill>
                <a:schemeClr val="bg1"/>
              </a:solidFill>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381000" y="1352550"/>
            <a:ext cx="2133600" cy="287338"/>
          </a:xfrm>
        </p:spPr>
        <p:txBody>
          <a:bodyPr>
            <a:noAutofit/>
          </a:bodyPr>
          <a:lstStyle/>
          <a:p>
            <a:pPr algn="l">
              <a:buNone/>
            </a:pPr>
            <a:r>
              <a:rPr lang="en-US" sz="1600" b="1" dirty="0" smtClean="0"/>
              <a:t>  </a:t>
            </a:r>
            <a:r>
              <a:rPr lang="en-US" sz="1600" b="1" u="sng" dirty="0">
                <a:solidFill>
                  <a:schemeClr val="bg1"/>
                </a:solidFill>
              </a:rPr>
              <a:t>Home </a:t>
            </a:r>
            <a:r>
              <a:rPr lang="en-US" sz="1600" b="1" u="sng" dirty="0" smtClean="0">
                <a:solidFill>
                  <a:schemeClr val="bg1"/>
                </a:solidFill>
              </a:rPr>
              <a:t>page</a:t>
            </a:r>
            <a:r>
              <a:rPr lang="en-US" sz="1600" b="1" dirty="0" smtClean="0">
                <a:solidFill>
                  <a:schemeClr val="bg1"/>
                </a:solidFill>
              </a:rPr>
              <a:t>:-</a:t>
            </a:r>
            <a:endParaRPr lang="en-US" sz="1600" b="1" dirty="0">
              <a:solidFill>
                <a:schemeClr val="bg1"/>
              </a:solidFill>
            </a:endParaRPr>
          </a:p>
        </p:txBody>
      </p:sp>
      <p:pic>
        <p:nvPicPr>
          <p:cNvPr id="5" name="Picture 4"/>
          <p:cNvPicPr/>
          <p:nvPr/>
        </p:nvPicPr>
        <p:blipFill>
          <a:blip r:embed="rId2" cstate="print">
            <a:extLst>
              <a:ext uri="{28A0092B-C50C-407E-A947-70E740481C1C}">
                <a14:useLocalDpi xmlns="" xmlns:a14="http://schemas.microsoft.com/office/drawing/2010/main" val="0"/>
              </a:ext>
            </a:extLst>
          </a:blip>
          <a:stretch>
            <a:fillRect/>
          </a:stretch>
        </p:blipFill>
        <p:spPr>
          <a:xfrm>
            <a:off x="2133600" y="1885950"/>
            <a:ext cx="6172200" cy="2895600"/>
          </a:xfrm>
          <a:prstGeom prst="rect">
            <a:avLst/>
          </a:prstGeom>
        </p:spPr>
      </p:pic>
      <p:sp>
        <p:nvSpPr>
          <p:cNvPr id="9" name="Oval 8"/>
          <p:cNvSpPr/>
          <p:nvPr/>
        </p:nvSpPr>
        <p:spPr>
          <a:xfrm>
            <a:off x="2819400" y="361950"/>
            <a:ext cx="4114800" cy="762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dirty="0" smtClean="0">
                <a:ln w="12700">
                  <a:solidFill>
                    <a:schemeClr val="accent2"/>
                  </a:solidFill>
                  <a:prstDash val="solid"/>
                </a:ln>
                <a:solidFill>
                  <a:schemeClr val="tx2">
                    <a:lumMod val="60000"/>
                    <a:lumOff val="40000"/>
                  </a:schemeClr>
                </a:solidFill>
                <a:effectLst>
                  <a:glow rad="63500">
                    <a:schemeClr val="accent3">
                      <a:satMod val="175000"/>
                      <a:alpha val="40000"/>
                    </a:schemeClr>
                  </a:glow>
                  <a:outerShdw blurRad="41275" dist="20320" dir="1800000" algn="tl" rotWithShape="0">
                    <a:srgbClr val="000000">
                      <a:alpha val="40000"/>
                    </a:srgbClr>
                  </a:outerShdw>
                </a:effectLst>
              </a:rPr>
              <a:t>Screenshots</a:t>
            </a:r>
            <a:endParaRPr lang="en-US" sz="3200" b="1" dirty="0">
              <a:ln w="12700">
                <a:solidFill>
                  <a:schemeClr val="accent2"/>
                </a:solidFill>
                <a:prstDash val="solid"/>
              </a:ln>
              <a:solidFill>
                <a:schemeClr val="tx2">
                  <a:lumMod val="60000"/>
                  <a:lumOff val="40000"/>
                </a:schemeClr>
              </a:solidFill>
              <a:effectLst>
                <a:glow rad="63500">
                  <a:schemeClr val="accent3">
                    <a:satMod val="175000"/>
                    <a:alpha val="40000"/>
                  </a:schemeClr>
                </a:glow>
                <a:outerShdw blurRad="41275" dist="20320" dir="1800000" algn="tl" rotWithShape="0">
                  <a:srgbClr val="000000">
                    <a:alpha val="40000"/>
                  </a:srgbClr>
                </a:outerShdw>
              </a:effectLst>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07504" y="300347"/>
            <a:ext cx="9144000" cy="288032"/>
          </a:xfrm>
        </p:spPr>
        <p:txBody>
          <a:bodyPr>
            <a:noAutofit/>
          </a:bodyPr>
          <a:lstStyle/>
          <a:p>
            <a:pPr algn="l"/>
            <a:r>
              <a:rPr lang="en-US" sz="1600" b="1" dirty="0"/>
              <a:t>    </a:t>
            </a:r>
            <a:r>
              <a:rPr lang="en-US" sz="1600" b="1" u="sng" dirty="0"/>
              <a:t>Admin Registration Page </a:t>
            </a:r>
            <a:r>
              <a:rPr lang="en-US" sz="1600" b="1" dirty="0"/>
              <a:t>:-</a:t>
            </a:r>
          </a:p>
        </p:txBody>
      </p:sp>
      <p:pic>
        <p:nvPicPr>
          <p:cNvPr id="10" name="Picture 9">
            <a:extLst>
              <a:ext uri="{FF2B5EF4-FFF2-40B4-BE49-F238E27FC236}">
                <a16:creationId xmlns="" xmlns:a16="http://schemas.microsoft.com/office/drawing/2014/main" id="{9FAED532-328B-4853-8F42-DDB78E8F6237}"/>
              </a:ext>
            </a:extLst>
          </p:cNvPr>
          <p:cNvPicPr>
            <a:picLocks noChangeAspect="1"/>
          </p:cNvPicPr>
          <p:nvPr/>
        </p:nvPicPr>
        <p:blipFill rotWithShape="1">
          <a:blip r:embed="rId2" cstate="print">
            <a:extLst>
              <a:ext uri="{28A0092B-C50C-407E-A947-70E740481C1C}">
                <a14:useLocalDpi xmlns="" xmlns:a14="http://schemas.microsoft.com/office/drawing/2010/main" val="0"/>
              </a:ext>
            </a:extLst>
          </a:blip>
          <a:srcRect l="1127"/>
          <a:stretch/>
        </p:blipFill>
        <p:spPr>
          <a:xfrm>
            <a:off x="899592" y="843558"/>
            <a:ext cx="7411696" cy="4134691"/>
          </a:xfrm>
          <a:prstGeom prst="rect">
            <a:avLst/>
          </a:prstGeom>
        </p:spPr>
      </p:pic>
    </p:spTree>
    <p:extLst>
      <p:ext uri="{BB962C8B-B14F-4D97-AF65-F5344CB8AC3E}">
        <p14:creationId xmlns="" xmlns:p14="http://schemas.microsoft.com/office/powerpoint/2010/main" val="424482165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300038"/>
            <a:ext cx="9144000" cy="288925"/>
          </a:xfrm>
        </p:spPr>
        <p:txBody>
          <a:bodyPr>
            <a:noAutofit/>
          </a:bodyPr>
          <a:lstStyle/>
          <a:p>
            <a:pPr algn="l"/>
            <a:r>
              <a:rPr lang="en-US" sz="1600" b="1" dirty="0">
                <a:solidFill>
                  <a:schemeClr val="bg1"/>
                </a:solidFill>
              </a:rPr>
              <a:t>    </a:t>
            </a:r>
            <a:r>
              <a:rPr lang="en-US" sz="1600" b="1" u="sng" dirty="0">
                <a:solidFill>
                  <a:schemeClr val="bg1"/>
                </a:solidFill>
              </a:rPr>
              <a:t>Admin Login Page </a:t>
            </a:r>
            <a:r>
              <a:rPr lang="en-US" sz="1600" b="1" dirty="0">
                <a:solidFill>
                  <a:schemeClr val="bg1"/>
                </a:solidFill>
              </a:rPr>
              <a:t>:-</a:t>
            </a:r>
          </a:p>
        </p:txBody>
      </p:sp>
      <p:pic>
        <p:nvPicPr>
          <p:cNvPr id="4" name="Picture 3">
            <a:extLst>
              <a:ext uri="{FF2B5EF4-FFF2-40B4-BE49-F238E27FC236}">
                <a16:creationId xmlns="" xmlns:a16="http://schemas.microsoft.com/office/drawing/2014/main" id="{B82A8EC8-33C8-43C6-AB62-884EB303723A}"/>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1695" t="2389" b="1"/>
          <a:stretch/>
        </p:blipFill>
        <p:spPr>
          <a:xfrm>
            <a:off x="2051720" y="1483417"/>
            <a:ext cx="4392488" cy="3095331"/>
          </a:xfrm>
          <a:prstGeom prst="rect">
            <a:avLst/>
          </a:prstGeom>
        </p:spPr>
      </p:pic>
    </p:spTree>
    <p:extLst>
      <p:ext uri="{BB962C8B-B14F-4D97-AF65-F5344CB8AC3E}">
        <p14:creationId xmlns="" xmlns:p14="http://schemas.microsoft.com/office/powerpoint/2010/main" val="188386012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07504" y="300347"/>
            <a:ext cx="9144000" cy="288032"/>
          </a:xfrm>
        </p:spPr>
        <p:txBody>
          <a:bodyPr>
            <a:noAutofit/>
          </a:bodyPr>
          <a:lstStyle/>
          <a:p>
            <a:pPr algn="l"/>
            <a:r>
              <a:rPr lang="en-US" sz="1600" b="1" dirty="0"/>
              <a:t>    </a:t>
            </a:r>
            <a:r>
              <a:rPr lang="en-US" sz="1600" b="1" u="sng" dirty="0"/>
              <a:t>Admin Homepage </a:t>
            </a:r>
            <a:r>
              <a:rPr lang="en-US" sz="1600" b="1" dirty="0"/>
              <a:t>:-</a:t>
            </a:r>
          </a:p>
        </p:txBody>
      </p:sp>
      <p:pic>
        <p:nvPicPr>
          <p:cNvPr id="5" name="Picture 4">
            <a:extLst>
              <a:ext uri="{FF2B5EF4-FFF2-40B4-BE49-F238E27FC236}">
                <a16:creationId xmlns="" xmlns:a16="http://schemas.microsoft.com/office/drawing/2014/main" id="{F92CB046-AEF7-433F-B0D4-9A0B764581FD}"/>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71600" y="771550"/>
            <a:ext cx="7458244" cy="4195262"/>
          </a:xfrm>
          <a:prstGeom prst="rect">
            <a:avLst/>
          </a:prstGeom>
        </p:spPr>
      </p:pic>
    </p:spTree>
    <p:extLst>
      <p:ext uri="{BB962C8B-B14F-4D97-AF65-F5344CB8AC3E}">
        <p14:creationId xmlns="" xmlns:p14="http://schemas.microsoft.com/office/powerpoint/2010/main" val="281170902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300038"/>
            <a:ext cx="9144000" cy="288925"/>
          </a:xfrm>
        </p:spPr>
        <p:txBody>
          <a:bodyPr>
            <a:noAutofit/>
          </a:bodyPr>
          <a:lstStyle/>
          <a:p>
            <a:pPr algn="l"/>
            <a:r>
              <a:rPr lang="en-US" sz="1600" b="1" dirty="0"/>
              <a:t>    </a:t>
            </a:r>
            <a:r>
              <a:rPr lang="en-US" sz="1600" b="1" u="sng" dirty="0"/>
              <a:t>Add Disease Page</a:t>
            </a:r>
            <a:r>
              <a:rPr lang="en-US" sz="1600" b="1" dirty="0"/>
              <a:t>:-</a:t>
            </a:r>
          </a:p>
        </p:txBody>
      </p:sp>
      <p:pic>
        <p:nvPicPr>
          <p:cNvPr id="5122" name="Picture 2" descr="C:\Users\Hackers world\Desktop\adddisease.PNG"/>
          <p:cNvPicPr>
            <a:picLocks noChangeAspect="1" noChangeArrowheads="1"/>
          </p:cNvPicPr>
          <p:nvPr/>
        </p:nvPicPr>
        <p:blipFill>
          <a:blip r:embed="rId2"/>
          <a:srcRect/>
          <a:stretch>
            <a:fillRect/>
          </a:stretch>
        </p:blipFill>
        <p:spPr bwMode="auto">
          <a:xfrm>
            <a:off x="609601" y="742950"/>
            <a:ext cx="8000999" cy="4343400"/>
          </a:xfrm>
          <a:prstGeom prst="rect">
            <a:avLst/>
          </a:prstGeom>
          <a:noFill/>
        </p:spPr>
      </p:pic>
    </p:spTree>
    <p:extLst>
      <p:ext uri="{BB962C8B-B14F-4D97-AF65-F5344CB8AC3E}">
        <p14:creationId xmlns="" xmlns:p14="http://schemas.microsoft.com/office/powerpoint/2010/main" val="290532903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Autofit/>
          </a:bodyPr>
          <a:lstStyle/>
          <a:p>
            <a:pPr algn="l"/>
            <a:r>
              <a:rPr lang="en-US" sz="1600" b="1" dirty="0"/>
              <a:t>    </a:t>
            </a:r>
            <a:r>
              <a:rPr lang="en-US" sz="1600" b="1" u="sng" dirty="0"/>
              <a:t>View Disease Page</a:t>
            </a:r>
            <a:r>
              <a:rPr lang="en-US" sz="1600" b="1" dirty="0"/>
              <a:t>:-</a:t>
            </a:r>
          </a:p>
        </p:txBody>
      </p:sp>
      <p:sp>
        <p:nvSpPr>
          <p:cNvPr id="4" name="Text Placeholder 3"/>
          <p:cNvSpPr>
            <a:spLocks noGrp="1"/>
          </p:cNvSpPr>
          <p:nvPr>
            <p:ph type="body" sz="quarter" idx="11"/>
          </p:nvPr>
        </p:nvSpPr>
        <p:spPr/>
        <p:txBody>
          <a:bodyPr>
            <a:normAutofit lnSpcReduction="10000"/>
          </a:bodyPr>
          <a:lstStyle/>
          <a:p>
            <a:endParaRPr lang="en-US"/>
          </a:p>
        </p:txBody>
      </p:sp>
      <p:pic>
        <p:nvPicPr>
          <p:cNvPr id="5" name="Picture 4">
            <a:extLst>
              <a:ext uri="{FF2B5EF4-FFF2-40B4-BE49-F238E27FC236}">
                <a16:creationId xmlns="" xmlns:a16="http://schemas.microsoft.com/office/drawing/2014/main" id="{8C7209B3-EFAA-43AE-B896-71555ACE7C08}"/>
              </a:ext>
            </a:extLst>
          </p:cNvPr>
          <p:cNvPicPr>
            <a:picLocks noChangeAspect="1"/>
          </p:cNvPicPr>
          <p:nvPr/>
        </p:nvPicPr>
        <p:blipFill rotWithShape="1">
          <a:blip r:embed="rId2" cstate="print">
            <a:extLst>
              <a:ext uri="{28A0092B-C50C-407E-A947-70E740481C1C}">
                <a14:useLocalDpi xmlns="" xmlns:a14="http://schemas.microsoft.com/office/drawing/2010/main" val="0"/>
              </a:ext>
            </a:extLst>
          </a:blip>
          <a:srcRect l="1197"/>
          <a:stretch/>
        </p:blipFill>
        <p:spPr>
          <a:xfrm>
            <a:off x="1066800" y="666750"/>
            <a:ext cx="7262867" cy="4134868"/>
          </a:xfrm>
          <a:prstGeom prst="rect">
            <a:avLst/>
          </a:prstGeom>
        </p:spPr>
      </p:pic>
    </p:spTree>
    <p:extLst>
      <p:ext uri="{BB962C8B-B14F-4D97-AF65-F5344CB8AC3E}">
        <p14:creationId xmlns="" xmlns:p14="http://schemas.microsoft.com/office/powerpoint/2010/main" val="405645772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457200" y="300038"/>
            <a:ext cx="8686800" cy="288925"/>
          </a:xfrm>
        </p:spPr>
        <p:txBody>
          <a:bodyPr>
            <a:noAutofit/>
          </a:bodyPr>
          <a:lstStyle/>
          <a:p>
            <a:pPr algn="l">
              <a:buNone/>
            </a:pPr>
            <a:r>
              <a:rPr lang="en-US" sz="1600" b="1" dirty="0" smtClean="0"/>
              <a:t>   </a:t>
            </a:r>
            <a:r>
              <a:rPr lang="en-US" sz="1600" b="1" u="sng" dirty="0"/>
              <a:t>General Disease Page</a:t>
            </a:r>
            <a:r>
              <a:rPr lang="en-US" sz="1600" b="1" dirty="0"/>
              <a:t>:-</a:t>
            </a:r>
          </a:p>
        </p:txBody>
      </p:sp>
      <p:pic>
        <p:nvPicPr>
          <p:cNvPr id="7" name="Picture 6">
            <a:extLst>
              <a:ext uri="{FF2B5EF4-FFF2-40B4-BE49-F238E27FC236}">
                <a16:creationId xmlns="" xmlns:a16="http://schemas.microsoft.com/office/drawing/2014/main" id="{910EB21F-4E87-45F2-89E9-7DEE7E499AFF}"/>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20075" t="9067" r="32489" b="36000"/>
          <a:stretch/>
        </p:blipFill>
        <p:spPr>
          <a:xfrm>
            <a:off x="1835696" y="1059581"/>
            <a:ext cx="5688632" cy="3705461"/>
          </a:xfrm>
          <a:prstGeom prst="rect">
            <a:avLst/>
          </a:prstGeom>
        </p:spPr>
      </p:pic>
    </p:spTree>
    <p:extLst>
      <p:ext uri="{BB962C8B-B14F-4D97-AF65-F5344CB8AC3E}">
        <p14:creationId xmlns="" xmlns:p14="http://schemas.microsoft.com/office/powerpoint/2010/main" val="134897292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p:sp>
      <p:sp>
        <p:nvSpPr>
          <p:cNvPr id="6" name="Picture Placeholder 5"/>
          <p:cNvSpPr>
            <a:spLocks noGrp="1"/>
          </p:cNvSpPr>
          <p:nvPr>
            <p:ph type="pic" sz="quarter" idx="12"/>
          </p:nvPr>
        </p:nvSpPr>
        <p:spPr/>
      </p:sp>
      <p:sp>
        <p:nvSpPr>
          <p:cNvPr id="3" name="Text Placeholder 2"/>
          <p:cNvSpPr>
            <a:spLocks noGrp="1"/>
          </p:cNvSpPr>
          <p:nvPr>
            <p:ph type="body" sz="quarter" idx="4294967295"/>
          </p:nvPr>
        </p:nvSpPr>
        <p:spPr>
          <a:xfrm>
            <a:off x="0" y="300038"/>
            <a:ext cx="9144000" cy="288925"/>
          </a:xfrm>
        </p:spPr>
        <p:txBody>
          <a:bodyPr>
            <a:noAutofit/>
          </a:bodyPr>
          <a:lstStyle/>
          <a:p>
            <a:pPr algn="l"/>
            <a:r>
              <a:rPr lang="en-US" sz="1600" b="1" dirty="0"/>
              <a:t>    </a:t>
            </a:r>
            <a:r>
              <a:rPr lang="en-US" sz="1600" b="1" u="sng" dirty="0">
                <a:solidFill>
                  <a:schemeClr val="bg1"/>
                </a:solidFill>
              </a:rPr>
              <a:t>Other Disease Page</a:t>
            </a:r>
            <a:r>
              <a:rPr lang="en-US" sz="1600" b="1" dirty="0">
                <a:solidFill>
                  <a:schemeClr val="bg1"/>
                </a:solidFill>
              </a:rPr>
              <a:t>:-</a:t>
            </a:r>
          </a:p>
        </p:txBody>
      </p:sp>
      <p:pic>
        <p:nvPicPr>
          <p:cNvPr id="4" name="Picture 3">
            <a:extLst>
              <a:ext uri="{FF2B5EF4-FFF2-40B4-BE49-F238E27FC236}">
                <a16:creationId xmlns="" xmlns:a16="http://schemas.microsoft.com/office/drawing/2014/main" id="{A6486224-4A63-4C91-AA11-51E9ACB2F15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76400" y="819150"/>
            <a:ext cx="6480694" cy="3994811"/>
          </a:xfrm>
          <a:prstGeom prst="rect">
            <a:avLst/>
          </a:prstGeom>
        </p:spPr>
      </p:pic>
    </p:spTree>
    <p:extLst>
      <p:ext uri="{BB962C8B-B14F-4D97-AF65-F5344CB8AC3E}">
        <p14:creationId xmlns="" xmlns:p14="http://schemas.microsoft.com/office/powerpoint/2010/main" val="362531758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300038"/>
            <a:ext cx="9144000" cy="288925"/>
          </a:xfrm>
        </p:spPr>
        <p:txBody>
          <a:bodyPr>
            <a:noAutofit/>
          </a:bodyPr>
          <a:lstStyle/>
          <a:p>
            <a:pPr algn="l"/>
            <a:r>
              <a:rPr lang="en-US" sz="1600" b="1" dirty="0"/>
              <a:t>    </a:t>
            </a:r>
            <a:r>
              <a:rPr lang="en-US" sz="1600" b="1" u="sng" dirty="0">
                <a:solidFill>
                  <a:schemeClr val="bg1"/>
                </a:solidFill>
              </a:rPr>
              <a:t>View Patient Page</a:t>
            </a:r>
            <a:r>
              <a:rPr lang="en-US" sz="1600" b="1" dirty="0">
                <a:solidFill>
                  <a:schemeClr val="bg1"/>
                </a:solidFill>
              </a:rPr>
              <a:t>:-</a:t>
            </a:r>
          </a:p>
        </p:txBody>
      </p:sp>
      <p:pic>
        <p:nvPicPr>
          <p:cNvPr id="5" name="Picture 4">
            <a:extLst>
              <a:ext uri="{FF2B5EF4-FFF2-40B4-BE49-F238E27FC236}">
                <a16:creationId xmlns="" xmlns:a16="http://schemas.microsoft.com/office/drawing/2014/main" id="{9D8593E4-2E7E-44DC-A040-D85BBDC99361}"/>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27576" t="9510" r="24646" b="35912"/>
          <a:stretch/>
        </p:blipFill>
        <p:spPr>
          <a:xfrm>
            <a:off x="1475656" y="987574"/>
            <a:ext cx="6192688" cy="3688610"/>
          </a:xfrm>
          <a:prstGeom prst="rect">
            <a:avLst/>
          </a:prstGeom>
        </p:spPr>
      </p:pic>
    </p:spTree>
    <p:extLst>
      <p:ext uri="{BB962C8B-B14F-4D97-AF65-F5344CB8AC3E}">
        <p14:creationId xmlns="" xmlns:p14="http://schemas.microsoft.com/office/powerpoint/2010/main" val="297541724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1968" y="2143122"/>
            <a:ext cx="4572032" cy="1000132"/>
          </a:xfrm>
        </p:spPr>
        <p:txBody>
          <a:bodyPr>
            <a:normAutofit fontScale="92500"/>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ko-KR" sz="4000" b="1" dirty="0">
                <a:ln w="11430">
                  <a:solidFill>
                    <a:srgbClr val="0070C0"/>
                  </a:solidFill>
                </a:ln>
                <a:solidFill>
                  <a:schemeClr val="tx2">
                    <a:lumMod val="40000"/>
                    <a:lumOff val="60000"/>
                  </a:schemeClr>
                </a:solidFill>
                <a:effectLst>
                  <a:outerShdw blurRad="50800" dist="39000" dir="5460000" algn="tl">
                    <a:srgbClr val="000000">
                      <a:alpha val="38000"/>
                    </a:srgbClr>
                  </a:outerShdw>
                </a:effectLst>
                <a:latin typeface="+mn-lt"/>
              </a:rPr>
              <a:t>Problem Statement</a:t>
            </a:r>
            <a:endParaRPr lang="ko-KR" altLang="en-US" sz="4000" b="1" dirty="0">
              <a:ln w="11430">
                <a:solidFill>
                  <a:srgbClr val="0070C0"/>
                </a:solidFill>
              </a:ln>
              <a:solidFill>
                <a:schemeClr val="tx2">
                  <a:lumMod val="40000"/>
                  <a:lumOff val="60000"/>
                </a:schemeClr>
              </a:solidFill>
              <a:effectLst>
                <a:outerShdw blurRad="50800" dist="39000" dir="5460000" algn="tl">
                  <a:srgbClr val="000000">
                    <a:alpha val="38000"/>
                  </a:srgbClr>
                </a:outerShdw>
              </a:effectLst>
              <a:latin typeface="+mn-lt"/>
            </a:endParaRPr>
          </a:p>
        </p:txBody>
      </p:sp>
      <p:sp>
        <p:nvSpPr>
          <p:cNvPr id="3" name="Text Placeholder 2"/>
          <p:cNvSpPr>
            <a:spLocks noGrp="1"/>
          </p:cNvSpPr>
          <p:nvPr>
            <p:ph type="body" sz="quarter" idx="11"/>
          </p:nvPr>
        </p:nvSpPr>
        <p:spPr>
          <a:xfrm>
            <a:off x="4429124" y="3257550"/>
            <a:ext cx="4572032" cy="1814530"/>
          </a:xfrm>
        </p:spPr>
        <p:txBody>
          <a:bodyPr>
            <a:normAutofit lnSpcReduction="10000"/>
          </a:bodyPr>
          <a:lstStyle/>
          <a:p>
            <a:pPr lvl="0">
              <a:buFont typeface="Wingdings" pitchFamily="2" charset="2"/>
              <a:buChar char="Ø"/>
            </a:pPr>
            <a:r>
              <a:rPr lang="en-US" sz="1600" dirty="0">
                <a:solidFill>
                  <a:schemeClr val="accent1">
                    <a:lumMod val="75000"/>
                  </a:schemeClr>
                </a:solidFill>
                <a:ea typeface="Cambria" pitchFamily="18" charset="0"/>
              </a:rPr>
              <a:t>The core idea behind the project is to propose a system that allows users to get instant guidance on their health issues.</a:t>
            </a:r>
          </a:p>
          <a:p>
            <a:pPr lvl="0">
              <a:buFont typeface="Wingdings" pitchFamily="2" charset="2"/>
              <a:buChar char="Ø"/>
            </a:pPr>
            <a:r>
              <a:rPr lang="en-US" sz="1600" dirty="0">
                <a:solidFill>
                  <a:schemeClr val="accent1">
                    <a:lumMod val="75000"/>
                  </a:schemeClr>
                </a:solidFill>
                <a:ea typeface="Cambria" pitchFamily="18" charset="0"/>
              </a:rPr>
              <a:t>This system allows user to share their symptoms and issues .</a:t>
            </a:r>
          </a:p>
          <a:p>
            <a:pPr lvl="0">
              <a:buFont typeface="Wingdings" pitchFamily="2" charset="2"/>
              <a:buChar char="Ø"/>
            </a:pPr>
            <a:r>
              <a:rPr lang="en-US" sz="1600" dirty="0">
                <a:solidFill>
                  <a:schemeClr val="accent1">
                    <a:lumMod val="75000"/>
                  </a:schemeClr>
                </a:solidFill>
                <a:ea typeface="Cambria" pitchFamily="18" charset="0"/>
              </a:rPr>
              <a:t>It processes user’s symptoms to check for various illnesses that could be associated with it.</a:t>
            </a:r>
            <a:endParaRPr lang="en-US" altLang="ko-KR" sz="1600" dirty="0">
              <a:solidFill>
                <a:schemeClr val="accent1">
                  <a:lumMod val="75000"/>
                </a:schemeClr>
              </a:solidFill>
            </a:endParaRPr>
          </a:p>
        </p:txBody>
      </p:sp>
      <p:grpSp>
        <p:nvGrpSpPr>
          <p:cNvPr id="15" name="Group 14">
            <a:extLst>
              <a:ext uri="{FF2B5EF4-FFF2-40B4-BE49-F238E27FC236}">
                <a16:creationId xmlns="" xmlns:a16="http://schemas.microsoft.com/office/drawing/2014/main" id="{6375723B-8C6B-4992-9710-4BB8F88AA4C3}"/>
              </a:ext>
            </a:extLst>
          </p:cNvPr>
          <p:cNvGrpSpPr/>
          <p:nvPr/>
        </p:nvGrpSpPr>
        <p:grpSpPr>
          <a:xfrm>
            <a:off x="7000892" y="571486"/>
            <a:ext cx="2000264" cy="1428760"/>
            <a:chOff x="3302040" y="3122958"/>
            <a:chExt cx="2546146" cy="2014595"/>
          </a:xfrm>
        </p:grpSpPr>
        <p:sp>
          <p:nvSpPr>
            <p:cNvPr id="16" name="Freeform 10">
              <a:extLst>
                <a:ext uri="{FF2B5EF4-FFF2-40B4-BE49-F238E27FC236}">
                  <a16:creationId xmlns="" xmlns:a16="http://schemas.microsoft.com/office/drawing/2014/main" id="{8A49B830-63C0-4A30-890B-2E3C46D6A07D}"/>
                </a:ext>
              </a:extLst>
            </p:cNvPr>
            <p:cNvSpPr/>
            <p:nvPr/>
          </p:nvSpPr>
          <p:spPr>
            <a:xfrm>
              <a:off x="3544666" y="3122958"/>
              <a:ext cx="2271943" cy="2014595"/>
            </a:xfrm>
            <a:custGeom>
              <a:avLst/>
              <a:gdLst>
                <a:gd name="connsiteX0" fmla="*/ 935542 w 1855228"/>
                <a:gd name="connsiteY0" fmla="*/ 1918655 h 1918655"/>
                <a:gd name="connsiteX1" fmla="*/ 0 w 1855228"/>
                <a:gd name="connsiteY1" fmla="*/ 63427 h 1918655"/>
                <a:gd name="connsiteX2" fmla="*/ 946113 w 1855228"/>
                <a:gd name="connsiteY2" fmla="*/ 380560 h 1918655"/>
                <a:gd name="connsiteX3" fmla="*/ 1839371 w 1855228"/>
                <a:gd name="connsiteY3" fmla="*/ 0 h 1918655"/>
                <a:gd name="connsiteX4" fmla="*/ 1855228 w 1855228"/>
                <a:gd name="connsiteY4" fmla="*/ 1072967 h 1918655"/>
                <a:gd name="connsiteX0" fmla="*/ 993438 w 1913124"/>
                <a:gd name="connsiteY0" fmla="*/ 1918655 h 1918655"/>
                <a:gd name="connsiteX1" fmla="*/ 57896 w 1913124"/>
                <a:gd name="connsiteY1" fmla="*/ 63427 h 1918655"/>
                <a:gd name="connsiteX2" fmla="*/ 1004009 w 1913124"/>
                <a:gd name="connsiteY2" fmla="*/ 380560 h 1918655"/>
                <a:gd name="connsiteX3" fmla="*/ 1897267 w 1913124"/>
                <a:gd name="connsiteY3" fmla="*/ 0 h 1918655"/>
                <a:gd name="connsiteX4" fmla="*/ 1913124 w 1913124"/>
                <a:gd name="connsiteY4" fmla="*/ 1072967 h 1918655"/>
                <a:gd name="connsiteX0" fmla="*/ 993438 w 1913124"/>
                <a:gd name="connsiteY0" fmla="*/ 1918655 h 1918655"/>
                <a:gd name="connsiteX1" fmla="*/ 57896 w 1913124"/>
                <a:gd name="connsiteY1" fmla="*/ 63427 h 1918655"/>
                <a:gd name="connsiteX2" fmla="*/ 1004009 w 1913124"/>
                <a:gd name="connsiteY2" fmla="*/ 380560 h 1918655"/>
                <a:gd name="connsiteX3" fmla="*/ 1897267 w 1913124"/>
                <a:gd name="connsiteY3" fmla="*/ 0 h 1918655"/>
                <a:gd name="connsiteX4" fmla="*/ 1913124 w 1913124"/>
                <a:gd name="connsiteY4" fmla="*/ 1072967 h 1918655"/>
                <a:gd name="connsiteX0" fmla="*/ 1010025 w 1929711"/>
                <a:gd name="connsiteY0" fmla="*/ 1918655 h 1918655"/>
                <a:gd name="connsiteX1" fmla="*/ 74483 w 1929711"/>
                <a:gd name="connsiteY1" fmla="*/ 63427 h 1918655"/>
                <a:gd name="connsiteX2" fmla="*/ 1020596 w 1929711"/>
                <a:gd name="connsiteY2" fmla="*/ 380560 h 1918655"/>
                <a:gd name="connsiteX3" fmla="*/ 1913854 w 1929711"/>
                <a:gd name="connsiteY3" fmla="*/ 0 h 1918655"/>
                <a:gd name="connsiteX4" fmla="*/ 1929711 w 1929711"/>
                <a:gd name="connsiteY4" fmla="*/ 1072967 h 1918655"/>
                <a:gd name="connsiteX0" fmla="*/ 1117186 w 2036872"/>
                <a:gd name="connsiteY0" fmla="*/ 1918655 h 1918655"/>
                <a:gd name="connsiteX1" fmla="*/ 181644 w 2036872"/>
                <a:gd name="connsiteY1" fmla="*/ 63427 h 1918655"/>
                <a:gd name="connsiteX2" fmla="*/ 1127757 w 2036872"/>
                <a:gd name="connsiteY2" fmla="*/ 380560 h 1918655"/>
                <a:gd name="connsiteX3" fmla="*/ 2021015 w 2036872"/>
                <a:gd name="connsiteY3" fmla="*/ 0 h 1918655"/>
                <a:gd name="connsiteX4" fmla="*/ 2036872 w 2036872"/>
                <a:gd name="connsiteY4" fmla="*/ 1072967 h 1918655"/>
                <a:gd name="connsiteX0" fmla="*/ 1117186 w 2036872"/>
                <a:gd name="connsiteY0" fmla="*/ 1981136 h 1981136"/>
                <a:gd name="connsiteX1" fmla="*/ 181644 w 2036872"/>
                <a:gd name="connsiteY1" fmla="*/ 125908 h 1981136"/>
                <a:gd name="connsiteX2" fmla="*/ 1127757 w 2036872"/>
                <a:gd name="connsiteY2" fmla="*/ 443041 h 1981136"/>
                <a:gd name="connsiteX3" fmla="*/ 2021015 w 2036872"/>
                <a:gd name="connsiteY3" fmla="*/ 62481 h 1981136"/>
                <a:gd name="connsiteX4" fmla="*/ 2036872 w 2036872"/>
                <a:gd name="connsiteY4" fmla="*/ 1135448 h 1981136"/>
                <a:gd name="connsiteX0" fmla="*/ 1117186 w 2036872"/>
                <a:gd name="connsiteY0" fmla="*/ 2002105 h 2002105"/>
                <a:gd name="connsiteX1" fmla="*/ 181644 w 2036872"/>
                <a:gd name="connsiteY1" fmla="*/ 146877 h 2002105"/>
                <a:gd name="connsiteX2" fmla="*/ 1127757 w 2036872"/>
                <a:gd name="connsiteY2" fmla="*/ 464010 h 2002105"/>
                <a:gd name="connsiteX3" fmla="*/ 2021015 w 2036872"/>
                <a:gd name="connsiteY3" fmla="*/ 83450 h 2002105"/>
                <a:gd name="connsiteX4" fmla="*/ 2036872 w 2036872"/>
                <a:gd name="connsiteY4" fmla="*/ 1156417 h 2002105"/>
                <a:gd name="connsiteX0" fmla="*/ 1117186 w 2036872"/>
                <a:gd name="connsiteY0" fmla="*/ 2002105 h 2002105"/>
                <a:gd name="connsiteX1" fmla="*/ 181644 w 2036872"/>
                <a:gd name="connsiteY1" fmla="*/ 146877 h 2002105"/>
                <a:gd name="connsiteX2" fmla="*/ 1127757 w 2036872"/>
                <a:gd name="connsiteY2" fmla="*/ 464010 h 2002105"/>
                <a:gd name="connsiteX3" fmla="*/ 2021015 w 2036872"/>
                <a:gd name="connsiteY3" fmla="*/ 83450 h 2002105"/>
                <a:gd name="connsiteX4" fmla="*/ 2036872 w 2036872"/>
                <a:gd name="connsiteY4" fmla="*/ 1156417 h 2002105"/>
                <a:gd name="connsiteX0" fmla="*/ 1117186 w 2036872"/>
                <a:gd name="connsiteY0" fmla="*/ 2047144 h 2047144"/>
                <a:gd name="connsiteX1" fmla="*/ 181644 w 2036872"/>
                <a:gd name="connsiteY1" fmla="*/ 191916 h 2047144"/>
                <a:gd name="connsiteX2" fmla="*/ 1127757 w 2036872"/>
                <a:gd name="connsiteY2" fmla="*/ 509049 h 2047144"/>
                <a:gd name="connsiteX3" fmla="*/ 2021015 w 2036872"/>
                <a:gd name="connsiteY3" fmla="*/ 128489 h 2047144"/>
                <a:gd name="connsiteX4" fmla="*/ 2036872 w 2036872"/>
                <a:gd name="connsiteY4" fmla="*/ 1201456 h 2047144"/>
                <a:gd name="connsiteX0" fmla="*/ 1117186 w 2036872"/>
                <a:gd name="connsiteY0" fmla="*/ 2033090 h 2033090"/>
                <a:gd name="connsiteX1" fmla="*/ 181644 w 2036872"/>
                <a:gd name="connsiteY1" fmla="*/ 177862 h 2033090"/>
                <a:gd name="connsiteX2" fmla="*/ 1127757 w 2036872"/>
                <a:gd name="connsiteY2" fmla="*/ 494995 h 2033090"/>
                <a:gd name="connsiteX3" fmla="*/ 2021015 w 2036872"/>
                <a:gd name="connsiteY3" fmla="*/ 114435 h 2033090"/>
                <a:gd name="connsiteX4" fmla="*/ 2036872 w 2036872"/>
                <a:gd name="connsiteY4" fmla="*/ 1187402 h 2033090"/>
                <a:gd name="connsiteX0" fmla="*/ 1117186 w 2036872"/>
                <a:gd name="connsiteY0" fmla="*/ 2037773 h 2037773"/>
                <a:gd name="connsiteX1" fmla="*/ 181644 w 2036872"/>
                <a:gd name="connsiteY1" fmla="*/ 182545 h 2037773"/>
                <a:gd name="connsiteX2" fmla="*/ 1127757 w 2036872"/>
                <a:gd name="connsiteY2" fmla="*/ 499678 h 2037773"/>
                <a:gd name="connsiteX3" fmla="*/ 2021015 w 2036872"/>
                <a:gd name="connsiteY3" fmla="*/ 119118 h 2037773"/>
                <a:gd name="connsiteX4" fmla="*/ 2036872 w 2036872"/>
                <a:gd name="connsiteY4" fmla="*/ 1192085 h 2037773"/>
                <a:gd name="connsiteX0" fmla="*/ 1117186 w 2181403"/>
                <a:gd name="connsiteY0" fmla="*/ 2037773 h 2037773"/>
                <a:gd name="connsiteX1" fmla="*/ 181644 w 2181403"/>
                <a:gd name="connsiteY1" fmla="*/ 182545 h 2037773"/>
                <a:gd name="connsiteX2" fmla="*/ 1127757 w 2181403"/>
                <a:gd name="connsiteY2" fmla="*/ 499678 h 2037773"/>
                <a:gd name="connsiteX3" fmla="*/ 2021015 w 2181403"/>
                <a:gd name="connsiteY3" fmla="*/ 119118 h 2037773"/>
                <a:gd name="connsiteX4" fmla="*/ 2036872 w 2181403"/>
                <a:gd name="connsiteY4" fmla="*/ 1192085 h 2037773"/>
                <a:gd name="connsiteX0" fmla="*/ 1117186 w 2181403"/>
                <a:gd name="connsiteY0" fmla="*/ 2028406 h 2028406"/>
                <a:gd name="connsiteX1" fmla="*/ 181644 w 2181403"/>
                <a:gd name="connsiteY1" fmla="*/ 173178 h 2028406"/>
                <a:gd name="connsiteX2" fmla="*/ 1127757 w 2181403"/>
                <a:gd name="connsiteY2" fmla="*/ 490311 h 2028406"/>
                <a:gd name="connsiteX3" fmla="*/ 2021015 w 2181403"/>
                <a:gd name="connsiteY3" fmla="*/ 109751 h 2028406"/>
                <a:gd name="connsiteX4" fmla="*/ 2036872 w 2181403"/>
                <a:gd name="connsiteY4" fmla="*/ 1182718 h 2028406"/>
                <a:gd name="connsiteX0" fmla="*/ 1117186 w 2275346"/>
                <a:gd name="connsiteY0" fmla="*/ 2028406 h 2028406"/>
                <a:gd name="connsiteX1" fmla="*/ 181644 w 2275346"/>
                <a:gd name="connsiteY1" fmla="*/ 173178 h 2028406"/>
                <a:gd name="connsiteX2" fmla="*/ 1127757 w 2275346"/>
                <a:gd name="connsiteY2" fmla="*/ 490311 h 2028406"/>
                <a:gd name="connsiteX3" fmla="*/ 2021015 w 2275346"/>
                <a:gd name="connsiteY3" fmla="*/ 109751 h 2028406"/>
                <a:gd name="connsiteX4" fmla="*/ 2036872 w 2275346"/>
                <a:gd name="connsiteY4" fmla="*/ 1182718 h 2028406"/>
                <a:gd name="connsiteX0" fmla="*/ 1117186 w 2251858"/>
                <a:gd name="connsiteY0" fmla="*/ 2028406 h 2028406"/>
                <a:gd name="connsiteX1" fmla="*/ 181644 w 2251858"/>
                <a:gd name="connsiteY1" fmla="*/ 173178 h 2028406"/>
                <a:gd name="connsiteX2" fmla="*/ 1127757 w 2251858"/>
                <a:gd name="connsiteY2" fmla="*/ 490311 h 2028406"/>
                <a:gd name="connsiteX3" fmla="*/ 2021015 w 2251858"/>
                <a:gd name="connsiteY3" fmla="*/ 109751 h 2028406"/>
                <a:gd name="connsiteX4" fmla="*/ 2036872 w 2251858"/>
                <a:gd name="connsiteY4" fmla="*/ 1182718 h 2028406"/>
                <a:gd name="connsiteX0" fmla="*/ 1117186 w 2251858"/>
                <a:gd name="connsiteY0" fmla="*/ 2016702 h 2016702"/>
                <a:gd name="connsiteX1" fmla="*/ 181644 w 2251858"/>
                <a:gd name="connsiteY1" fmla="*/ 161474 h 2016702"/>
                <a:gd name="connsiteX2" fmla="*/ 1127757 w 2251858"/>
                <a:gd name="connsiteY2" fmla="*/ 478607 h 2016702"/>
                <a:gd name="connsiteX3" fmla="*/ 2021015 w 2251858"/>
                <a:gd name="connsiteY3" fmla="*/ 98047 h 2016702"/>
                <a:gd name="connsiteX4" fmla="*/ 2036872 w 2251858"/>
                <a:gd name="connsiteY4" fmla="*/ 1171014 h 2016702"/>
                <a:gd name="connsiteX0" fmla="*/ 1117186 w 2251858"/>
                <a:gd name="connsiteY0" fmla="*/ 2016702 h 2016702"/>
                <a:gd name="connsiteX1" fmla="*/ 181644 w 2251858"/>
                <a:gd name="connsiteY1" fmla="*/ 161474 h 2016702"/>
                <a:gd name="connsiteX2" fmla="*/ 1127757 w 2251858"/>
                <a:gd name="connsiteY2" fmla="*/ 478607 h 2016702"/>
                <a:gd name="connsiteX3" fmla="*/ 2021015 w 2251858"/>
                <a:gd name="connsiteY3" fmla="*/ 98047 h 2016702"/>
                <a:gd name="connsiteX4" fmla="*/ 2036872 w 2251858"/>
                <a:gd name="connsiteY4" fmla="*/ 1171014 h 2016702"/>
                <a:gd name="connsiteX0" fmla="*/ 1117186 w 2251858"/>
                <a:gd name="connsiteY0" fmla="*/ 2002667 h 2002667"/>
                <a:gd name="connsiteX1" fmla="*/ 181644 w 2251858"/>
                <a:gd name="connsiteY1" fmla="*/ 147439 h 2002667"/>
                <a:gd name="connsiteX2" fmla="*/ 1127757 w 2251858"/>
                <a:gd name="connsiteY2" fmla="*/ 464572 h 2002667"/>
                <a:gd name="connsiteX3" fmla="*/ 2021015 w 2251858"/>
                <a:gd name="connsiteY3" fmla="*/ 84012 h 2002667"/>
                <a:gd name="connsiteX4" fmla="*/ 2036872 w 2251858"/>
                <a:gd name="connsiteY4" fmla="*/ 1156979 h 2002667"/>
                <a:gd name="connsiteX0" fmla="*/ 1117186 w 2277694"/>
                <a:gd name="connsiteY0" fmla="*/ 2002667 h 2002667"/>
                <a:gd name="connsiteX1" fmla="*/ 181644 w 2277694"/>
                <a:gd name="connsiteY1" fmla="*/ 147439 h 2002667"/>
                <a:gd name="connsiteX2" fmla="*/ 1127757 w 2277694"/>
                <a:gd name="connsiteY2" fmla="*/ 464572 h 2002667"/>
                <a:gd name="connsiteX3" fmla="*/ 2021015 w 2277694"/>
                <a:gd name="connsiteY3" fmla="*/ 84012 h 2002667"/>
                <a:gd name="connsiteX4" fmla="*/ 2036872 w 2277694"/>
                <a:gd name="connsiteY4" fmla="*/ 1156979 h 2002667"/>
                <a:gd name="connsiteX0" fmla="*/ 1117186 w 2307550"/>
                <a:gd name="connsiteY0" fmla="*/ 2002667 h 2002667"/>
                <a:gd name="connsiteX1" fmla="*/ 181644 w 2307550"/>
                <a:gd name="connsiteY1" fmla="*/ 147439 h 2002667"/>
                <a:gd name="connsiteX2" fmla="*/ 1127757 w 2307550"/>
                <a:gd name="connsiteY2" fmla="*/ 464572 h 2002667"/>
                <a:gd name="connsiteX3" fmla="*/ 2021015 w 2307550"/>
                <a:gd name="connsiteY3" fmla="*/ 84012 h 2002667"/>
                <a:gd name="connsiteX4" fmla="*/ 2036872 w 2307550"/>
                <a:gd name="connsiteY4" fmla="*/ 1156979 h 2002667"/>
                <a:gd name="connsiteX0" fmla="*/ 1117186 w 2282049"/>
                <a:gd name="connsiteY0" fmla="*/ 2002667 h 2002667"/>
                <a:gd name="connsiteX1" fmla="*/ 181644 w 2282049"/>
                <a:gd name="connsiteY1" fmla="*/ 147439 h 2002667"/>
                <a:gd name="connsiteX2" fmla="*/ 1127757 w 2282049"/>
                <a:gd name="connsiteY2" fmla="*/ 464572 h 2002667"/>
                <a:gd name="connsiteX3" fmla="*/ 2021015 w 2282049"/>
                <a:gd name="connsiteY3" fmla="*/ 84012 h 2002667"/>
                <a:gd name="connsiteX4" fmla="*/ 2036872 w 2282049"/>
                <a:gd name="connsiteY4" fmla="*/ 1156979 h 2002667"/>
                <a:gd name="connsiteX0" fmla="*/ 1117186 w 2265865"/>
                <a:gd name="connsiteY0" fmla="*/ 2002667 h 2002667"/>
                <a:gd name="connsiteX1" fmla="*/ 181644 w 2265865"/>
                <a:gd name="connsiteY1" fmla="*/ 147439 h 2002667"/>
                <a:gd name="connsiteX2" fmla="*/ 1127757 w 2265865"/>
                <a:gd name="connsiteY2" fmla="*/ 464572 h 2002667"/>
                <a:gd name="connsiteX3" fmla="*/ 2021015 w 2265865"/>
                <a:gd name="connsiteY3" fmla="*/ 84012 h 2002667"/>
                <a:gd name="connsiteX4" fmla="*/ 2036872 w 2265865"/>
                <a:gd name="connsiteY4" fmla="*/ 1156979 h 2002667"/>
                <a:gd name="connsiteX0" fmla="*/ 1117186 w 2265865"/>
                <a:gd name="connsiteY0" fmla="*/ 2000328 h 2000328"/>
                <a:gd name="connsiteX1" fmla="*/ 181644 w 2265865"/>
                <a:gd name="connsiteY1" fmla="*/ 145100 h 2000328"/>
                <a:gd name="connsiteX2" fmla="*/ 1127757 w 2265865"/>
                <a:gd name="connsiteY2" fmla="*/ 462233 h 2000328"/>
                <a:gd name="connsiteX3" fmla="*/ 2021015 w 2265865"/>
                <a:gd name="connsiteY3" fmla="*/ 81673 h 2000328"/>
                <a:gd name="connsiteX4" fmla="*/ 2036872 w 2265865"/>
                <a:gd name="connsiteY4" fmla="*/ 1154640 h 2000328"/>
                <a:gd name="connsiteX0" fmla="*/ 1117186 w 2258942"/>
                <a:gd name="connsiteY0" fmla="*/ 2000328 h 2000328"/>
                <a:gd name="connsiteX1" fmla="*/ 181644 w 2258942"/>
                <a:gd name="connsiteY1" fmla="*/ 145100 h 2000328"/>
                <a:gd name="connsiteX2" fmla="*/ 1127757 w 2258942"/>
                <a:gd name="connsiteY2" fmla="*/ 462233 h 2000328"/>
                <a:gd name="connsiteX3" fmla="*/ 2021015 w 2258942"/>
                <a:gd name="connsiteY3" fmla="*/ 81673 h 2000328"/>
                <a:gd name="connsiteX4" fmla="*/ 2036872 w 2258942"/>
                <a:gd name="connsiteY4" fmla="*/ 1154640 h 2000328"/>
                <a:gd name="connsiteX0" fmla="*/ 1117186 w 2243998"/>
                <a:gd name="connsiteY0" fmla="*/ 2000328 h 2000328"/>
                <a:gd name="connsiteX1" fmla="*/ 181644 w 2243998"/>
                <a:gd name="connsiteY1" fmla="*/ 145100 h 2000328"/>
                <a:gd name="connsiteX2" fmla="*/ 1127757 w 2243998"/>
                <a:gd name="connsiteY2" fmla="*/ 462233 h 2000328"/>
                <a:gd name="connsiteX3" fmla="*/ 2021015 w 2243998"/>
                <a:gd name="connsiteY3" fmla="*/ 81673 h 2000328"/>
                <a:gd name="connsiteX4" fmla="*/ 1989302 w 2243998"/>
                <a:gd name="connsiteY4" fmla="*/ 1202210 h 2000328"/>
                <a:gd name="connsiteX0" fmla="*/ 1117186 w 2286582"/>
                <a:gd name="connsiteY0" fmla="*/ 2000328 h 2000328"/>
                <a:gd name="connsiteX1" fmla="*/ 181644 w 2286582"/>
                <a:gd name="connsiteY1" fmla="*/ 145100 h 2000328"/>
                <a:gd name="connsiteX2" fmla="*/ 1127757 w 2286582"/>
                <a:gd name="connsiteY2" fmla="*/ 462233 h 2000328"/>
                <a:gd name="connsiteX3" fmla="*/ 2021015 w 2286582"/>
                <a:gd name="connsiteY3" fmla="*/ 81673 h 2000328"/>
                <a:gd name="connsiteX4" fmla="*/ 1989302 w 2286582"/>
                <a:gd name="connsiteY4" fmla="*/ 1202210 h 2000328"/>
                <a:gd name="connsiteX0" fmla="*/ 1117186 w 2289874"/>
                <a:gd name="connsiteY0" fmla="*/ 2016915 h 2016915"/>
                <a:gd name="connsiteX1" fmla="*/ 181644 w 2289874"/>
                <a:gd name="connsiteY1" fmla="*/ 161687 h 2016915"/>
                <a:gd name="connsiteX2" fmla="*/ 1127757 w 2289874"/>
                <a:gd name="connsiteY2" fmla="*/ 478820 h 2016915"/>
                <a:gd name="connsiteX3" fmla="*/ 2026300 w 2289874"/>
                <a:gd name="connsiteY3" fmla="*/ 77118 h 2016915"/>
                <a:gd name="connsiteX4" fmla="*/ 1989302 w 2289874"/>
                <a:gd name="connsiteY4" fmla="*/ 1218797 h 2016915"/>
                <a:gd name="connsiteX0" fmla="*/ 1117186 w 2289874"/>
                <a:gd name="connsiteY0" fmla="*/ 1995112 h 1995112"/>
                <a:gd name="connsiteX1" fmla="*/ 181644 w 2289874"/>
                <a:gd name="connsiteY1" fmla="*/ 139884 h 1995112"/>
                <a:gd name="connsiteX2" fmla="*/ 1127757 w 2289874"/>
                <a:gd name="connsiteY2" fmla="*/ 457017 h 1995112"/>
                <a:gd name="connsiteX3" fmla="*/ 2026300 w 2289874"/>
                <a:gd name="connsiteY3" fmla="*/ 55315 h 1995112"/>
                <a:gd name="connsiteX4" fmla="*/ 1989302 w 2289874"/>
                <a:gd name="connsiteY4" fmla="*/ 1196994 h 1995112"/>
                <a:gd name="connsiteX0" fmla="*/ 1117186 w 2271943"/>
                <a:gd name="connsiteY0" fmla="*/ 1995112 h 1995112"/>
                <a:gd name="connsiteX1" fmla="*/ 181644 w 2271943"/>
                <a:gd name="connsiteY1" fmla="*/ 139884 h 1995112"/>
                <a:gd name="connsiteX2" fmla="*/ 1127757 w 2271943"/>
                <a:gd name="connsiteY2" fmla="*/ 457017 h 1995112"/>
                <a:gd name="connsiteX3" fmla="*/ 2026300 w 2271943"/>
                <a:gd name="connsiteY3" fmla="*/ 55315 h 1995112"/>
                <a:gd name="connsiteX4" fmla="*/ 1989302 w 2271943"/>
                <a:gd name="connsiteY4" fmla="*/ 1196994 h 1995112"/>
                <a:gd name="connsiteX0" fmla="*/ 1117186 w 2271943"/>
                <a:gd name="connsiteY0" fmla="*/ 1995112 h 1995112"/>
                <a:gd name="connsiteX1" fmla="*/ 181644 w 2271943"/>
                <a:gd name="connsiteY1" fmla="*/ 139884 h 1995112"/>
                <a:gd name="connsiteX2" fmla="*/ 1127757 w 2271943"/>
                <a:gd name="connsiteY2" fmla="*/ 457017 h 1995112"/>
                <a:gd name="connsiteX3" fmla="*/ 2026300 w 2271943"/>
                <a:gd name="connsiteY3" fmla="*/ 55315 h 1995112"/>
                <a:gd name="connsiteX4" fmla="*/ 1989302 w 2271943"/>
                <a:gd name="connsiteY4" fmla="*/ 1196994 h 1995112"/>
                <a:gd name="connsiteX0" fmla="*/ 1117186 w 2271943"/>
                <a:gd name="connsiteY0" fmla="*/ 1993768 h 1993768"/>
                <a:gd name="connsiteX1" fmla="*/ 181644 w 2271943"/>
                <a:gd name="connsiteY1" fmla="*/ 138540 h 1993768"/>
                <a:gd name="connsiteX2" fmla="*/ 1127757 w 2271943"/>
                <a:gd name="connsiteY2" fmla="*/ 455673 h 1993768"/>
                <a:gd name="connsiteX3" fmla="*/ 2026300 w 2271943"/>
                <a:gd name="connsiteY3" fmla="*/ 53971 h 1993768"/>
                <a:gd name="connsiteX4" fmla="*/ 1989302 w 2271943"/>
                <a:gd name="connsiteY4" fmla="*/ 1195650 h 1993768"/>
                <a:gd name="connsiteX0" fmla="*/ 1117186 w 2271943"/>
                <a:gd name="connsiteY0" fmla="*/ 2019237 h 2019237"/>
                <a:gd name="connsiteX1" fmla="*/ 181644 w 2271943"/>
                <a:gd name="connsiteY1" fmla="*/ 164009 h 2019237"/>
                <a:gd name="connsiteX2" fmla="*/ 1127757 w 2271943"/>
                <a:gd name="connsiteY2" fmla="*/ 481142 h 2019237"/>
                <a:gd name="connsiteX3" fmla="*/ 2026300 w 2271943"/>
                <a:gd name="connsiteY3" fmla="*/ 79440 h 2019237"/>
                <a:gd name="connsiteX4" fmla="*/ 1989302 w 2271943"/>
                <a:gd name="connsiteY4" fmla="*/ 1221119 h 2019237"/>
                <a:gd name="connsiteX0" fmla="*/ 1117186 w 2271943"/>
                <a:gd name="connsiteY0" fmla="*/ 2019237 h 2019237"/>
                <a:gd name="connsiteX1" fmla="*/ 181644 w 2271943"/>
                <a:gd name="connsiteY1" fmla="*/ 164009 h 2019237"/>
                <a:gd name="connsiteX2" fmla="*/ 1127757 w 2271943"/>
                <a:gd name="connsiteY2" fmla="*/ 481142 h 2019237"/>
                <a:gd name="connsiteX3" fmla="*/ 2026300 w 2271943"/>
                <a:gd name="connsiteY3" fmla="*/ 79440 h 2019237"/>
                <a:gd name="connsiteX4" fmla="*/ 1989302 w 2271943"/>
                <a:gd name="connsiteY4" fmla="*/ 1221119 h 2019237"/>
                <a:gd name="connsiteX0" fmla="*/ 1117186 w 2271943"/>
                <a:gd name="connsiteY0" fmla="*/ 2014595 h 2014595"/>
                <a:gd name="connsiteX1" fmla="*/ 181644 w 2271943"/>
                <a:gd name="connsiteY1" fmla="*/ 159367 h 2014595"/>
                <a:gd name="connsiteX2" fmla="*/ 1127757 w 2271943"/>
                <a:gd name="connsiteY2" fmla="*/ 476500 h 2014595"/>
                <a:gd name="connsiteX3" fmla="*/ 2026300 w 2271943"/>
                <a:gd name="connsiteY3" fmla="*/ 74798 h 2014595"/>
                <a:gd name="connsiteX4" fmla="*/ 1989302 w 2271943"/>
                <a:gd name="connsiteY4" fmla="*/ 1216477 h 2014595"/>
                <a:gd name="connsiteX0" fmla="*/ 1117186 w 2271943"/>
                <a:gd name="connsiteY0" fmla="*/ 2014595 h 2014595"/>
                <a:gd name="connsiteX1" fmla="*/ 181644 w 2271943"/>
                <a:gd name="connsiteY1" fmla="*/ 159367 h 2014595"/>
                <a:gd name="connsiteX2" fmla="*/ 1127757 w 2271943"/>
                <a:gd name="connsiteY2" fmla="*/ 476500 h 2014595"/>
                <a:gd name="connsiteX3" fmla="*/ 2026300 w 2271943"/>
                <a:gd name="connsiteY3" fmla="*/ 74798 h 2014595"/>
                <a:gd name="connsiteX4" fmla="*/ 1989302 w 2271943"/>
                <a:gd name="connsiteY4" fmla="*/ 1216477 h 2014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943" h="2014595">
                  <a:moveTo>
                    <a:pt x="1117186" y="2014595"/>
                  </a:moveTo>
                  <a:cubicBezTo>
                    <a:pt x="-93205" y="1174192"/>
                    <a:pt x="-167203" y="439501"/>
                    <a:pt x="181644" y="159367"/>
                  </a:cubicBezTo>
                  <a:cubicBezTo>
                    <a:pt x="481158" y="-62627"/>
                    <a:pt x="812386" y="-20342"/>
                    <a:pt x="1127757" y="476500"/>
                  </a:cubicBezTo>
                  <a:cubicBezTo>
                    <a:pt x="1425509" y="16658"/>
                    <a:pt x="1781402" y="-94340"/>
                    <a:pt x="2026300" y="74798"/>
                  </a:cubicBezTo>
                  <a:cubicBezTo>
                    <a:pt x="2443857" y="443025"/>
                    <a:pt x="2258864" y="853535"/>
                    <a:pt x="1989302" y="1216477"/>
                  </a:cubicBezTo>
                </a:path>
              </a:pathLst>
            </a:custGeom>
            <a:ln w="1270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grpSp>
          <p:nvGrpSpPr>
            <p:cNvPr id="17" name="Group 752">
              <a:extLst>
                <a:ext uri="{FF2B5EF4-FFF2-40B4-BE49-F238E27FC236}">
                  <a16:creationId xmlns="" xmlns:a16="http://schemas.microsoft.com/office/drawing/2014/main" id="{C220F176-4AAC-4CE3-B5D8-8B37F3E5DE42}"/>
                </a:ext>
              </a:extLst>
            </p:cNvPr>
            <p:cNvGrpSpPr/>
            <p:nvPr/>
          </p:nvGrpSpPr>
          <p:grpSpPr>
            <a:xfrm>
              <a:off x="3302040" y="3367929"/>
              <a:ext cx="2546146" cy="1273073"/>
              <a:chOff x="4932040" y="3938836"/>
              <a:chExt cx="2546146" cy="1273073"/>
            </a:xfrm>
          </p:grpSpPr>
          <p:sp>
            <p:nvSpPr>
              <p:cNvPr id="18" name="Freeform 14">
                <a:extLst>
                  <a:ext uri="{FF2B5EF4-FFF2-40B4-BE49-F238E27FC236}">
                    <a16:creationId xmlns="" xmlns:a16="http://schemas.microsoft.com/office/drawing/2014/main" id="{B26456CC-2637-4592-AD04-CB70BD66DECF}"/>
                  </a:ext>
                </a:extLst>
              </p:cNvPr>
              <p:cNvSpPr/>
              <p:nvPr/>
            </p:nvSpPr>
            <p:spPr>
              <a:xfrm>
                <a:off x="4932040" y="3938836"/>
                <a:ext cx="2546146" cy="1273073"/>
              </a:xfrm>
              <a:custGeom>
                <a:avLst/>
                <a:gdLst>
                  <a:gd name="connsiteX0" fmla="*/ 0 w 1923940"/>
                  <a:gd name="connsiteY0" fmla="*/ 739977 h 951399"/>
                  <a:gd name="connsiteX1" fmla="*/ 280134 w 1923940"/>
                  <a:gd name="connsiteY1" fmla="*/ 750548 h 951399"/>
                  <a:gd name="connsiteX2" fmla="*/ 348846 w 1923940"/>
                  <a:gd name="connsiteY2" fmla="*/ 930257 h 951399"/>
                  <a:gd name="connsiteX3" fmla="*/ 406987 w 1923940"/>
                  <a:gd name="connsiteY3" fmla="*/ 671265 h 951399"/>
                  <a:gd name="connsiteX4" fmla="*/ 443986 w 1923940"/>
                  <a:gd name="connsiteY4" fmla="*/ 745262 h 951399"/>
                  <a:gd name="connsiteX5" fmla="*/ 507413 w 1923940"/>
                  <a:gd name="connsiteY5" fmla="*/ 602553 h 951399"/>
                  <a:gd name="connsiteX6" fmla="*/ 613124 w 1923940"/>
                  <a:gd name="connsiteY6" fmla="*/ 745262 h 951399"/>
                  <a:gd name="connsiteX7" fmla="*/ 877401 w 1923940"/>
                  <a:gd name="connsiteY7" fmla="*/ 745262 h 951399"/>
                  <a:gd name="connsiteX8" fmla="*/ 935542 w 1923940"/>
                  <a:gd name="connsiteY8" fmla="*/ 449272 h 951399"/>
                  <a:gd name="connsiteX9" fmla="*/ 1030682 w 1923940"/>
                  <a:gd name="connsiteY9" fmla="*/ 750548 h 951399"/>
                  <a:gd name="connsiteX10" fmla="*/ 1088823 w 1923940"/>
                  <a:gd name="connsiteY10" fmla="*/ 755833 h 951399"/>
                  <a:gd name="connsiteX11" fmla="*/ 1141679 w 1923940"/>
                  <a:gd name="connsiteY11" fmla="*/ 951399 h 951399"/>
                  <a:gd name="connsiteX12" fmla="*/ 1215677 w 1923940"/>
                  <a:gd name="connsiteY12" fmla="*/ 734691 h 951399"/>
                  <a:gd name="connsiteX13" fmla="*/ 1263246 w 1923940"/>
                  <a:gd name="connsiteY13" fmla="*/ 739977 h 951399"/>
                  <a:gd name="connsiteX14" fmla="*/ 1316102 w 1923940"/>
                  <a:gd name="connsiteY14" fmla="*/ 0 h 951399"/>
                  <a:gd name="connsiteX15" fmla="*/ 1490525 w 1923940"/>
                  <a:gd name="connsiteY15" fmla="*/ 750548 h 951399"/>
                  <a:gd name="connsiteX16" fmla="*/ 1559237 w 1923940"/>
                  <a:gd name="connsiteY16" fmla="*/ 412273 h 951399"/>
                  <a:gd name="connsiteX17" fmla="*/ 1617378 w 1923940"/>
                  <a:gd name="connsiteY17" fmla="*/ 734691 h 951399"/>
                  <a:gd name="connsiteX18" fmla="*/ 1659663 w 1923940"/>
                  <a:gd name="connsiteY18" fmla="*/ 602553 h 951399"/>
                  <a:gd name="connsiteX19" fmla="*/ 1728375 w 1923940"/>
                  <a:gd name="connsiteY19" fmla="*/ 745262 h 951399"/>
                  <a:gd name="connsiteX20" fmla="*/ 1923940 w 1923940"/>
                  <a:gd name="connsiteY20" fmla="*/ 745262 h 951399"/>
                  <a:gd name="connsiteX0" fmla="*/ 0 w 1923940"/>
                  <a:gd name="connsiteY0" fmla="*/ 739977 h 951399"/>
                  <a:gd name="connsiteX1" fmla="*/ 280134 w 1923940"/>
                  <a:gd name="connsiteY1" fmla="*/ 750548 h 951399"/>
                  <a:gd name="connsiteX2" fmla="*/ 348846 w 1923940"/>
                  <a:gd name="connsiteY2" fmla="*/ 930257 h 951399"/>
                  <a:gd name="connsiteX3" fmla="*/ 443986 w 1923940"/>
                  <a:gd name="connsiteY3" fmla="*/ 665979 h 951399"/>
                  <a:gd name="connsiteX4" fmla="*/ 443986 w 1923940"/>
                  <a:gd name="connsiteY4" fmla="*/ 745262 h 951399"/>
                  <a:gd name="connsiteX5" fmla="*/ 507413 w 1923940"/>
                  <a:gd name="connsiteY5" fmla="*/ 602553 h 951399"/>
                  <a:gd name="connsiteX6" fmla="*/ 613124 w 1923940"/>
                  <a:gd name="connsiteY6" fmla="*/ 745262 h 951399"/>
                  <a:gd name="connsiteX7" fmla="*/ 877401 w 1923940"/>
                  <a:gd name="connsiteY7" fmla="*/ 745262 h 951399"/>
                  <a:gd name="connsiteX8" fmla="*/ 935542 w 1923940"/>
                  <a:gd name="connsiteY8" fmla="*/ 449272 h 951399"/>
                  <a:gd name="connsiteX9" fmla="*/ 1030682 w 1923940"/>
                  <a:gd name="connsiteY9" fmla="*/ 750548 h 951399"/>
                  <a:gd name="connsiteX10" fmla="*/ 1088823 w 1923940"/>
                  <a:gd name="connsiteY10" fmla="*/ 755833 h 951399"/>
                  <a:gd name="connsiteX11" fmla="*/ 1141679 w 1923940"/>
                  <a:gd name="connsiteY11" fmla="*/ 951399 h 951399"/>
                  <a:gd name="connsiteX12" fmla="*/ 1215677 w 1923940"/>
                  <a:gd name="connsiteY12" fmla="*/ 734691 h 951399"/>
                  <a:gd name="connsiteX13" fmla="*/ 1263246 w 1923940"/>
                  <a:gd name="connsiteY13" fmla="*/ 739977 h 951399"/>
                  <a:gd name="connsiteX14" fmla="*/ 1316102 w 1923940"/>
                  <a:gd name="connsiteY14" fmla="*/ 0 h 951399"/>
                  <a:gd name="connsiteX15" fmla="*/ 1490525 w 1923940"/>
                  <a:gd name="connsiteY15" fmla="*/ 750548 h 951399"/>
                  <a:gd name="connsiteX16" fmla="*/ 1559237 w 1923940"/>
                  <a:gd name="connsiteY16" fmla="*/ 412273 h 951399"/>
                  <a:gd name="connsiteX17" fmla="*/ 1617378 w 1923940"/>
                  <a:gd name="connsiteY17" fmla="*/ 734691 h 951399"/>
                  <a:gd name="connsiteX18" fmla="*/ 1659663 w 1923940"/>
                  <a:gd name="connsiteY18" fmla="*/ 602553 h 951399"/>
                  <a:gd name="connsiteX19" fmla="*/ 1728375 w 1923940"/>
                  <a:gd name="connsiteY19" fmla="*/ 745262 h 951399"/>
                  <a:gd name="connsiteX20" fmla="*/ 1923940 w 1923940"/>
                  <a:gd name="connsiteY20" fmla="*/ 745262 h 951399"/>
                  <a:gd name="connsiteX0" fmla="*/ 0 w 1923940"/>
                  <a:gd name="connsiteY0" fmla="*/ 739977 h 951399"/>
                  <a:gd name="connsiteX1" fmla="*/ 280134 w 1923940"/>
                  <a:gd name="connsiteY1" fmla="*/ 750548 h 951399"/>
                  <a:gd name="connsiteX2" fmla="*/ 348846 w 1923940"/>
                  <a:gd name="connsiteY2" fmla="*/ 930257 h 951399"/>
                  <a:gd name="connsiteX3" fmla="*/ 443986 w 1923940"/>
                  <a:gd name="connsiteY3" fmla="*/ 665979 h 951399"/>
                  <a:gd name="connsiteX4" fmla="*/ 507413 w 1923940"/>
                  <a:gd name="connsiteY4" fmla="*/ 766405 h 951399"/>
                  <a:gd name="connsiteX5" fmla="*/ 507413 w 1923940"/>
                  <a:gd name="connsiteY5" fmla="*/ 602553 h 951399"/>
                  <a:gd name="connsiteX6" fmla="*/ 613124 w 1923940"/>
                  <a:gd name="connsiteY6" fmla="*/ 745262 h 951399"/>
                  <a:gd name="connsiteX7" fmla="*/ 877401 w 1923940"/>
                  <a:gd name="connsiteY7" fmla="*/ 745262 h 951399"/>
                  <a:gd name="connsiteX8" fmla="*/ 935542 w 1923940"/>
                  <a:gd name="connsiteY8" fmla="*/ 449272 h 951399"/>
                  <a:gd name="connsiteX9" fmla="*/ 1030682 w 1923940"/>
                  <a:gd name="connsiteY9" fmla="*/ 750548 h 951399"/>
                  <a:gd name="connsiteX10" fmla="*/ 1088823 w 1923940"/>
                  <a:gd name="connsiteY10" fmla="*/ 755833 h 951399"/>
                  <a:gd name="connsiteX11" fmla="*/ 1141679 w 1923940"/>
                  <a:gd name="connsiteY11" fmla="*/ 951399 h 951399"/>
                  <a:gd name="connsiteX12" fmla="*/ 1215677 w 1923940"/>
                  <a:gd name="connsiteY12" fmla="*/ 734691 h 951399"/>
                  <a:gd name="connsiteX13" fmla="*/ 1263246 w 1923940"/>
                  <a:gd name="connsiteY13" fmla="*/ 739977 h 951399"/>
                  <a:gd name="connsiteX14" fmla="*/ 1316102 w 1923940"/>
                  <a:gd name="connsiteY14" fmla="*/ 0 h 951399"/>
                  <a:gd name="connsiteX15" fmla="*/ 1490525 w 1923940"/>
                  <a:gd name="connsiteY15" fmla="*/ 750548 h 951399"/>
                  <a:gd name="connsiteX16" fmla="*/ 1559237 w 1923940"/>
                  <a:gd name="connsiteY16" fmla="*/ 412273 h 951399"/>
                  <a:gd name="connsiteX17" fmla="*/ 1617378 w 1923940"/>
                  <a:gd name="connsiteY17" fmla="*/ 734691 h 951399"/>
                  <a:gd name="connsiteX18" fmla="*/ 1659663 w 1923940"/>
                  <a:gd name="connsiteY18" fmla="*/ 602553 h 951399"/>
                  <a:gd name="connsiteX19" fmla="*/ 1728375 w 1923940"/>
                  <a:gd name="connsiteY19" fmla="*/ 745262 h 951399"/>
                  <a:gd name="connsiteX20" fmla="*/ 1923940 w 1923940"/>
                  <a:gd name="connsiteY20" fmla="*/ 745262 h 951399"/>
                  <a:gd name="connsiteX0" fmla="*/ 0 w 1923940"/>
                  <a:gd name="connsiteY0" fmla="*/ 739977 h 951399"/>
                  <a:gd name="connsiteX1" fmla="*/ 280134 w 1923940"/>
                  <a:gd name="connsiteY1" fmla="*/ 750548 h 951399"/>
                  <a:gd name="connsiteX2" fmla="*/ 348846 w 1923940"/>
                  <a:gd name="connsiteY2" fmla="*/ 930257 h 951399"/>
                  <a:gd name="connsiteX3" fmla="*/ 443986 w 1923940"/>
                  <a:gd name="connsiteY3" fmla="*/ 665979 h 951399"/>
                  <a:gd name="connsiteX4" fmla="*/ 507413 w 1923940"/>
                  <a:gd name="connsiteY4" fmla="*/ 766405 h 951399"/>
                  <a:gd name="connsiteX5" fmla="*/ 602553 w 1923940"/>
                  <a:gd name="connsiteY5" fmla="*/ 581411 h 951399"/>
                  <a:gd name="connsiteX6" fmla="*/ 613124 w 1923940"/>
                  <a:gd name="connsiteY6" fmla="*/ 745262 h 951399"/>
                  <a:gd name="connsiteX7" fmla="*/ 877401 w 1923940"/>
                  <a:gd name="connsiteY7" fmla="*/ 745262 h 951399"/>
                  <a:gd name="connsiteX8" fmla="*/ 935542 w 1923940"/>
                  <a:gd name="connsiteY8" fmla="*/ 449272 h 951399"/>
                  <a:gd name="connsiteX9" fmla="*/ 1030682 w 1923940"/>
                  <a:gd name="connsiteY9" fmla="*/ 750548 h 951399"/>
                  <a:gd name="connsiteX10" fmla="*/ 1088823 w 1923940"/>
                  <a:gd name="connsiteY10" fmla="*/ 755833 h 951399"/>
                  <a:gd name="connsiteX11" fmla="*/ 1141679 w 1923940"/>
                  <a:gd name="connsiteY11" fmla="*/ 951399 h 951399"/>
                  <a:gd name="connsiteX12" fmla="*/ 1215677 w 1923940"/>
                  <a:gd name="connsiteY12" fmla="*/ 734691 h 951399"/>
                  <a:gd name="connsiteX13" fmla="*/ 1263246 w 1923940"/>
                  <a:gd name="connsiteY13" fmla="*/ 739977 h 951399"/>
                  <a:gd name="connsiteX14" fmla="*/ 1316102 w 1923940"/>
                  <a:gd name="connsiteY14" fmla="*/ 0 h 951399"/>
                  <a:gd name="connsiteX15" fmla="*/ 1490525 w 1923940"/>
                  <a:gd name="connsiteY15" fmla="*/ 750548 h 951399"/>
                  <a:gd name="connsiteX16" fmla="*/ 1559237 w 1923940"/>
                  <a:gd name="connsiteY16" fmla="*/ 412273 h 951399"/>
                  <a:gd name="connsiteX17" fmla="*/ 1617378 w 1923940"/>
                  <a:gd name="connsiteY17" fmla="*/ 734691 h 951399"/>
                  <a:gd name="connsiteX18" fmla="*/ 1659663 w 1923940"/>
                  <a:gd name="connsiteY18" fmla="*/ 602553 h 951399"/>
                  <a:gd name="connsiteX19" fmla="*/ 1728375 w 1923940"/>
                  <a:gd name="connsiteY19" fmla="*/ 745262 h 951399"/>
                  <a:gd name="connsiteX20" fmla="*/ 1923940 w 1923940"/>
                  <a:gd name="connsiteY20" fmla="*/ 745262 h 951399"/>
                  <a:gd name="connsiteX0" fmla="*/ 0 w 1923940"/>
                  <a:gd name="connsiteY0" fmla="*/ 739977 h 951399"/>
                  <a:gd name="connsiteX1" fmla="*/ 280134 w 1923940"/>
                  <a:gd name="connsiteY1" fmla="*/ 750548 h 951399"/>
                  <a:gd name="connsiteX2" fmla="*/ 348846 w 1923940"/>
                  <a:gd name="connsiteY2" fmla="*/ 930257 h 951399"/>
                  <a:gd name="connsiteX3" fmla="*/ 443986 w 1923940"/>
                  <a:gd name="connsiteY3" fmla="*/ 665979 h 951399"/>
                  <a:gd name="connsiteX4" fmla="*/ 544412 w 1923940"/>
                  <a:gd name="connsiteY4" fmla="*/ 771691 h 951399"/>
                  <a:gd name="connsiteX5" fmla="*/ 602553 w 1923940"/>
                  <a:gd name="connsiteY5" fmla="*/ 581411 h 951399"/>
                  <a:gd name="connsiteX6" fmla="*/ 613124 w 1923940"/>
                  <a:gd name="connsiteY6" fmla="*/ 745262 h 951399"/>
                  <a:gd name="connsiteX7" fmla="*/ 877401 w 1923940"/>
                  <a:gd name="connsiteY7" fmla="*/ 745262 h 951399"/>
                  <a:gd name="connsiteX8" fmla="*/ 935542 w 1923940"/>
                  <a:gd name="connsiteY8" fmla="*/ 449272 h 951399"/>
                  <a:gd name="connsiteX9" fmla="*/ 1030682 w 1923940"/>
                  <a:gd name="connsiteY9" fmla="*/ 750548 h 951399"/>
                  <a:gd name="connsiteX10" fmla="*/ 1088823 w 1923940"/>
                  <a:gd name="connsiteY10" fmla="*/ 755833 h 951399"/>
                  <a:gd name="connsiteX11" fmla="*/ 1141679 w 1923940"/>
                  <a:gd name="connsiteY11" fmla="*/ 951399 h 951399"/>
                  <a:gd name="connsiteX12" fmla="*/ 1215677 w 1923940"/>
                  <a:gd name="connsiteY12" fmla="*/ 734691 h 951399"/>
                  <a:gd name="connsiteX13" fmla="*/ 1263246 w 1923940"/>
                  <a:gd name="connsiteY13" fmla="*/ 739977 h 951399"/>
                  <a:gd name="connsiteX14" fmla="*/ 1316102 w 1923940"/>
                  <a:gd name="connsiteY14" fmla="*/ 0 h 951399"/>
                  <a:gd name="connsiteX15" fmla="*/ 1490525 w 1923940"/>
                  <a:gd name="connsiteY15" fmla="*/ 750548 h 951399"/>
                  <a:gd name="connsiteX16" fmla="*/ 1559237 w 1923940"/>
                  <a:gd name="connsiteY16" fmla="*/ 412273 h 951399"/>
                  <a:gd name="connsiteX17" fmla="*/ 1617378 w 1923940"/>
                  <a:gd name="connsiteY17" fmla="*/ 734691 h 951399"/>
                  <a:gd name="connsiteX18" fmla="*/ 1659663 w 1923940"/>
                  <a:gd name="connsiteY18" fmla="*/ 602553 h 951399"/>
                  <a:gd name="connsiteX19" fmla="*/ 1728375 w 1923940"/>
                  <a:gd name="connsiteY19" fmla="*/ 745262 h 951399"/>
                  <a:gd name="connsiteX20" fmla="*/ 1923940 w 1923940"/>
                  <a:gd name="connsiteY20" fmla="*/ 745262 h 951399"/>
                  <a:gd name="connsiteX0" fmla="*/ 0 w 1923940"/>
                  <a:gd name="connsiteY0" fmla="*/ 739977 h 951399"/>
                  <a:gd name="connsiteX1" fmla="*/ 280134 w 1923940"/>
                  <a:gd name="connsiteY1" fmla="*/ 750548 h 951399"/>
                  <a:gd name="connsiteX2" fmla="*/ 348846 w 1923940"/>
                  <a:gd name="connsiteY2" fmla="*/ 930257 h 951399"/>
                  <a:gd name="connsiteX3" fmla="*/ 443986 w 1923940"/>
                  <a:gd name="connsiteY3" fmla="*/ 665979 h 951399"/>
                  <a:gd name="connsiteX4" fmla="*/ 544412 w 1923940"/>
                  <a:gd name="connsiteY4" fmla="*/ 771691 h 951399"/>
                  <a:gd name="connsiteX5" fmla="*/ 602553 w 1923940"/>
                  <a:gd name="connsiteY5" fmla="*/ 581411 h 951399"/>
                  <a:gd name="connsiteX6" fmla="*/ 681836 w 1923940"/>
                  <a:gd name="connsiteY6" fmla="*/ 745262 h 951399"/>
                  <a:gd name="connsiteX7" fmla="*/ 877401 w 1923940"/>
                  <a:gd name="connsiteY7" fmla="*/ 745262 h 951399"/>
                  <a:gd name="connsiteX8" fmla="*/ 935542 w 1923940"/>
                  <a:gd name="connsiteY8" fmla="*/ 449272 h 951399"/>
                  <a:gd name="connsiteX9" fmla="*/ 1030682 w 1923940"/>
                  <a:gd name="connsiteY9" fmla="*/ 750548 h 951399"/>
                  <a:gd name="connsiteX10" fmla="*/ 1088823 w 1923940"/>
                  <a:gd name="connsiteY10" fmla="*/ 755833 h 951399"/>
                  <a:gd name="connsiteX11" fmla="*/ 1141679 w 1923940"/>
                  <a:gd name="connsiteY11" fmla="*/ 951399 h 951399"/>
                  <a:gd name="connsiteX12" fmla="*/ 1215677 w 1923940"/>
                  <a:gd name="connsiteY12" fmla="*/ 734691 h 951399"/>
                  <a:gd name="connsiteX13" fmla="*/ 1263246 w 1923940"/>
                  <a:gd name="connsiteY13" fmla="*/ 739977 h 951399"/>
                  <a:gd name="connsiteX14" fmla="*/ 1316102 w 1923940"/>
                  <a:gd name="connsiteY14" fmla="*/ 0 h 951399"/>
                  <a:gd name="connsiteX15" fmla="*/ 1490525 w 1923940"/>
                  <a:gd name="connsiteY15" fmla="*/ 750548 h 951399"/>
                  <a:gd name="connsiteX16" fmla="*/ 1559237 w 1923940"/>
                  <a:gd name="connsiteY16" fmla="*/ 412273 h 951399"/>
                  <a:gd name="connsiteX17" fmla="*/ 1617378 w 1923940"/>
                  <a:gd name="connsiteY17" fmla="*/ 734691 h 951399"/>
                  <a:gd name="connsiteX18" fmla="*/ 1659663 w 1923940"/>
                  <a:gd name="connsiteY18" fmla="*/ 602553 h 951399"/>
                  <a:gd name="connsiteX19" fmla="*/ 1728375 w 1923940"/>
                  <a:gd name="connsiteY19" fmla="*/ 745262 h 951399"/>
                  <a:gd name="connsiteX20" fmla="*/ 1923940 w 1923940"/>
                  <a:gd name="connsiteY20" fmla="*/ 745262 h 951399"/>
                  <a:gd name="connsiteX0" fmla="*/ 0 w 1923940"/>
                  <a:gd name="connsiteY0" fmla="*/ 739977 h 951399"/>
                  <a:gd name="connsiteX1" fmla="*/ 280134 w 1923940"/>
                  <a:gd name="connsiteY1" fmla="*/ 750548 h 951399"/>
                  <a:gd name="connsiteX2" fmla="*/ 348846 w 1923940"/>
                  <a:gd name="connsiteY2" fmla="*/ 930257 h 951399"/>
                  <a:gd name="connsiteX3" fmla="*/ 443986 w 1923940"/>
                  <a:gd name="connsiteY3" fmla="*/ 665979 h 951399"/>
                  <a:gd name="connsiteX4" fmla="*/ 544412 w 1923940"/>
                  <a:gd name="connsiteY4" fmla="*/ 771691 h 951399"/>
                  <a:gd name="connsiteX5" fmla="*/ 602553 w 1923940"/>
                  <a:gd name="connsiteY5" fmla="*/ 581411 h 951399"/>
                  <a:gd name="connsiteX6" fmla="*/ 681836 w 1923940"/>
                  <a:gd name="connsiteY6" fmla="*/ 745262 h 951399"/>
                  <a:gd name="connsiteX7" fmla="*/ 877401 w 1923940"/>
                  <a:gd name="connsiteY7" fmla="*/ 745262 h 951399"/>
                  <a:gd name="connsiteX8" fmla="*/ 935542 w 1923940"/>
                  <a:gd name="connsiteY8" fmla="*/ 449272 h 951399"/>
                  <a:gd name="connsiteX9" fmla="*/ 1004254 w 1923940"/>
                  <a:gd name="connsiteY9" fmla="*/ 755833 h 951399"/>
                  <a:gd name="connsiteX10" fmla="*/ 1088823 w 1923940"/>
                  <a:gd name="connsiteY10" fmla="*/ 755833 h 951399"/>
                  <a:gd name="connsiteX11" fmla="*/ 1141679 w 1923940"/>
                  <a:gd name="connsiteY11" fmla="*/ 951399 h 951399"/>
                  <a:gd name="connsiteX12" fmla="*/ 1215677 w 1923940"/>
                  <a:gd name="connsiteY12" fmla="*/ 734691 h 951399"/>
                  <a:gd name="connsiteX13" fmla="*/ 1263246 w 1923940"/>
                  <a:gd name="connsiteY13" fmla="*/ 739977 h 951399"/>
                  <a:gd name="connsiteX14" fmla="*/ 1316102 w 1923940"/>
                  <a:gd name="connsiteY14" fmla="*/ 0 h 951399"/>
                  <a:gd name="connsiteX15" fmla="*/ 1490525 w 1923940"/>
                  <a:gd name="connsiteY15" fmla="*/ 750548 h 951399"/>
                  <a:gd name="connsiteX16" fmla="*/ 1559237 w 1923940"/>
                  <a:gd name="connsiteY16" fmla="*/ 412273 h 951399"/>
                  <a:gd name="connsiteX17" fmla="*/ 1617378 w 1923940"/>
                  <a:gd name="connsiteY17" fmla="*/ 734691 h 951399"/>
                  <a:gd name="connsiteX18" fmla="*/ 1659663 w 1923940"/>
                  <a:gd name="connsiteY18" fmla="*/ 602553 h 951399"/>
                  <a:gd name="connsiteX19" fmla="*/ 1728375 w 1923940"/>
                  <a:gd name="connsiteY19" fmla="*/ 745262 h 951399"/>
                  <a:gd name="connsiteX20" fmla="*/ 1923940 w 1923940"/>
                  <a:gd name="connsiteY20" fmla="*/ 745262 h 951399"/>
                  <a:gd name="connsiteX0" fmla="*/ 0 w 1923940"/>
                  <a:gd name="connsiteY0" fmla="*/ 750548 h 961970"/>
                  <a:gd name="connsiteX1" fmla="*/ 280134 w 1923940"/>
                  <a:gd name="connsiteY1" fmla="*/ 761119 h 961970"/>
                  <a:gd name="connsiteX2" fmla="*/ 348846 w 1923940"/>
                  <a:gd name="connsiteY2" fmla="*/ 940828 h 961970"/>
                  <a:gd name="connsiteX3" fmla="*/ 443986 w 1923940"/>
                  <a:gd name="connsiteY3" fmla="*/ 676550 h 961970"/>
                  <a:gd name="connsiteX4" fmla="*/ 544412 w 1923940"/>
                  <a:gd name="connsiteY4" fmla="*/ 782262 h 961970"/>
                  <a:gd name="connsiteX5" fmla="*/ 602553 w 1923940"/>
                  <a:gd name="connsiteY5" fmla="*/ 591982 h 961970"/>
                  <a:gd name="connsiteX6" fmla="*/ 681836 w 1923940"/>
                  <a:gd name="connsiteY6" fmla="*/ 755833 h 961970"/>
                  <a:gd name="connsiteX7" fmla="*/ 877401 w 1923940"/>
                  <a:gd name="connsiteY7" fmla="*/ 755833 h 961970"/>
                  <a:gd name="connsiteX8" fmla="*/ 935542 w 1923940"/>
                  <a:gd name="connsiteY8" fmla="*/ 459843 h 961970"/>
                  <a:gd name="connsiteX9" fmla="*/ 1004254 w 1923940"/>
                  <a:gd name="connsiteY9" fmla="*/ 766404 h 961970"/>
                  <a:gd name="connsiteX10" fmla="*/ 1088823 w 1923940"/>
                  <a:gd name="connsiteY10" fmla="*/ 766404 h 961970"/>
                  <a:gd name="connsiteX11" fmla="*/ 1141679 w 1923940"/>
                  <a:gd name="connsiteY11" fmla="*/ 961970 h 961970"/>
                  <a:gd name="connsiteX12" fmla="*/ 1215677 w 1923940"/>
                  <a:gd name="connsiteY12" fmla="*/ 745262 h 961970"/>
                  <a:gd name="connsiteX13" fmla="*/ 1263246 w 1923940"/>
                  <a:gd name="connsiteY13" fmla="*/ 750548 h 961970"/>
                  <a:gd name="connsiteX14" fmla="*/ 1358387 w 1923940"/>
                  <a:gd name="connsiteY14" fmla="*/ 0 h 961970"/>
                  <a:gd name="connsiteX15" fmla="*/ 1490525 w 1923940"/>
                  <a:gd name="connsiteY15" fmla="*/ 761119 h 961970"/>
                  <a:gd name="connsiteX16" fmla="*/ 1559237 w 1923940"/>
                  <a:gd name="connsiteY16" fmla="*/ 422844 h 961970"/>
                  <a:gd name="connsiteX17" fmla="*/ 1617378 w 1923940"/>
                  <a:gd name="connsiteY17" fmla="*/ 745262 h 961970"/>
                  <a:gd name="connsiteX18" fmla="*/ 1659663 w 1923940"/>
                  <a:gd name="connsiteY18" fmla="*/ 613124 h 961970"/>
                  <a:gd name="connsiteX19" fmla="*/ 1728375 w 1923940"/>
                  <a:gd name="connsiteY19" fmla="*/ 755833 h 961970"/>
                  <a:gd name="connsiteX20" fmla="*/ 1923940 w 1923940"/>
                  <a:gd name="connsiteY20" fmla="*/ 755833 h 961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23940" h="961970">
                    <a:moveTo>
                      <a:pt x="0" y="750548"/>
                    </a:moveTo>
                    <a:lnTo>
                      <a:pt x="280134" y="761119"/>
                    </a:lnTo>
                    <a:lnTo>
                      <a:pt x="348846" y="940828"/>
                    </a:lnTo>
                    <a:lnTo>
                      <a:pt x="443986" y="676550"/>
                    </a:lnTo>
                    <a:lnTo>
                      <a:pt x="544412" y="782262"/>
                    </a:lnTo>
                    <a:lnTo>
                      <a:pt x="602553" y="591982"/>
                    </a:lnTo>
                    <a:lnTo>
                      <a:pt x="681836" y="755833"/>
                    </a:lnTo>
                    <a:lnTo>
                      <a:pt x="877401" y="755833"/>
                    </a:lnTo>
                    <a:lnTo>
                      <a:pt x="935542" y="459843"/>
                    </a:lnTo>
                    <a:lnTo>
                      <a:pt x="1004254" y="766404"/>
                    </a:lnTo>
                    <a:lnTo>
                      <a:pt x="1088823" y="766404"/>
                    </a:lnTo>
                    <a:lnTo>
                      <a:pt x="1141679" y="961970"/>
                    </a:lnTo>
                    <a:lnTo>
                      <a:pt x="1215677" y="745262"/>
                    </a:lnTo>
                    <a:lnTo>
                      <a:pt x="1263246" y="750548"/>
                    </a:lnTo>
                    <a:lnTo>
                      <a:pt x="1358387" y="0"/>
                    </a:lnTo>
                    <a:lnTo>
                      <a:pt x="1490525" y="761119"/>
                    </a:lnTo>
                    <a:lnTo>
                      <a:pt x="1559237" y="422844"/>
                    </a:lnTo>
                    <a:lnTo>
                      <a:pt x="1617378" y="745262"/>
                    </a:lnTo>
                    <a:lnTo>
                      <a:pt x="1659663" y="613124"/>
                    </a:lnTo>
                    <a:lnTo>
                      <a:pt x="1728375" y="755833"/>
                    </a:lnTo>
                    <a:lnTo>
                      <a:pt x="1923940" y="755833"/>
                    </a:lnTo>
                  </a:path>
                </a:pathLst>
              </a:custGeom>
              <a:ln w="2127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sp>
            <p:nvSpPr>
              <p:cNvPr id="19" name="Freeform 11">
                <a:extLst>
                  <a:ext uri="{FF2B5EF4-FFF2-40B4-BE49-F238E27FC236}">
                    <a16:creationId xmlns="" xmlns:a16="http://schemas.microsoft.com/office/drawing/2014/main" id="{4BDACA95-7892-42C6-83A8-6F2484786ED9}"/>
                  </a:ext>
                </a:extLst>
              </p:cNvPr>
              <p:cNvSpPr/>
              <p:nvPr/>
            </p:nvSpPr>
            <p:spPr>
              <a:xfrm>
                <a:off x="4932040" y="3938836"/>
                <a:ext cx="2546146" cy="1273073"/>
              </a:xfrm>
              <a:custGeom>
                <a:avLst/>
                <a:gdLst>
                  <a:gd name="connsiteX0" fmla="*/ 0 w 1923940"/>
                  <a:gd name="connsiteY0" fmla="*/ 739977 h 951399"/>
                  <a:gd name="connsiteX1" fmla="*/ 280134 w 1923940"/>
                  <a:gd name="connsiteY1" fmla="*/ 750548 h 951399"/>
                  <a:gd name="connsiteX2" fmla="*/ 348846 w 1923940"/>
                  <a:gd name="connsiteY2" fmla="*/ 930257 h 951399"/>
                  <a:gd name="connsiteX3" fmla="*/ 406987 w 1923940"/>
                  <a:gd name="connsiteY3" fmla="*/ 671265 h 951399"/>
                  <a:gd name="connsiteX4" fmla="*/ 443986 w 1923940"/>
                  <a:gd name="connsiteY4" fmla="*/ 745262 h 951399"/>
                  <a:gd name="connsiteX5" fmla="*/ 507413 w 1923940"/>
                  <a:gd name="connsiteY5" fmla="*/ 602553 h 951399"/>
                  <a:gd name="connsiteX6" fmla="*/ 613124 w 1923940"/>
                  <a:gd name="connsiteY6" fmla="*/ 745262 h 951399"/>
                  <a:gd name="connsiteX7" fmla="*/ 877401 w 1923940"/>
                  <a:gd name="connsiteY7" fmla="*/ 745262 h 951399"/>
                  <a:gd name="connsiteX8" fmla="*/ 935542 w 1923940"/>
                  <a:gd name="connsiteY8" fmla="*/ 449272 h 951399"/>
                  <a:gd name="connsiteX9" fmla="*/ 1030682 w 1923940"/>
                  <a:gd name="connsiteY9" fmla="*/ 750548 h 951399"/>
                  <a:gd name="connsiteX10" fmla="*/ 1088823 w 1923940"/>
                  <a:gd name="connsiteY10" fmla="*/ 755833 h 951399"/>
                  <a:gd name="connsiteX11" fmla="*/ 1141679 w 1923940"/>
                  <a:gd name="connsiteY11" fmla="*/ 951399 h 951399"/>
                  <a:gd name="connsiteX12" fmla="*/ 1215677 w 1923940"/>
                  <a:gd name="connsiteY12" fmla="*/ 734691 h 951399"/>
                  <a:gd name="connsiteX13" fmla="*/ 1263246 w 1923940"/>
                  <a:gd name="connsiteY13" fmla="*/ 739977 h 951399"/>
                  <a:gd name="connsiteX14" fmla="*/ 1316102 w 1923940"/>
                  <a:gd name="connsiteY14" fmla="*/ 0 h 951399"/>
                  <a:gd name="connsiteX15" fmla="*/ 1490525 w 1923940"/>
                  <a:gd name="connsiteY15" fmla="*/ 750548 h 951399"/>
                  <a:gd name="connsiteX16" fmla="*/ 1559237 w 1923940"/>
                  <a:gd name="connsiteY16" fmla="*/ 412273 h 951399"/>
                  <a:gd name="connsiteX17" fmla="*/ 1617378 w 1923940"/>
                  <a:gd name="connsiteY17" fmla="*/ 734691 h 951399"/>
                  <a:gd name="connsiteX18" fmla="*/ 1659663 w 1923940"/>
                  <a:gd name="connsiteY18" fmla="*/ 602553 h 951399"/>
                  <a:gd name="connsiteX19" fmla="*/ 1728375 w 1923940"/>
                  <a:gd name="connsiteY19" fmla="*/ 745262 h 951399"/>
                  <a:gd name="connsiteX20" fmla="*/ 1923940 w 1923940"/>
                  <a:gd name="connsiteY20" fmla="*/ 745262 h 951399"/>
                  <a:gd name="connsiteX0" fmla="*/ 0 w 1923940"/>
                  <a:gd name="connsiteY0" fmla="*/ 739977 h 951399"/>
                  <a:gd name="connsiteX1" fmla="*/ 280134 w 1923940"/>
                  <a:gd name="connsiteY1" fmla="*/ 750548 h 951399"/>
                  <a:gd name="connsiteX2" fmla="*/ 348846 w 1923940"/>
                  <a:gd name="connsiteY2" fmla="*/ 930257 h 951399"/>
                  <a:gd name="connsiteX3" fmla="*/ 443986 w 1923940"/>
                  <a:gd name="connsiteY3" fmla="*/ 665979 h 951399"/>
                  <a:gd name="connsiteX4" fmla="*/ 443986 w 1923940"/>
                  <a:gd name="connsiteY4" fmla="*/ 745262 h 951399"/>
                  <a:gd name="connsiteX5" fmla="*/ 507413 w 1923940"/>
                  <a:gd name="connsiteY5" fmla="*/ 602553 h 951399"/>
                  <a:gd name="connsiteX6" fmla="*/ 613124 w 1923940"/>
                  <a:gd name="connsiteY6" fmla="*/ 745262 h 951399"/>
                  <a:gd name="connsiteX7" fmla="*/ 877401 w 1923940"/>
                  <a:gd name="connsiteY7" fmla="*/ 745262 h 951399"/>
                  <a:gd name="connsiteX8" fmla="*/ 935542 w 1923940"/>
                  <a:gd name="connsiteY8" fmla="*/ 449272 h 951399"/>
                  <a:gd name="connsiteX9" fmla="*/ 1030682 w 1923940"/>
                  <a:gd name="connsiteY9" fmla="*/ 750548 h 951399"/>
                  <a:gd name="connsiteX10" fmla="*/ 1088823 w 1923940"/>
                  <a:gd name="connsiteY10" fmla="*/ 755833 h 951399"/>
                  <a:gd name="connsiteX11" fmla="*/ 1141679 w 1923940"/>
                  <a:gd name="connsiteY11" fmla="*/ 951399 h 951399"/>
                  <a:gd name="connsiteX12" fmla="*/ 1215677 w 1923940"/>
                  <a:gd name="connsiteY12" fmla="*/ 734691 h 951399"/>
                  <a:gd name="connsiteX13" fmla="*/ 1263246 w 1923940"/>
                  <a:gd name="connsiteY13" fmla="*/ 739977 h 951399"/>
                  <a:gd name="connsiteX14" fmla="*/ 1316102 w 1923940"/>
                  <a:gd name="connsiteY14" fmla="*/ 0 h 951399"/>
                  <a:gd name="connsiteX15" fmla="*/ 1490525 w 1923940"/>
                  <a:gd name="connsiteY15" fmla="*/ 750548 h 951399"/>
                  <a:gd name="connsiteX16" fmla="*/ 1559237 w 1923940"/>
                  <a:gd name="connsiteY16" fmla="*/ 412273 h 951399"/>
                  <a:gd name="connsiteX17" fmla="*/ 1617378 w 1923940"/>
                  <a:gd name="connsiteY17" fmla="*/ 734691 h 951399"/>
                  <a:gd name="connsiteX18" fmla="*/ 1659663 w 1923940"/>
                  <a:gd name="connsiteY18" fmla="*/ 602553 h 951399"/>
                  <a:gd name="connsiteX19" fmla="*/ 1728375 w 1923940"/>
                  <a:gd name="connsiteY19" fmla="*/ 745262 h 951399"/>
                  <a:gd name="connsiteX20" fmla="*/ 1923940 w 1923940"/>
                  <a:gd name="connsiteY20" fmla="*/ 745262 h 951399"/>
                  <a:gd name="connsiteX0" fmla="*/ 0 w 1923940"/>
                  <a:gd name="connsiteY0" fmla="*/ 739977 h 951399"/>
                  <a:gd name="connsiteX1" fmla="*/ 280134 w 1923940"/>
                  <a:gd name="connsiteY1" fmla="*/ 750548 h 951399"/>
                  <a:gd name="connsiteX2" fmla="*/ 348846 w 1923940"/>
                  <a:gd name="connsiteY2" fmla="*/ 930257 h 951399"/>
                  <a:gd name="connsiteX3" fmla="*/ 443986 w 1923940"/>
                  <a:gd name="connsiteY3" fmla="*/ 665979 h 951399"/>
                  <a:gd name="connsiteX4" fmla="*/ 507413 w 1923940"/>
                  <a:gd name="connsiteY4" fmla="*/ 766405 h 951399"/>
                  <a:gd name="connsiteX5" fmla="*/ 507413 w 1923940"/>
                  <a:gd name="connsiteY5" fmla="*/ 602553 h 951399"/>
                  <a:gd name="connsiteX6" fmla="*/ 613124 w 1923940"/>
                  <a:gd name="connsiteY6" fmla="*/ 745262 h 951399"/>
                  <a:gd name="connsiteX7" fmla="*/ 877401 w 1923940"/>
                  <a:gd name="connsiteY7" fmla="*/ 745262 h 951399"/>
                  <a:gd name="connsiteX8" fmla="*/ 935542 w 1923940"/>
                  <a:gd name="connsiteY8" fmla="*/ 449272 h 951399"/>
                  <a:gd name="connsiteX9" fmla="*/ 1030682 w 1923940"/>
                  <a:gd name="connsiteY9" fmla="*/ 750548 h 951399"/>
                  <a:gd name="connsiteX10" fmla="*/ 1088823 w 1923940"/>
                  <a:gd name="connsiteY10" fmla="*/ 755833 h 951399"/>
                  <a:gd name="connsiteX11" fmla="*/ 1141679 w 1923940"/>
                  <a:gd name="connsiteY11" fmla="*/ 951399 h 951399"/>
                  <a:gd name="connsiteX12" fmla="*/ 1215677 w 1923940"/>
                  <a:gd name="connsiteY12" fmla="*/ 734691 h 951399"/>
                  <a:gd name="connsiteX13" fmla="*/ 1263246 w 1923940"/>
                  <a:gd name="connsiteY13" fmla="*/ 739977 h 951399"/>
                  <a:gd name="connsiteX14" fmla="*/ 1316102 w 1923940"/>
                  <a:gd name="connsiteY14" fmla="*/ 0 h 951399"/>
                  <a:gd name="connsiteX15" fmla="*/ 1490525 w 1923940"/>
                  <a:gd name="connsiteY15" fmla="*/ 750548 h 951399"/>
                  <a:gd name="connsiteX16" fmla="*/ 1559237 w 1923940"/>
                  <a:gd name="connsiteY16" fmla="*/ 412273 h 951399"/>
                  <a:gd name="connsiteX17" fmla="*/ 1617378 w 1923940"/>
                  <a:gd name="connsiteY17" fmla="*/ 734691 h 951399"/>
                  <a:gd name="connsiteX18" fmla="*/ 1659663 w 1923940"/>
                  <a:gd name="connsiteY18" fmla="*/ 602553 h 951399"/>
                  <a:gd name="connsiteX19" fmla="*/ 1728375 w 1923940"/>
                  <a:gd name="connsiteY19" fmla="*/ 745262 h 951399"/>
                  <a:gd name="connsiteX20" fmla="*/ 1923940 w 1923940"/>
                  <a:gd name="connsiteY20" fmla="*/ 745262 h 951399"/>
                  <a:gd name="connsiteX0" fmla="*/ 0 w 1923940"/>
                  <a:gd name="connsiteY0" fmla="*/ 739977 h 951399"/>
                  <a:gd name="connsiteX1" fmla="*/ 280134 w 1923940"/>
                  <a:gd name="connsiteY1" fmla="*/ 750548 h 951399"/>
                  <a:gd name="connsiteX2" fmla="*/ 348846 w 1923940"/>
                  <a:gd name="connsiteY2" fmla="*/ 930257 h 951399"/>
                  <a:gd name="connsiteX3" fmla="*/ 443986 w 1923940"/>
                  <a:gd name="connsiteY3" fmla="*/ 665979 h 951399"/>
                  <a:gd name="connsiteX4" fmla="*/ 507413 w 1923940"/>
                  <a:gd name="connsiteY4" fmla="*/ 766405 h 951399"/>
                  <a:gd name="connsiteX5" fmla="*/ 602553 w 1923940"/>
                  <a:gd name="connsiteY5" fmla="*/ 581411 h 951399"/>
                  <a:gd name="connsiteX6" fmla="*/ 613124 w 1923940"/>
                  <a:gd name="connsiteY6" fmla="*/ 745262 h 951399"/>
                  <a:gd name="connsiteX7" fmla="*/ 877401 w 1923940"/>
                  <a:gd name="connsiteY7" fmla="*/ 745262 h 951399"/>
                  <a:gd name="connsiteX8" fmla="*/ 935542 w 1923940"/>
                  <a:gd name="connsiteY8" fmla="*/ 449272 h 951399"/>
                  <a:gd name="connsiteX9" fmla="*/ 1030682 w 1923940"/>
                  <a:gd name="connsiteY9" fmla="*/ 750548 h 951399"/>
                  <a:gd name="connsiteX10" fmla="*/ 1088823 w 1923940"/>
                  <a:gd name="connsiteY10" fmla="*/ 755833 h 951399"/>
                  <a:gd name="connsiteX11" fmla="*/ 1141679 w 1923940"/>
                  <a:gd name="connsiteY11" fmla="*/ 951399 h 951399"/>
                  <a:gd name="connsiteX12" fmla="*/ 1215677 w 1923940"/>
                  <a:gd name="connsiteY12" fmla="*/ 734691 h 951399"/>
                  <a:gd name="connsiteX13" fmla="*/ 1263246 w 1923940"/>
                  <a:gd name="connsiteY13" fmla="*/ 739977 h 951399"/>
                  <a:gd name="connsiteX14" fmla="*/ 1316102 w 1923940"/>
                  <a:gd name="connsiteY14" fmla="*/ 0 h 951399"/>
                  <a:gd name="connsiteX15" fmla="*/ 1490525 w 1923940"/>
                  <a:gd name="connsiteY15" fmla="*/ 750548 h 951399"/>
                  <a:gd name="connsiteX16" fmla="*/ 1559237 w 1923940"/>
                  <a:gd name="connsiteY16" fmla="*/ 412273 h 951399"/>
                  <a:gd name="connsiteX17" fmla="*/ 1617378 w 1923940"/>
                  <a:gd name="connsiteY17" fmla="*/ 734691 h 951399"/>
                  <a:gd name="connsiteX18" fmla="*/ 1659663 w 1923940"/>
                  <a:gd name="connsiteY18" fmla="*/ 602553 h 951399"/>
                  <a:gd name="connsiteX19" fmla="*/ 1728375 w 1923940"/>
                  <a:gd name="connsiteY19" fmla="*/ 745262 h 951399"/>
                  <a:gd name="connsiteX20" fmla="*/ 1923940 w 1923940"/>
                  <a:gd name="connsiteY20" fmla="*/ 745262 h 951399"/>
                  <a:gd name="connsiteX0" fmla="*/ 0 w 1923940"/>
                  <a:gd name="connsiteY0" fmla="*/ 739977 h 951399"/>
                  <a:gd name="connsiteX1" fmla="*/ 280134 w 1923940"/>
                  <a:gd name="connsiteY1" fmla="*/ 750548 h 951399"/>
                  <a:gd name="connsiteX2" fmla="*/ 348846 w 1923940"/>
                  <a:gd name="connsiteY2" fmla="*/ 930257 h 951399"/>
                  <a:gd name="connsiteX3" fmla="*/ 443986 w 1923940"/>
                  <a:gd name="connsiteY3" fmla="*/ 665979 h 951399"/>
                  <a:gd name="connsiteX4" fmla="*/ 544412 w 1923940"/>
                  <a:gd name="connsiteY4" fmla="*/ 771691 h 951399"/>
                  <a:gd name="connsiteX5" fmla="*/ 602553 w 1923940"/>
                  <a:gd name="connsiteY5" fmla="*/ 581411 h 951399"/>
                  <a:gd name="connsiteX6" fmla="*/ 613124 w 1923940"/>
                  <a:gd name="connsiteY6" fmla="*/ 745262 h 951399"/>
                  <a:gd name="connsiteX7" fmla="*/ 877401 w 1923940"/>
                  <a:gd name="connsiteY7" fmla="*/ 745262 h 951399"/>
                  <a:gd name="connsiteX8" fmla="*/ 935542 w 1923940"/>
                  <a:gd name="connsiteY8" fmla="*/ 449272 h 951399"/>
                  <a:gd name="connsiteX9" fmla="*/ 1030682 w 1923940"/>
                  <a:gd name="connsiteY9" fmla="*/ 750548 h 951399"/>
                  <a:gd name="connsiteX10" fmla="*/ 1088823 w 1923940"/>
                  <a:gd name="connsiteY10" fmla="*/ 755833 h 951399"/>
                  <a:gd name="connsiteX11" fmla="*/ 1141679 w 1923940"/>
                  <a:gd name="connsiteY11" fmla="*/ 951399 h 951399"/>
                  <a:gd name="connsiteX12" fmla="*/ 1215677 w 1923940"/>
                  <a:gd name="connsiteY12" fmla="*/ 734691 h 951399"/>
                  <a:gd name="connsiteX13" fmla="*/ 1263246 w 1923940"/>
                  <a:gd name="connsiteY13" fmla="*/ 739977 h 951399"/>
                  <a:gd name="connsiteX14" fmla="*/ 1316102 w 1923940"/>
                  <a:gd name="connsiteY14" fmla="*/ 0 h 951399"/>
                  <a:gd name="connsiteX15" fmla="*/ 1490525 w 1923940"/>
                  <a:gd name="connsiteY15" fmla="*/ 750548 h 951399"/>
                  <a:gd name="connsiteX16" fmla="*/ 1559237 w 1923940"/>
                  <a:gd name="connsiteY16" fmla="*/ 412273 h 951399"/>
                  <a:gd name="connsiteX17" fmla="*/ 1617378 w 1923940"/>
                  <a:gd name="connsiteY17" fmla="*/ 734691 h 951399"/>
                  <a:gd name="connsiteX18" fmla="*/ 1659663 w 1923940"/>
                  <a:gd name="connsiteY18" fmla="*/ 602553 h 951399"/>
                  <a:gd name="connsiteX19" fmla="*/ 1728375 w 1923940"/>
                  <a:gd name="connsiteY19" fmla="*/ 745262 h 951399"/>
                  <a:gd name="connsiteX20" fmla="*/ 1923940 w 1923940"/>
                  <a:gd name="connsiteY20" fmla="*/ 745262 h 951399"/>
                  <a:gd name="connsiteX0" fmla="*/ 0 w 1923940"/>
                  <a:gd name="connsiteY0" fmla="*/ 739977 h 951399"/>
                  <a:gd name="connsiteX1" fmla="*/ 280134 w 1923940"/>
                  <a:gd name="connsiteY1" fmla="*/ 750548 h 951399"/>
                  <a:gd name="connsiteX2" fmla="*/ 348846 w 1923940"/>
                  <a:gd name="connsiteY2" fmla="*/ 930257 h 951399"/>
                  <a:gd name="connsiteX3" fmla="*/ 443986 w 1923940"/>
                  <a:gd name="connsiteY3" fmla="*/ 665979 h 951399"/>
                  <a:gd name="connsiteX4" fmla="*/ 544412 w 1923940"/>
                  <a:gd name="connsiteY4" fmla="*/ 771691 h 951399"/>
                  <a:gd name="connsiteX5" fmla="*/ 602553 w 1923940"/>
                  <a:gd name="connsiteY5" fmla="*/ 581411 h 951399"/>
                  <a:gd name="connsiteX6" fmla="*/ 681836 w 1923940"/>
                  <a:gd name="connsiteY6" fmla="*/ 745262 h 951399"/>
                  <a:gd name="connsiteX7" fmla="*/ 877401 w 1923940"/>
                  <a:gd name="connsiteY7" fmla="*/ 745262 h 951399"/>
                  <a:gd name="connsiteX8" fmla="*/ 935542 w 1923940"/>
                  <a:gd name="connsiteY8" fmla="*/ 449272 h 951399"/>
                  <a:gd name="connsiteX9" fmla="*/ 1030682 w 1923940"/>
                  <a:gd name="connsiteY9" fmla="*/ 750548 h 951399"/>
                  <a:gd name="connsiteX10" fmla="*/ 1088823 w 1923940"/>
                  <a:gd name="connsiteY10" fmla="*/ 755833 h 951399"/>
                  <a:gd name="connsiteX11" fmla="*/ 1141679 w 1923940"/>
                  <a:gd name="connsiteY11" fmla="*/ 951399 h 951399"/>
                  <a:gd name="connsiteX12" fmla="*/ 1215677 w 1923940"/>
                  <a:gd name="connsiteY12" fmla="*/ 734691 h 951399"/>
                  <a:gd name="connsiteX13" fmla="*/ 1263246 w 1923940"/>
                  <a:gd name="connsiteY13" fmla="*/ 739977 h 951399"/>
                  <a:gd name="connsiteX14" fmla="*/ 1316102 w 1923940"/>
                  <a:gd name="connsiteY14" fmla="*/ 0 h 951399"/>
                  <a:gd name="connsiteX15" fmla="*/ 1490525 w 1923940"/>
                  <a:gd name="connsiteY15" fmla="*/ 750548 h 951399"/>
                  <a:gd name="connsiteX16" fmla="*/ 1559237 w 1923940"/>
                  <a:gd name="connsiteY16" fmla="*/ 412273 h 951399"/>
                  <a:gd name="connsiteX17" fmla="*/ 1617378 w 1923940"/>
                  <a:gd name="connsiteY17" fmla="*/ 734691 h 951399"/>
                  <a:gd name="connsiteX18" fmla="*/ 1659663 w 1923940"/>
                  <a:gd name="connsiteY18" fmla="*/ 602553 h 951399"/>
                  <a:gd name="connsiteX19" fmla="*/ 1728375 w 1923940"/>
                  <a:gd name="connsiteY19" fmla="*/ 745262 h 951399"/>
                  <a:gd name="connsiteX20" fmla="*/ 1923940 w 1923940"/>
                  <a:gd name="connsiteY20" fmla="*/ 745262 h 951399"/>
                  <a:gd name="connsiteX0" fmla="*/ 0 w 1923940"/>
                  <a:gd name="connsiteY0" fmla="*/ 739977 h 951399"/>
                  <a:gd name="connsiteX1" fmla="*/ 280134 w 1923940"/>
                  <a:gd name="connsiteY1" fmla="*/ 750548 h 951399"/>
                  <a:gd name="connsiteX2" fmla="*/ 348846 w 1923940"/>
                  <a:gd name="connsiteY2" fmla="*/ 930257 h 951399"/>
                  <a:gd name="connsiteX3" fmla="*/ 443986 w 1923940"/>
                  <a:gd name="connsiteY3" fmla="*/ 665979 h 951399"/>
                  <a:gd name="connsiteX4" fmla="*/ 544412 w 1923940"/>
                  <a:gd name="connsiteY4" fmla="*/ 771691 h 951399"/>
                  <a:gd name="connsiteX5" fmla="*/ 602553 w 1923940"/>
                  <a:gd name="connsiteY5" fmla="*/ 581411 h 951399"/>
                  <a:gd name="connsiteX6" fmla="*/ 681836 w 1923940"/>
                  <a:gd name="connsiteY6" fmla="*/ 745262 h 951399"/>
                  <a:gd name="connsiteX7" fmla="*/ 877401 w 1923940"/>
                  <a:gd name="connsiteY7" fmla="*/ 745262 h 951399"/>
                  <a:gd name="connsiteX8" fmla="*/ 935542 w 1923940"/>
                  <a:gd name="connsiteY8" fmla="*/ 449272 h 951399"/>
                  <a:gd name="connsiteX9" fmla="*/ 1004254 w 1923940"/>
                  <a:gd name="connsiteY9" fmla="*/ 755833 h 951399"/>
                  <a:gd name="connsiteX10" fmla="*/ 1088823 w 1923940"/>
                  <a:gd name="connsiteY10" fmla="*/ 755833 h 951399"/>
                  <a:gd name="connsiteX11" fmla="*/ 1141679 w 1923940"/>
                  <a:gd name="connsiteY11" fmla="*/ 951399 h 951399"/>
                  <a:gd name="connsiteX12" fmla="*/ 1215677 w 1923940"/>
                  <a:gd name="connsiteY12" fmla="*/ 734691 h 951399"/>
                  <a:gd name="connsiteX13" fmla="*/ 1263246 w 1923940"/>
                  <a:gd name="connsiteY13" fmla="*/ 739977 h 951399"/>
                  <a:gd name="connsiteX14" fmla="*/ 1316102 w 1923940"/>
                  <a:gd name="connsiteY14" fmla="*/ 0 h 951399"/>
                  <a:gd name="connsiteX15" fmla="*/ 1490525 w 1923940"/>
                  <a:gd name="connsiteY15" fmla="*/ 750548 h 951399"/>
                  <a:gd name="connsiteX16" fmla="*/ 1559237 w 1923940"/>
                  <a:gd name="connsiteY16" fmla="*/ 412273 h 951399"/>
                  <a:gd name="connsiteX17" fmla="*/ 1617378 w 1923940"/>
                  <a:gd name="connsiteY17" fmla="*/ 734691 h 951399"/>
                  <a:gd name="connsiteX18" fmla="*/ 1659663 w 1923940"/>
                  <a:gd name="connsiteY18" fmla="*/ 602553 h 951399"/>
                  <a:gd name="connsiteX19" fmla="*/ 1728375 w 1923940"/>
                  <a:gd name="connsiteY19" fmla="*/ 745262 h 951399"/>
                  <a:gd name="connsiteX20" fmla="*/ 1923940 w 1923940"/>
                  <a:gd name="connsiteY20" fmla="*/ 745262 h 951399"/>
                  <a:gd name="connsiteX0" fmla="*/ 0 w 1923940"/>
                  <a:gd name="connsiteY0" fmla="*/ 750548 h 961970"/>
                  <a:gd name="connsiteX1" fmla="*/ 280134 w 1923940"/>
                  <a:gd name="connsiteY1" fmla="*/ 761119 h 961970"/>
                  <a:gd name="connsiteX2" fmla="*/ 348846 w 1923940"/>
                  <a:gd name="connsiteY2" fmla="*/ 940828 h 961970"/>
                  <a:gd name="connsiteX3" fmla="*/ 443986 w 1923940"/>
                  <a:gd name="connsiteY3" fmla="*/ 676550 h 961970"/>
                  <a:gd name="connsiteX4" fmla="*/ 544412 w 1923940"/>
                  <a:gd name="connsiteY4" fmla="*/ 782262 h 961970"/>
                  <a:gd name="connsiteX5" fmla="*/ 602553 w 1923940"/>
                  <a:gd name="connsiteY5" fmla="*/ 591982 h 961970"/>
                  <a:gd name="connsiteX6" fmla="*/ 681836 w 1923940"/>
                  <a:gd name="connsiteY6" fmla="*/ 755833 h 961970"/>
                  <a:gd name="connsiteX7" fmla="*/ 877401 w 1923940"/>
                  <a:gd name="connsiteY7" fmla="*/ 755833 h 961970"/>
                  <a:gd name="connsiteX8" fmla="*/ 935542 w 1923940"/>
                  <a:gd name="connsiteY8" fmla="*/ 459843 h 961970"/>
                  <a:gd name="connsiteX9" fmla="*/ 1004254 w 1923940"/>
                  <a:gd name="connsiteY9" fmla="*/ 766404 h 961970"/>
                  <a:gd name="connsiteX10" fmla="*/ 1088823 w 1923940"/>
                  <a:gd name="connsiteY10" fmla="*/ 766404 h 961970"/>
                  <a:gd name="connsiteX11" fmla="*/ 1141679 w 1923940"/>
                  <a:gd name="connsiteY11" fmla="*/ 961970 h 961970"/>
                  <a:gd name="connsiteX12" fmla="*/ 1215677 w 1923940"/>
                  <a:gd name="connsiteY12" fmla="*/ 745262 h 961970"/>
                  <a:gd name="connsiteX13" fmla="*/ 1263246 w 1923940"/>
                  <a:gd name="connsiteY13" fmla="*/ 750548 h 961970"/>
                  <a:gd name="connsiteX14" fmla="*/ 1358387 w 1923940"/>
                  <a:gd name="connsiteY14" fmla="*/ 0 h 961970"/>
                  <a:gd name="connsiteX15" fmla="*/ 1490525 w 1923940"/>
                  <a:gd name="connsiteY15" fmla="*/ 761119 h 961970"/>
                  <a:gd name="connsiteX16" fmla="*/ 1559237 w 1923940"/>
                  <a:gd name="connsiteY16" fmla="*/ 422844 h 961970"/>
                  <a:gd name="connsiteX17" fmla="*/ 1617378 w 1923940"/>
                  <a:gd name="connsiteY17" fmla="*/ 745262 h 961970"/>
                  <a:gd name="connsiteX18" fmla="*/ 1659663 w 1923940"/>
                  <a:gd name="connsiteY18" fmla="*/ 613124 h 961970"/>
                  <a:gd name="connsiteX19" fmla="*/ 1728375 w 1923940"/>
                  <a:gd name="connsiteY19" fmla="*/ 755833 h 961970"/>
                  <a:gd name="connsiteX20" fmla="*/ 1923940 w 1923940"/>
                  <a:gd name="connsiteY20" fmla="*/ 755833 h 961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23940" h="961970">
                    <a:moveTo>
                      <a:pt x="0" y="750548"/>
                    </a:moveTo>
                    <a:lnTo>
                      <a:pt x="280134" y="761119"/>
                    </a:lnTo>
                    <a:lnTo>
                      <a:pt x="348846" y="940828"/>
                    </a:lnTo>
                    <a:lnTo>
                      <a:pt x="443986" y="676550"/>
                    </a:lnTo>
                    <a:lnTo>
                      <a:pt x="544412" y="782262"/>
                    </a:lnTo>
                    <a:lnTo>
                      <a:pt x="602553" y="591982"/>
                    </a:lnTo>
                    <a:lnTo>
                      <a:pt x="681836" y="755833"/>
                    </a:lnTo>
                    <a:lnTo>
                      <a:pt x="877401" y="755833"/>
                    </a:lnTo>
                    <a:lnTo>
                      <a:pt x="935542" y="459843"/>
                    </a:lnTo>
                    <a:lnTo>
                      <a:pt x="1004254" y="766404"/>
                    </a:lnTo>
                    <a:lnTo>
                      <a:pt x="1088823" y="766404"/>
                    </a:lnTo>
                    <a:lnTo>
                      <a:pt x="1141679" y="961970"/>
                    </a:lnTo>
                    <a:lnTo>
                      <a:pt x="1215677" y="745262"/>
                    </a:lnTo>
                    <a:lnTo>
                      <a:pt x="1263246" y="750548"/>
                    </a:lnTo>
                    <a:lnTo>
                      <a:pt x="1358387" y="0"/>
                    </a:lnTo>
                    <a:lnTo>
                      <a:pt x="1490525" y="761119"/>
                    </a:lnTo>
                    <a:lnTo>
                      <a:pt x="1559237" y="422844"/>
                    </a:lnTo>
                    <a:lnTo>
                      <a:pt x="1617378" y="745262"/>
                    </a:lnTo>
                    <a:lnTo>
                      <a:pt x="1659663" y="613124"/>
                    </a:lnTo>
                    <a:lnTo>
                      <a:pt x="1728375" y="755833"/>
                    </a:lnTo>
                    <a:lnTo>
                      <a:pt x="1923940" y="755833"/>
                    </a:lnTo>
                  </a:path>
                </a:pathLst>
              </a:custGeom>
              <a:ln w="1016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grpSp>
      </p:grpSp>
    </p:spTree>
    <p:extLst>
      <p:ext uri="{BB962C8B-B14F-4D97-AF65-F5344CB8AC3E}">
        <p14:creationId xmlns="" xmlns:p14="http://schemas.microsoft.com/office/powerpoint/2010/main" val="310123426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838200" y="133350"/>
            <a:ext cx="3763962" cy="576263"/>
          </a:xfrm>
        </p:spPr>
        <p:txBody>
          <a:bodyPr>
            <a:noAutofit/>
          </a:bodyPr>
          <a:lstStyle/>
          <a:p>
            <a:pPr algn="l">
              <a:buNone/>
            </a:pPr>
            <a:r>
              <a:rPr lang="en-US" sz="1600" b="1" dirty="0"/>
              <a:t>    </a:t>
            </a:r>
            <a:r>
              <a:rPr lang="en-US" sz="1600" b="1" u="sng" dirty="0">
                <a:solidFill>
                  <a:schemeClr val="bg1"/>
                </a:solidFill>
              </a:rPr>
              <a:t>Patient Registration Page</a:t>
            </a:r>
            <a:r>
              <a:rPr lang="en-US" sz="1600" b="1" dirty="0">
                <a:solidFill>
                  <a:schemeClr val="bg1"/>
                </a:solidFill>
              </a:rPr>
              <a:t>:-</a:t>
            </a:r>
          </a:p>
        </p:txBody>
      </p:sp>
      <p:pic>
        <p:nvPicPr>
          <p:cNvPr id="4" name="Picture 3">
            <a:extLst>
              <a:ext uri="{FF2B5EF4-FFF2-40B4-BE49-F238E27FC236}">
                <a16:creationId xmlns="" xmlns:a16="http://schemas.microsoft.com/office/drawing/2014/main" id="{96A23852-C4F3-4134-BFB9-202CC28FFE78}"/>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43000" y="773974"/>
            <a:ext cx="7239000" cy="4071938"/>
          </a:xfrm>
          <a:prstGeom prst="rect">
            <a:avLst/>
          </a:prstGeom>
        </p:spPr>
      </p:pic>
    </p:spTree>
    <p:extLst>
      <p:ext uri="{BB962C8B-B14F-4D97-AF65-F5344CB8AC3E}">
        <p14:creationId xmlns="" xmlns:p14="http://schemas.microsoft.com/office/powerpoint/2010/main" val="402300840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07504" y="300347"/>
            <a:ext cx="9144000" cy="288032"/>
          </a:xfrm>
        </p:spPr>
        <p:txBody>
          <a:bodyPr>
            <a:noAutofit/>
          </a:bodyPr>
          <a:lstStyle/>
          <a:p>
            <a:pPr algn="l"/>
            <a:r>
              <a:rPr lang="en-US" sz="1600" b="1" dirty="0"/>
              <a:t>    </a:t>
            </a:r>
            <a:r>
              <a:rPr lang="en-US" sz="1600" b="1" u="sng" dirty="0"/>
              <a:t>Patient Login Page</a:t>
            </a:r>
            <a:r>
              <a:rPr lang="en-US" sz="1600" b="1" dirty="0"/>
              <a:t>:-</a:t>
            </a:r>
          </a:p>
        </p:txBody>
      </p:sp>
      <p:pic>
        <p:nvPicPr>
          <p:cNvPr id="5" name="Picture 4">
            <a:extLst>
              <a:ext uri="{FF2B5EF4-FFF2-40B4-BE49-F238E27FC236}">
                <a16:creationId xmlns="" xmlns:a16="http://schemas.microsoft.com/office/drawing/2014/main" id="{F3408AC2-3793-4FD8-A922-A45BDCC873AF}"/>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35038" t="14241" r="46062" b="62599"/>
          <a:stretch/>
        </p:blipFill>
        <p:spPr>
          <a:xfrm>
            <a:off x="1979712" y="1059582"/>
            <a:ext cx="4167992" cy="2872848"/>
          </a:xfrm>
          <a:prstGeom prst="rect">
            <a:avLst/>
          </a:prstGeom>
        </p:spPr>
      </p:pic>
    </p:spTree>
    <p:extLst>
      <p:ext uri="{BB962C8B-B14F-4D97-AF65-F5344CB8AC3E}">
        <p14:creationId xmlns="" xmlns:p14="http://schemas.microsoft.com/office/powerpoint/2010/main" val="185848460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304800" y="285750"/>
            <a:ext cx="8686800" cy="288925"/>
          </a:xfrm>
        </p:spPr>
        <p:txBody>
          <a:bodyPr>
            <a:noAutofit/>
          </a:bodyPr>
          <a:lstStyle/>
          <a:p>
            <a:pPr algn="l">
              <a:buNone/>
            </a:pPr>
            <a:r>
              <a:rPr lang="en-US" sz="1600" b="1" dirty="0"/>
              <a:t> </a:t>
            </a:r>
            <a:r>
              <a:rPr lang="en-US" sz="1600" b="1" dirty="0" smtClean="0"/>
              <a:t>              </a:t>
            </a:r>
            <a:r>
              <a:rPr lang="en-US" sz="1600" b="1" u="sng" dirty="0"/>
              <a:t>Patient Homepage</a:t>
            </a:r>
            <a:r>
              <a:rPr lang="en-US" sz="1600" b="1" dirty="0"/>
              <a:t>:-</a:t>
            </a:r>
          </a:p>
        </p:txBody>
      </p:sp>
      <p:pic>
        <p:nvPicPr>
          <p:cNvPr id="4" name="Picture 3">
            <a:extLst>
              <a:ext uri="{FF2B5EF4-FFF2-40B4-BE49-F238E27FC236}">
                <a16:creationId xmlns="" xmlns:a16="http://schemas.microsoft.com/office/drawing/2014/main" id="{F0B07AD7-F34F-496A-B19F-1351E527C6CD}"/>
              </a:ext>
            </a:extLst>
          </p:cNvPr>
          <p:cNvPicPr>
            <a:picLocks noChangeAspect="1"/>
          </p:cNvPicPr>
          <p:nvPr/>
        </p:nvPicPr>
        <p:blipFill rotWithShape="1">
          <a:blip r:embed="rId2" cstate="print">
            <a:extLst>
              <a:ext uri="{28A0092B-C50C-407E-A947-70E740481C1C}">
                <a14:useLocalDpi xmlns="" xmlns:a14="http://schemas.microsoft.com/office/drawing/2010/main" val="0"/>
              </a:ext>
            </a:extLst>
          </a:blip>
          <a:srcRect l="978" t="679"/>
          <a:stretch/>
        </p:blipFill>
        <p:spPr>
          <a:xfrm>
            <a:off x="1043608" y="771550"/>
            <a:ext cx="7344308" cy="4071602"/>
          </a:xfrm>
          <a:prstGeom prst="rect">
            <a:avLst/>
          </a:prstGeom>
        </p:spPr>
      </p:pic>
    </p:spTree>
    <p:extLst>
      <p:ext uri="{BB962C8B-B14F-4D97-AF65-F5344CB8AC3E}">
        <p14:creationId xmlns="" xmlns:p14="http://schemas.microsoft.com/office/powerpoint/2010/main" val="87927638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685800" y="300038"/>
            <a:ext cx="5410200" cy="288925"/>
          </a:xfrm>
        </p:spPr>
        <p:txBody>
          <a:bodyPr>
            <a:noAutofit/>
          </a:bodyPr>
          <a:lstStyle/>
          <a:p>
            <a:pPr algn="l"/>
            <a:r>
              <a:rPr lang="en-US" sz="1600" b="1" dirty="0"/>
              <a:t>    </a:t>
            </a:r>
            <a:r>
              <a:rPr lang="en-US" sz="1600" b="1" u="sng" dirty="0">
                <a:solidFill>
                  <a:schemeClr val="bg1"/>
                </a:solidFill>
              </a:rPr>
              <a:t>General Disease Prediction Page</a:t>
            </a:r>
            <a:r>
              <a:rPr lang="en-US" sz="1600" b="1" dirty="0">
                <a:solidFill>
                  <a:schemeClr val="bg1"/>
                </a:solidFill>
              </a:rPr>
              <a:t>:-</a:t>
            </a:r>
          </a:p>
        </p:txBody>
      </p:sp>
      <p:pic>
        <p:nvPicPr>
          <p:cNvPr id="5" name="Picture 4">
            <a:extLst>
              <a:ext uri="{FF2B5EF4-FFF2-40B4-BE49-F238E27FC236}">
                <a16:creationId xmlns="" xmlns:a16="http://schemas.microsoft.com/office/drawing/2014/main" id="{A1D40AA0-8433-401B-B3AB-C982EEFDEB83}"/>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31888" t="11439" r="20862" b="34601"/>
          <a:stretch/>
        </p:blipFill>
        <p:spPr>
          <a:xfrm>
            <a:off x="1259632" y="915566"/>
            <a:ext cx="5940919" cy="3816424"/>
          </a:xfrm>
          <a:prstGeom prst="rect">
            <a:avLst/>
          </a:prstGeom>
        </p:spPr>
      </p:pic>
    </p:spTree>
    <p:extLst>
      <p:ext uri="{BB962C8B-B14F-4D97-AF65-F5344CB8AC3E}">
        <p14:creationId xmlns="" xmlns:p14="http://schemas.microsoft.com/office/powerpoint/2010/main" val="335363837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07504" y="300347"/>
            <a:ext cx="9144000" cy="288032"/>
          </a:xfrm>
        </p:spPr>
        <p:txBody>
          <a:bodyPr>
            <a:noAutofit/>
          </a:bodyPr>
          <a:lstStyle/>
          <a:p>
            <a:pPr algn="l"/>
            <a:r>
              <a:rPr lang="en-US" sz="1600" b="1" dirty="0"/>
              <a:t>    </a:t>
            </a:r>
            <a:r>
              <a:rPr lang="en-US" sz="1600" b="1" u="sng" dirty="0"/>
              <a:t>Other Disease Prediction Page</a:t>
            </a:r>
            <a:r>
              <a:rPr lang="en-US" sz="1600" b="1" dirty="0"/>
              <a:t>:-</a:t>
            </a:r>
          </a:p>
        </p:txBody>
      </p:sp>
      <p:pic>
        <p:nvPicPr>
          <p:cNvPr id="4" name="Picture 3">
            <a:extLst>
              <a:ext uri="{FF2B5EF4-FFF2-40B4-BE49-F238E27FC236}">
                <a16:creationId xmlns="" xmlns:a16="http://schemas.microsoft.com/office/drawing/2014/main" id="{A6FCD739-9EDF-48A8-90B4-D29C2C95F5CF}"/>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30313" t="8000" r="35038" b="37400"/>
          <a:stretch/>
        </p:blipFill>
        <p:spPr>
          <a:xfrm>
            <a:off x="1115616" y="987574"/>
            <a:ext cx="5904656" cy="3598763"/>
          </a:xfrm>
          <a:prstGeom prst="rect">
            <a:avLst/>
          </a:prstGeom>
        </p:spPr>
      </p:pic>
    </p:spTree>
    <p:extLst>
      <p:ext uri="{BB962C8B-B14F-4D97-AF65-F5344CB8AC3E}">
        <p14:creationId xmlns="" xmlns:p14="http://schemas.microsoft.com/office/powerpoint/2010/main" val="403731394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85750"/>
            <a:ext cx="4191000" cy="369332"/>
          </a:xfrm>
          <a:prstGeom prst="rect">
            <a:avLst/>
          </a:prstGeom>
        </p:spPr>
        <p:txBody>
          <a:bodyPr wrap="square">
            <a:spAutoFit/>
          </a:bodyPr>
          <a:lstStyle/>
          <a:p>
            <a:r>
              <a:rPr lang="en-US" b="1" u="sng" dirty="0" smtClean="0">
                <a:solidFill>
                  <a:schemeClr val="bg1"/>
                </a:solidFill>
              </a:rPr>
              <a:t>DB browser (</a:t>
            </a:r>
            <a:r>
              <a:rPr lang="en-US" b="1" u="sng" dirty="0" err="1" smtClean="0">
                <a:solidFill>
                  <a:schemeClr val="bg1"/>
                </a:solidFill>
              </a:rPr>
              <a:t>DataBase</a:t>
            </a:r>
            <a:r>
              <a:rPr lang="en-US" b="1" u="sng" dirty="0" smtClean="0">
                <a:solidFill>
                  <a:schemeClr val="bg1"/>
                </a:solidFill>
              </a:rPr>
              <a:t>)</a:t>
            </a:r>
            <a:r>
              <a:rPr lang="en-US" b="1" dirty="0" smtClean="0">
                <a:solidFill>
                  <a:schemeClr val="bg1"/>
                </a:solidFill>
              </a:rPr>
              <a:t>:-</a:t>
            </a:r>
            <a:endParaRPr lang="en-US" b="1" dirty="0">
              <a:solidFill>
                <a:schemeClr val="bg1"/>
              </a:solidFill>
            </a:endParaRPr>
          </a:p>
        </p:txBody>
      </p:sp>
      <p:pic>
        <p:nvPicPr>
          <p:cNvPr id="6" name="Picture 5" descr="Capture.PNG"/>
          <p:cNvPicPr>
            <a:picLocks noChangeAspect="1"/>
          </p:cNvPicPr>
          <p:nvPr/>
        </p:nvPicPr>
        <p:blipFill>
          <a:blip r:embed="rId2"/>
          <a:srcRect r="6667" b="-288"/>
          <a:stretch>
            <a:fillRect/>
          </a:stretch>
        </p:blipFill>
        <p:spPr>
          <a:xfrm>
            <a:off x="1066800" y="1123950"/>
            <a:ext cx="7571347" cy="3505200"/>
          </a:xfrm>
          <a:prstGeom prst="rect">
            <a:avLst/>
          </a:prstGeo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ackers world\Desktop\addiseasedb.PNG"/>
          <p:cNvPicPr>
            <a:picLocks noChangeAspect="1" noChangeArrowheads="1"/>
          </p:cNvPicPr>
          <p:nvPr/>
        </p:nvPicPr>
        <p:blipFill>
          <a:blip r:embed="rId2"/>
          <a:srcRect/>
          <a:stretch>
            <a:fillRect/>
          </a:stretch>
        </p:blipFill>
        <p:spPr bwMode="auto">
          <a:xfrm>
            <a:off x="533400" y="666750"/>
            <a:ext cx="7454304" cy="4191000"/>
          </a:xfrm>
          <a:prstGeom prst="rect">
            <a:avLst/>
          </a:prstGeom>
          <a:noFill/>
        </p:spPr>
      </p:pic>
      <p:sp>
        <p:nvSpPr>
          <p:cNvPr id="3" name="Rectangle 2"/>
          <p:cNvSpPr/>
          <p:nvPr/>
        </p:nvSpPr>
        <p:spPr>
          <a:xfrm>
            <a:off x="533400" y="209550"/>
            <a:ext cx="2143536" cy="369332"/>
          </a:xfrm>
          <a:prstGeom prst="rect">
            <a:avLst/>
          </a:prstGeom>
        </p:spPr>
        <p:txBody>
          <a:bodyPr wrap="none">
            <a:spAutoFit/>
          </a:bodyPr>
          <a:lstStyle/>
          <a:p>
            <a:r>
              <a:rPr lang="en-US" b="1" u="sng" dirty="0" smtClean="0">
                <a:solidFill>
                  <a:schemeClr val="bg1"/>
                </a:solidFill>
              </a:rPr>
              <a:t>ADDING DISEASE</a:t>
            </a:r>
            <a:endParaRPr lang="en-US" b="1" dirty="0">
              <a:solidFill>
                <a:schemeClr val="bg1"/>
              </a:solidFill>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209550"/>
            <a:ext cx="2922082" cy="369332"/>
          </a:xfrm>
          <a:prstGeom prst="rect">
            <a:avLst/>
          </a:prstGeom>
        </p:spPr>
        <p:txBody>
          <a:bodyPr wrap="none">
            <a:spAutoFit/>
          </a:bodyPr>
          <a:lstStyle/>
          <a:p>
            <a:r>
              <a:rPr lang="en-US" b="1" u="sng" dirty="0" smtClean="0">
                <a:solidFill>
                  <a:schemeClr val="bg1"/>
                </a:solidFill>
              </a:rPr>
              <a:t>ADMIN REGISTERATION</a:t>
            </a:r>
            <a:endParaRPr lang="en-US" b="1" dirty="0">
              <a:solidFill>
                <a:schemeClr val="bg1"/>
              </a:solidFill>
            </a:endParaRPr>
          </a:p>
        </p:txBody>
      </p:sp>
      <p:pic>
        <p:nvPicPr>
          <p:cNvPr id="2050" name="Picture 2" descr="C:\Users\Hackers world\Desktop\admin register.PNG"/>
          <p:cNvPicPr>
            <a:picLocks noChangeAspect="1" noChangeArrowheads="1"/>
          </p:cNvPicPr>
          <p:nvPr/>
        </p:nvPicPr>
        <p:blipFill>
          <a:blip r:embed="rId2"/>
          <a:srcRect/>
          <a:stretch>
            <a:fillRect/>
          </a:stretch>
        </p:blipFill>
        <p:spPr bwMode="auto">
          <a:xfrm>
            <a:off x="457200" y="687976"/>
            <a:ext cx="7924800" cy="4455524"/>
          </a:xfrm>
          <a:prstGeom prst="rect">
            <a:avLst/>
          </a:prstGeom>
          <a:noFill/>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209550"/>
            <a:ext cx="3171381" cy="369332"/>
          </a:xfrm>
          <a:prstGeom prst="rect">
            <a:avLst/>
          </a:prstGeom>
        </p:spPr>
        <p:txBody>
          <a:bodyPr wrap="none">
            <a:spAutoFit/>
          </a:bodyPr>
          <a:lstStyle/>
          <a:p>
            <a:r>
              <a:rPr lang="en-US" b="1" u="sng" dirty="0" smtClean="0">
                <a:solidFill>
                  <a:schemeClr val="bg1"/>
                </a:solidFill>
              </a:rPr>
              <a:t>PATIENT   REGISTERATION</a:t>
            </a:r>
            <a:endParaRPr lang="en-US" b="1" dirty="0">
              <a:solidFill>
                <a:schemeClr val="bg1"/>
              </a:solidFill>
            </a:endParaRPr>
          </a:p>
        </p:txBody>
      </p:sp>
      <p:pic>
        <p:nvPicPr>
          <p:cNvPr id="3074" name="Picture 2" descr="C:\Users\Hackers world\Desktop\patient register.PNG"/>
          <p:cNvPicPr>
            <a:picLocks noChangeAspect="1" noChangeArrowheads="1"/>
          </p:cNvPicPr>
          <p:nvPr/>
        </p:nvPicPr>
        <p:blipFill>
          <a:blip r:embed="rId2"/>
          <a:srcRect/>
          <a:stretch>
            <a:fillRect/>
          </a:stretch>
        </p:blipFill>
        <p:spPr bwMode="auto">
          <a:xfrm>
            <a:off x="609600" y="666750"/>
            <a:ext cx="7473950" cy="4202045"/>
          </a:xfrm>
          <a:prstGeom prst="rect">
            <a:avLst/>
          </a:prstGeom>
          <a:noFill/>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209550"/>
            <a:ext cx="1147109" cy="369332"/>
          </a:xfrm>
          <a:prstGeom prst="rect">
            <a:avLst/>
          </a:prstGeom>
        </p:spPr>
        <p:txBody>
          <a:bodyPr wrap="none">
            <a:spAutoFit/>
          </a:bodyPr>
          <a:lstStyle/>
          <a:p>
            <a:r>
              <a:rPr lang="en-US" b="1" u="sng" dirty="0" smtClean="0">
                <a:solidFill>
                  <a:schemeClr val="bg1"/>
                </a:solidFill>
              </a:rPr>
              <a:t>PATIENT</a:t>
            </a:r>
            <a:endParaRPr lang="en-US" b="1" dirty="0">
              <a:solidFill>
                <a:schemeClr val="bg1"/>
              </a:solidFill>
            </a:endParaRPr>
          </a:p>
        </p:txBody>
      </p:sp>
      <p:pic>
        <p:nvPicPr>
          <p:cNvPr id="4098" name="Picture 2" descr="C:\Users\Hackers world\Desktop\patient.PNG"/>
          <p:cNvPicPr>
            <a:picLocks noChangeAspect="1" noChangeArrowheads="1"/>
          </p:cNvPicPr>
          <p:nvPr/>
        </p:nvPicPr>
        <p:blipFill>
          <a:blip r:embed="rId2"/>
          <a:srcRect/>
          <a:stretch>
            <a:fillRect/>
          </a:stretch>
        </p:blipFill>
        <p:spPr bwMode="auto">
          <a:xfrm>
            <a:off x="533400" y="514350"/>
            <a:ext cx="7926388" cy="4456417"/>
          </a:xfrm>
          <a:prstGeom prst="rect">
            <a:avLst/>
          </a:prstGeom>
          <a:noFill/>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00364" y="642924"/>
            <a:ext cx="3500462" cy="576064"/>
          </a:xfrm>
        </p:spPr>
        <p:txBody>
          <a:bodyPr>
            <a:noAutofit/>
          </a:bodyPr>
          <a:lstStyle/>
          <a:p>
            <a:r>
              <a:rPr lang="en-US" altLang="ko-KR" sz="4000" b="1" dirty="0">
                <a:solidFill>
                  <a:schemeClr val="accent2"/>
                </a:solidFill>
                <a:effectLst>
                  <a:outerShdw blurRad="38100" dist="38100" dir="2700000" algn="tl">
                    <a:srgbClr val="000000">
                      <a:alpha val="43137"/>
                    </a:srgbClr>
                  </a:outerShdw>
                </a:effectLst>
                <a:latin typeface="+mn-lt"/>
              </a:rPr>
              <a:t>Welcome!!</a:t>
            </a:r>
            <a:endParaRPr lang="ko-KR" altLang="en-US" sz="4000" b="1" dirty="0">
              <a:solidFill>
                <a:schemeClr val="accent2"/>
              </a:solidFill>
              <a:effectLst>
                <a:outerShdw blurRad="38100" dist="38100" dir="2700000" algn="tl">
                  <a:srgbClr val="000000">
                    <a:alpha val="43137"/>
                  </a:srgbClr>
                </a:outerShdw>
              </a:effectLst>
              <a:latin typeface="+mn-lt"/>
            </a:endParaRPr>
          </a:p>
        </p:txBody>
      </p:sp>
      <p:sp>
        <p:nvSpPr>
          <p:cNvPr id="3" name="Text Placeholder 2"/>
          <p:cNvSpPr>
            <a:spLocks noGrp="1"/>
          </p:cNvSpPr>
          <p:nvPr>
            <p:ph type="body" sz="quarter" idx="11"/>
          </p:nvPr>
        </p:nvSpPr>
        <p:spPr>
          <a:xfrm>
            <a:off x="3000364" y="1285866"/>
            <a:ext cx="3071834" cy="288032"/>
          </a:xfr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ormAutofit lnSpcReduction="10000"/>
          </a:bodyPr>
          <a:lstStyle/>
          <a:p>
            <a:pPr lvl="0"/>
            <a:r>
              <a:rPr lang="en-US" altLang="ko-KR" b="1" dirty="0">
                <a:solidFill>
                  <a:schemeClr val="accent2"/>
                </a:solidFill>
              </a:rPr>
              <a:t>“Self care is the best Health Care !” </a:t>
            </a:r>
          </a:p>
        </p:txBody>
      </p:sp>
      <p:sp>
        <p:nvSpPr>
          <p:cNvPr id="17" name="Cross 16"/>
          <p:cNvSpPr/>
          <p:nvPr/>
        </p:nvSpPr>
        <p:spPr>
          <a:xfrm>
            <a:off x="1763688" y="1381522"/>
            <a:ext cx="914400" cy="914400"/>
          </a:xfrm>
          <a:prstGeom prst="plus">
            <a:avLst>
              <a:gd name="adj" fmla="val 322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1143000" y="2643188"/>
            <a:ext cx="6934200" cy="1292662"/>
          </a:xfrm>
          <a:prstGeom prst="rect">
            <a:avLst/>
          </a:prstGeom>
          <a:noFill/>
        </p:spPr>
        <p:txBody>
          <a:bodyPr wrap="square" rtlCol="0">
            <a:spAutoFit/>
          </a:bodyPr>
          <a:lstStyle/>
          <a:p>
            <a:pPr>
              <a:buFont typeface="Wingdings" pitchFamily="2" charset="2"/>
              <a:buChar char="Ø"/>
            </a:pPr>
            <a:r>
              <a:rPr lang="en-US" sz="1100" b="1" u="sng" dirty="0">
                <a:solidFill>
                  <a:schemeClr val="accent2">
                    <a:lumMod val="75000"/>
                  </a:schemeClr>
                </a:solidFill>
                <a:latin typeface="Cambria" pitchFamily="18" charset="0"/>
                <a:ea typeface="Cambria" pitchFamily="18" charset="0"/>
              </a:rPr>
              <a:t>Disease Predictor </a:t>
            </a:r>
            <a:r>
              <a:rPr lang="en-US" sz="1100" b="1" dirty="0">
                <a:solidFill>
                  <a:schemeClr val="accent2">
                    <a:lumMod val="75000"/>
                  </a:schemeClr>
                </a:solidFill>
                <a:latin typeface="Cambria" pitchFamily="18" charset="0"/>
                <a:ea typeface="Cambria" pitchFamily="18" charset="0"/>
              </a:rPr>
              <a:t>is a application that predicts the disease of the user with respect  to the symptoms  </a:t>
            </a:r>
            <a:r>
              <a:rPr lang="en-US" sz="1100" b="1" dirty="0" smtClean="0">
                <a:solidFill>
                  <a:schemeClr val="accent2">
                    <a:lumMod val="75000"/>
                  </a:schemeClr>
                </a:solidFill>
                <a:latin typeface="Cambria" pitchFamily="18" charset="0"/>
                <a:ea typeface="Cambria" pitchFamily="18" charset="0"/>
              </a:rPr>
              <a:t>given by </a:t>
            </a:r>
            <a:r>
              <a:rPr lang="en-US" sz="1100" b="1" dirty="0">
                <a:solidFill>
                  <a:schemeClr val="accent2">
                    <a:lumMod val="75000"/>
                  </a:schemeClr>
                </a:solidFill>
                <a:latin typeface="Cambria" pitchFamily="18" charset="0"/>
                <a:ea typeface="Cambria" pitchFamily="18" charset="0"/>
              </a:rPr>
              <a:t>the user. This system has data set collected from different </a:t>
            </a:r>
            <a:r>
              <a:rPr lang="en-US" sz="1100" b="1" dirty="0" smtClean="0">
                <a:solidFill>
                  <a:schemeClr val="accent2">
                    <a:lumMod val="75000"/>
                  </a:schemeClr>
                </a:solidFill>
                <a:latin typeface="Cambria" pitchFamily="18" charset="0"/>
                <a:ea typeface="Cambria" pitchFamily="18" charset="0"/>
              </a:rPr>
              <a:t>health related data source . </a:t>
            </a:r>
            <a:endParaRPr lang="en-US" sz="1100" b="1" dirty="0">
              <a:solidFill>
                <a:schemeClr val="accent2">
                  <a:lumMod val="75000"/>
                </a:schemeClr>
              </a:solidFill>
              <a:latin typeface="Cambria" pitchFamily="18" charset="0"/>
              <a:ea typeface="Cambria" pitchFamily="18" charset="0"/>
            </a:endParaRPr>
          </a:p>
          <a:p>
            <a:pPr>
              <a:buFont typeface="Wingdings" pitchFamily="2" charset="2"/>
              <a:buChar char="Ø"/>
            </a:pPr>
            <a:r>
              <a:rPr lang="en-US" sz="1100" b="1" dirty="0">
                <a:solidFill>
                  <a:schemeClr val="accent2">
                    <a:lumMod val="75000"/>
                  </a:schemeClr>
                </a:solidFill>
                <a:latin typeface="Cambria" pitchFamily="18" charset="0"/>
                <a:ea typeface="Cambria" pitchFamily="18" charset="0"/>
              </a:rPr>
              <a:t>With the help of Disease Predictor the user will be able to know  the probability of   the disease with the given Symptoms.</a:t>
            </a:r>
          </a:p>
          <a:p>
            <a:pPr>
              <a:buFont typeface="Wingdings" pitchFamily="2" charset="2"/>
              <a:buChar char="Ø"/>
            </a:pPr>
            <a:r>
              <a:rPr lang="en-GB" sz="1200" b="1" u="sng" dirty="0" smtClean="0">
                <a:solidFill>
                  <a:schemeClr val="accent2">
                    <a:lumMod val="75000"/>
                  </a:schemeClr>
                </a:solidFill>
                <a:latin typeface="Cambria" pitchFamily="18" charset="0"/>
                <a:ea typeface="Cambria" pitchFamily="18" charset="0"/>
              </a:rPr>
              <a:t>Retinopathy</a:t>
            </a:r>
            <a:r>
              <a:rPr lang="en-GB" sz="1100" b="1" u="sng" dirty="0" smtClean="0">
                <a:solidFill>
                  <a:schemeClr val="accent2">
                    <a:lumMod val="75000"/>
                  </a:schemeClr>
                </a:solidFill>
                <a:latin typeface="Cambria" pitchFamily="18" charset="0"/>
                <a:ea typeface="Cambria" pitchFamily="18" charset="0"/>
              </a:rPr>
              <a:t> </a:t>
            </a:r>
            <a:r>
              <a:rPr lang="en-GB" sz="1100" b="1" dirty="0" smtClean="0">
                <a:solidFill>
                  <a:schemeClr val="accent2">
                    <a:lumMod val="75000"/>
                  </a:schemeClr>
                </a:solidFill>
                <a:latin typeface="Cambria" pitchFamily="18" charset="0"/>
                <a:ea typeface="Cambria" pitchFamily="18" charset="0"/>
              </a:rPr>
              <a:t>is </a:t>
            </a:r>
            <a:r>
              <a:rPr lang="en-GB" sz="1100" b="1" dirty="0">
                <a:solidFill>
                  <a:schemeClr val="accent2">
                    <a:lumMod val="75000"/>
                  </a:schemeClr>
                </a:solidFill>
                <a:latin typeface="Cambria" pitchFamily="18" charset="0"/>
                <a:ea typeface="Cambria" pitchFamily="18" charset="0"/>
              </a:rPr>
              <a:t>a potentially blinding disease caused by abnormal development of retinal blood vessels in premature infants. The retina is the inner layer of the eye that receives light and turns it into visual messages that are sent to the brain.</a:t>
            </a:r>
            <a:endParaRPr lang="en-US" sz="1100" b="1" dirty="0">
              <a:solidFill>
                <a:schemeClr val="accent2">
                  <a:lumMod val="75000"/>
                </a:schemeClr>
              </a:solidFill>
              <a:latin typeface="Cambria" pitchFamily="18" charset="0"/>
              <a:ea typeface="Cambria" pitchFamily="18" charset="0"/>
            </a:endParaRPr>
          </a:p>
        </p:txBody>
      </p:sp>
      <p:sp>
        <p:nvSpPr>
          <p:cNvPr id="19" name="TextBox 18"/>
          <p:cNvSpPr txBox="1"/>
          <p:nvPr/>
        </p:nvSpPr>
        <p:spPr>
          <a:xfrm>
            <a:off x="3197467" y="2067694"/>
            <a:ext cx="3160483" cy="46166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altLang="ko-KR" sz="2400" b="1" dirty="0">
                <a:solidFill>
                  <a:schemeClr val="accent2">
                    <a:lumMod val="75000"/>
                  </a:schemeClr>
                </a:solidFill>
              </a:rPr>
              <a:t>Introduction</a:t>
            </a:r>
            <a:endParaRPr lang="ko-KR" altLang="en-US" sz="2400" b="1" dirty="0">
              <a:solidFill>
                <a:schemeClr val="accent2">
                  <a:lumMod val="75000"/>
                </a:schemeClr>
              </a:solidFill>
            </a:endParaRPr>
          </a:p>
        </p:txBody>
      </p:sp>
    </p:spTree>
    <p:extLst>
      <p:ext uri="{BB962C8B-B14F-4D97-AF65-F5344CB8AC3E}">
        <p14:creationId xmlns="" xmlns:p14="http://schemas.microsoft.com/office/powerpoint/2010/main" val="183174122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571736" y="1928808"/>
            <a:ext cx="6072230" cy="2214578"/>
          </a:xfrm>
          <a:effectLst>
            <a:glow rad="101600">
              <a:schemeClr val="accent2">
                <a:satMod val="175000"/>
                <a:alpha val="40000"/>
              </a:schemeClr>
            </a:glow>
            <a:outerShdw blurRad="57150" dist="38100" dir="5400000" algn="ctr" rotWithShape="0">
              <a:schemeClr val="accent2">
                <a:shade val="9000"/>
                <a:satMod val="105000"/>
                <a:alpha val="48000"/>
              </a:schemeClr>
            </a:outerShdw>
          </a:effectLst>
        </p:spPr>
        <p:style>
          <a:lnRef idx="1">
            <a:schemeClr val="accent2"/>
          </a:lnRef>
          <a:fillRef idx="2">
            <a:schemeClr val="accent2"/>
          </a:fillRef>
          <a:effectRef idx="1">
            <a:schemeClr val="accent2"/>
          </a:effectRef>
          <a:fontRef idx="minor">
            <a:schemeClr val="dk1"/>
          </a:fontRef>
        </p:style>
        <p:txBody>
          <a:bodyPr>
            <a:normAutofit fontScale="92500"/>
          </a:bodyPr>
          <a:lstStyle/>
          <a:p>
            <a:pPr algn="just"/>
            <a:r>
              <a:rPr lang="en-US" sz="1800" dirty="0" smtClean="0">
                <a:solidFill>
                  <a:srgbClr val="0070C0"/>
                </a:solidFill>
                <a:latin typeface="+mn-lt"/>
              </a:rPr>
              <a:t>By using machine learning we can implement this application in more relevant way  as it can predict the symptoms with the help  of mathematical model  and these model give more probabilistic accuracy related to dataset. Machine learning algorithms works based on dataset which  helps to predict more accurate result than using another approach that’s why we use machine learning. We can implement this project  into android so that people can use it  as mobile application.</a:t>
            </a:r>
            <a:endParaRPr lang="en-US" sz="1800" dirty="0">
              <a:solidFill>
                <a:srgbClr val="0070C0"/>
              </a:solidFill>
              <a:latin typeface="+mn-lt"/>
            </a:endParaRPr>
          </a:p>
        </p:txBody>
      </p:sp>
      <p:sp>
        <p:nvSpPr>
          <p:cNvPr id="5" name="Round Diagonal Corner Rectangle 4"/>
          <p:cNvSpPr/>
          <p:nvPr/>
        </p:nvSpPr>
        <p:spPr>
          <a:xfrm>
            <a:off x="3786182" y="500048"/>
            <a:ext cx="3571900" cy="928694"/>
          </a:xfrm>
          <a:prstGeom prst="round2DiagRect">
            <a:avLst>
              <a:gd name="adj1" fmla="val 36130"/>
              <a:gd name="adj2" fmla="val 0"/>
            </a:avLst>
          </a:prstGeom>
          <a:effectLst>
            <a:glow rad="139700">
              <a:schemeClr val="accent1">
                <a:satMod val="175000"/>
                <a:alpha val="40000"/>
              </a:schemeClr>
            </a:glow>
            <a:outerShdw blurRad="57150" dist="38100" dir="5400000" algn="ctr" rotWithShape="0">
              <a:schemeClr val="accent3">
                <a:shade val="9000"/>
                <a:satMod val="105000"/>
                <a:alpha val="48000"/>
              </a:scheme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en-IN" sz="3600" b="1" dirty="0">
                <a:ln>
                  <a:solidFill>
                    <a:schemeClr val="accent2"/>
                  </a:solidFill>
                </a:ln>
                <a:solidFill>
                  <a:schemeClr val="bg2"/>
                </a:solidFill>
                <a:effectLst>
                  <a:glow rad="63500">
                    <a:schemeClr val="accent1">
                      <a:satMod val="175000"/>
                      <a:alpha val="40000"/>
                    </a:schemeClr>
                  </a:glow>
                  <a:innerShdw blurRad="63500" dist="50800" dir="18900000">
                    <a:prstClr val="black">
                      <a:alpha val="50000"/>
                    </a:prstClr>
                  </a:innerShdw>
                </a:effectLst>
              </a:rPr>
              <a:t>Future  Scope </a:t>
            </a:r>
            <a:endParaRPr lang="en-US" sz="3600" dirty="0">
              <a:ln>
                <a:solidFill>
                  <a:schemeClr val="accent2"/>
                </a:solidFill>
              </a:ln>
              <a:solidFill>
                <a:schemeClr val="bg2"/>
              </a:solidFill>
              <a:effectLst>
                <a:glow rad="63500">
                  <a:schemeClr val="accent1">
                    <a:satMod val="175000"/>
                    <a:alpha val="40000"/>
                  </a:schemeClr>
                </a:glow>
                <a:innerShdw blurRad="63500" dist="50800" dir="18900000">
                  <a:prstClr val="black">
                    <a:alpha val="50000"/>
                  </a:prstClr>
                </a:innerShdw>
              </a:effectLst>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643174" y="1357304"/>
            <a:ext cx="6143668" cy="3429024"/>
          </a:xfrm>
        </p:spPr>
        <p:txBody>
          <a:bodyPr>
            <a:normAutofit/>
          </a:bodyPr>
          <a:lstStyle/>
          <a:p>
            <a:pPr algn="just">
              <a:buNone/>
            </a:pPr>
            <a:r>
              <a:rPr lang="en-US" sz="2000" dirty="0">
                <a:solidFill>
                  <a:srgbClr val="002060"/>
                </a:solidFill>
              </a:rPr>
              <a:t>    </a:t>
            </a:r>
          </a:p>
          <a:p>
            <a:pPr algn="just">
              <a:buNone/>
            </a:pPr>
            <a:r>
              <a:rPr lang="en-US" sz="2000" dirty="0">
                <a:solidFill>
                  <a:schemeClr val="bg1"/>
                </a:solidFill>
              </a:rPr>
              <a:t>   This project aims to predict the disease on the basis of the symptoms. The project is designed in such a way that the system takes symptoms from the user as input and produces output i.e. predict disease. Average prediction accuracy probability of 55% is </a:t>
            </a:r>
            <a:r>
              <a:rPr lang="en-US" sz="2000" dirty="0" smtClean="0">
                <a:solidFill>
                  <a:schemeClr val="bg1"/>
                </a:solidFill>
              </a:rPr>
              <a:t>obtained. Disease Predictor </a:t>
            </a:r>
            <a:r>
              <a:rPr lang="en-US" sz="2000" dirty="0">
                <a:solidFill>
                  <a:schemeClr val="bg1"/>
                </a:solidFill>
              </a:rPr>
              <a:t>was successfully implemented using grails </a:t>
            </a:r>
            <a:r>
              <a:rPr lang="en-US" sz="2000" dirty="0" smtClean="0">
                <a:solidFill>
                  <a:schemeClr val="bg1"/>
                </a:solidFill>
              </a:rPr>
              <a:t>framework and machine learning algorithms. it helps people to get quick guidance which consume </a:t>
            </a:r>
            <a:r>
              <a:rPr lang="en-US" sz="2000" smtClean="0">
                <a:solidFill>
                  <a:schemeClr val="bg1"/>
                </a:solidFill>
              </a:rPr>
              <a:t>less time .</a:t>
            </a:r>
            <a:endParaRPr lang="en-US" sz="2000" dirty="0">
              <a:solidFill>
                <a:schemeClr val="bg1"/>
              </a:solidFill>
            </a:endParaRPr>
          </a:p>
          <a:p>
            <a:pPr algn="just">
              <a:buNone/>
            </a:pPr>
            <a:endParaRPr lang="en-US" sz="2000" dirty="0">
              <a:solidFill>
                <a:srgbClr val="002060"/>
              </a:solidFill>
            </a:endParaRPr>
          </a:p>
        </p:txBody>
      </p:sp>
      <p:sp>
        <p:nvSpPr>
          <p:cNvPr id="8" name="Rectangle 7"/>
          <p:cNvSpPr/>
          <p:nvPr/>
        </p:nvSpPr>
        <p:spPr>
          <a:xfrm>
            <a:off x="2714612" y="428610"/>
            <a:ext cx="4378297" cy="646331"/>
          </a:xfrm>
          <a:prstGeom prst="rect">
            <a:avLst/>
          </a:prstGeom>
        </p:spPr>
        <p:txBody>
          <a:bodyPr wrap="square">
            <a:spAutoFit/>
          </a:bodyPr>
          <a:lstStyle/>
          <a:p>
            <a:pPr lvl="0" algn="ctr"/>
            <a:r>
              <a:rPr lang="en-IN" sz="3600" b="1" dirty="0">
                <a:ln w="12700">
                  <a:solidFill>
                    <a:srgbClr val="002060"/>
                  </a:solidFill>
                  <a:prstDash val="solid"/>
                </a:ln>
                <a:solidFill>
                  <a:schemeClr val="tx2">
                    <a:lumMod val="20000"/>
                    <a:lumOff val="80000"/>
                  </a:schemeClr>
                </a:solidFill>
                <a:effectLst>
                  <a:glow rad="63500">
                    <a:schemeClr val="accent1">
                      <a:satMod val="175000"/>
                      <a:alpha val="40000"/>
                    </a:schemeClr>
                  </a:glow>
                  <a:outerShdw blurRad="50800" dist="38100" dir="8100000" algn="tr" rotWithShape="0">
                    <a:prstClr val="black">
                      <a:alpha val="40000"/>
                    </a:prstClr>
                  </a:outerShdw>
                </a:effectLst>
              </a:rPr>
              <a:t>CONCLUSION</a:t>
            </a:r>
            <a:endParaRPr lang="en-US" sz="3600" b="1" dirty="0">
              <a:ln w="12700">
                <a:solidFill>
                  <a:srgbClr val="002060"/>
                </a:solidFill>
                <a:prstDash val="solid"/>
              </a:ln>
              <a:solidFill>
                <a:schemeClr val="tx2">
                  <a:lumMod val="20000"/>
                  <a:lumOff val="80000"/>
                </a:schemeClr>
              </a:solidFill>
              <a:effectLst>
                <a:glow rad="63500">
                  <a:schemeClr val="accent1">
                    <a:satMod val="175000"/>
                    <a:alpha val="40000"/>
                  </a:schemeClr>
                </a:glow>
                <a:outerShdw blurRad="50800" dist="38100" dir="8100000" algn="tr" rotWithShape="0">
                  <a:prstClr val="black">
                    <a:alpha val="40000"/>
                  </a:prstClr>
                </a:outerShdw>
              </a:effectLst>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sosceles Triangle 5"/>
          <p:cNvSpPr/>
          <p:nvPr/>
        </p:nvSpPr>
        <p:spPr>
          <a:xfrm>
            <a:off x="-142908" y="0"/>
            <a:ext cx="9144000" cy="514350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Placeholder 4"/>
          <p:cNvPicPr>
            <a:picLocks noGrp="1" noChangeAspect="1"/>
          </p:cNvPicPr>
          <p:nvPr>
            <p:ph type="pic" sz="quarter" idx="12"/>
          </p:nvPr>
        </p:nvPicPr>
        <p:blipFill rotWithShape="1">
          <a:blip r:embed="rId2" cstate="print">
            <a:extLst>
              <a:ext uri="{28A0092B-C50C-407E-A947-70E740481C1C}">
                <a14:useLocalDpi xmlns="" xmlns:a14="http://schemas.microsoft.com/office/drawing/2010/main" val="0"/>
              </a:ext>
            </a:extLst>
          </a:blip>
          <a:srcRect l="176" t="19060" r="6001" b="11309"/>
          <a:stretch/>
        </p:blipFill>
        <p:spPr/>
      </p:pic>
      <p:sp>
        <p:nvSpPr>
          <p:cNvPr id="7" name="Rectangle 6"/>
          <p:cNvSpPr/>
          <p:nvPr/>
        </p:nvSpPr>
        <p:spPr>
          <a:xfrm>
            <a:off x="2643174" y="4000510"/>
            <a:ext cx="4322658"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ko-KR"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63500">
                    <a:schemeClr val="accent2">
                      <a:satMod val="175000"/>
                      <a:alpha val="40000"/>
                    </a:schemeClr>
                  </a:glow>
                  <a:outerShdw blurRad="50800" dist="38100" dir="5400000" algn="t" rotWithShape="0">
                    <a:prstClr val="black">
                      <a:alpha val="40000"/>
                    </a:prstClr>
                  </a:outerShdw>
                </a:effectLst>
              </a:rPr>
              <a:t>THANK YOU</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63500">
                  <a:schemeClr val="accent2">
                    <a:satMod val="175000"/>
                    <a:alpha val="40000"/>
                  </a:schemeClr>
                </a:glow>
                <a:outerShdw blurRad="50800" dist="38100" dir="5400000" algn="t" rotWithShape="0">
                  <a:prstClr val="black">
                    <a:alpha val="40000"/>
                  </a:prstClr>
                </a:outerShdw>
              </a:effectLst>
            </a:endParaRPr>
          </a:p>
        </p:txBody>
      </p:sp>
    </p:spTree>
    <p:extLst>
      <p:ext uri="{BB962C8B-B14F-4D97-AF65-F5344CB8AC3E}">
        <p14:creationId xmlns="" xmlns:p14="http://schemas.microsoft.com/office/powerpoint/2010/main" val="6145590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2571750"/>
            <a:ext cx="7286676" cy="1846659"/>
          </a:xfrm>
          <a:prstGeom prst="rect">
            <a:avLst/>
          </a:prstGeom>
        </p:spPr>
        <p:txBody>
          <a:bodyPr wrap="square">
            <a:spAutoFit/>
          </a:bodyPr>
          <a:lstStyle/>
          <a:p>
            <a:pPr algn="just"/>
            <a:r>
              <a:rPr lang="en-US" altLang="ko-KR" sz="1600" dirty="0">
                <a:ln>
                  <a:solidFill>
                    <a:schemeClr val="bg1"/>
                  </a:solidFill>
                </a:ln>
                <a:solidFill>
                  <a:schemeClr val="bg1"/>
                </a:solidFill>
                <a:cs typeface="Arial" pitchFamily="34" charset="0"/>
              </a:rPr>
              <a:t>The main purpose behind this project is to help </a:t>
            </a:r>
            <a:r>
              <a:rPr lang="en-US" altLang="ko-KR" sz="1600" dirty="0" smtClean="0">
                <a:ln>
                  <a:solidFill>
                    <a:schemeClr val="bg1"/>
                  </a:solidFill>
                </a:ln>
                <a:solidFill>
                  <a:schemeClr val="bg1"/>
                </a:solidFill>
                <a:cs typeface="Arial" pitchFamily="34" charset="0"/>
              </a:rPr>
              <a:t>people to get </a:t>
            </a:r>
            <a:r>
              <a:rPr lang="en-US" altLang="ko-KR" sz="1600" dirty="0">
                <a:ln>
                  <a:solidFill>
                    <a:schemeClr val="bg1"/>
                  </a:solidFill>
                </a:ln>
                <a:solidFill>
                  <a:schemeClr val="bg1"/>
                </a:solidFill>
                <a:cs typeface="Arial" pitchFamily="34" charset="0"/>
              </a:rPr>
              <a:t>quick guidance related to their </a:t>
            </a:r>
            <a:r>
              <a:rPr lang="en-US" altLang="ko-KR" sz="1600" dirty="0" smtClean="0">
                <a:ln>
                  <a:solidFill>
                    <a:schemeClr val="bg1"/>
                  </a:solidFill>
                </a:ln>
                <a:solidFill>
                  <a:schemeClr val="bg1"/>
                </a:solidFill>
                <a:cs typeface="Arial" pitchFamily="34" charset="0"/>
              </a:rPr>
              <a:t>health issue. </a:t>
            </a:r>
            <a:r>
              <a:rPr lang="en-US" altLang="ko-KR" sz="1600" dirty="0">
                <a:ln>
                  <a:solidFill>
                    <a:schemeClr val="bg1"/>
                  </a:solidFill>
                </a:ln>
                <a:solidFill>
                  <a:schemeClr val="bg1"/>
                </a:solidFill>
                <a:cs typeface="Arial" pitchFamily="34" charset="0"/>
              </a:rPr>
              <a:t>Sometimes we need a doctor right away or don't feel well and want to know the reason behind the illness, so to overcome this type of </a:t>
            </a:r>
            <a:r>
              <a:rPr lang="en-US" altLang="ko-KR" sz="1600" dirty="0" smtClean="0">
                <a:ln>
                  <a:solidFill>
                    <a:schemeClr val="bg1"/>
                  </a:solidFill>
                </a:ln>
                <a:solidFill>
                  <a:schemeClr val="bg1"/>
                </a:solidFill>
                <a:cs typeface="Arial" pitchFamily="34" charset="0"/>
              </a:rPr>
              <a:t>problems </a:t>
            </a:r>
            <a:r>
              <a:rPr lang="en-US" altLang="ko-KR" sz="1600" dirty="0">
                <a:ln>
                  <a:solidFill>
                    <a:schemeClr val="bg1"/>
                  </a:solidFill>
                </a:ln>
                <a:solidFill>
                  <a:schemeClr val="bg1"/>
                </a:solidFill>
                <a:cs typeface="Arial" pitchFamily="34" charset="0"/>
              </a:rPr>
              <a:t>we've used a technique that only From the given symptoms one can estimate the probability of illness. This application has used machine learning algorithms based entirely on mathematical formulas that help make it easier to predict probability</a:t>
            </a:r>
            <a:r>
              <a:rPr lang="en-US" altLang="ko-KR" b="1" dirty="0">
                <a:solidFill>
                  <a:schemeClr val="bg1"/>
                </a:solidFill>
                <a:cs typeface="Arial" pitchFamily="34" charset="0"/>
              </a:rPr>
              <a:t>.</a:t>
            </a:r>
            <a:endParaRPr lang="ko-KR" altLang="en-US" b="1" dirty="0">
              <a:solidFill>
                <a:schemeClr val="bg1"/>
              </a:solidFill>
              <a:cs typeface="Arial" pitchFamily="34" charset="0"/>
            </a:endParaRPr>
          </a:p>
        </p:txBody>
      </p:sp>
      <p:grpSp>
        <p:nvGrpSpPr>
          <p:cNvPr id="3" name="Group 135">
            <a:extLst>
              <a:ext uri="{FF2B5EF4-FFF2-40B4-BE49-F238E27FC236}">
                <a16:creationId xmlns="" xmlns:a16="http://schemas.microsoft.com/office/drawing/2014/main" id="{A0EAB522-1DFF-4B85-8868-4BF984E553F0}"/>
              </a:ext>
            </a:extLst>
          </p:cNvPr>
          <p:cNvGrpSpPr/>
          <p:nvPr/>
        </p:nvGrpSpPr>
        <p:grpSpPr>
          <a:xfrm>
            <a:off x="-357222" y="928676"/>
            <a:ext cx="9072626" cy="1357322"/>
            <a:chOff x="-491345" y="1077822"/>
            <a:chExt cx="10267188" cy="2109978"/>
          </a:xfrm>
        </p:grpSpPr>
        <p:grpSp>
          <p:nvGrpSpPr>
            <p:cNvPr id="4" name="Group 121">
              <a:extLst>
                <a:ext uri="{FF2B5EF4-FFF2-40B4-BE49-F238E27FC236}">
                  <a16:creationId xmlns="" xmlns:a16="http://schemas.microsoft.com/office/drawing/2014/main" id="{25426AD8-F38A-41A4-A132-B187D44A767E}"/>
                </a:ext>
              </a:extLst>
            </p:cNvPr>
            <p:cNvGrpSpPr/>
            <p:nvPr/>
          </p:nvGrpSpPr>
          <p:grpSpPr>
            <a:xfrm>
              <a:off x="-491345" y="1077822"/>
              <a:ext cx="10267188" cy="2109978"/>
              <a:chOff x="-491345" y="1077822"/>
              <a:chExt cx="10267188" cy="2109978"/>
            </a:xfrm>
          </p:grpSpPr>
          <p:pic>
            <p:nvPicPr>
              <p:cNvPr id="14" name="Picture 13">
                <a:extLst>
                  <a:ext uri="{FF2B5EF4-FFF2-40B4-BE49-F238E27FC236}">
                    <a16:creationId xmlns="" xmlns:a16="http://schemas.microsoft.com/office/drawing/2014/main" id="{8B491B70-93F2-4668-BC1F-5BBC24FCA6B8}"/>
                  </a:ext>
                </a:extLst>
              </p:cNvPr>
              <p:cNvPicPr>
                <a:picLocks noChangeAspect="1"/>
              </p:cNvPicPr>
              <p:nvPr/>
            </p:nvPicPr>
            <p:blipFill>
              <a:blip r:embed="rId2" cstate="print"/>
              <a:stretch>
                <a:fillRect/>
              </a:stretch>
            </p:blipFill>
            <p:spPr>
              <a:xfrm>
                <a:off x="8099443" y="1808913"/>
                <a:ext cx="1676400" cy="495300"/>
              </a:xfrm>
              <a:custGeom>
                <a:avLst/>
                <a:gdLst>
                  <a:gd name="connsiteX0" fmla="*/ 0 w 1676400"/>
                  <a:gd name="connsiteY0" fmla="*/ 0 h 495300"/>
                  <a:gd name="connsiteX1" fmla="*/ 1684782 w 1676400"/>
                  <a:gd name="connsiteY1" fmla="*/ 0 h 495300"/>
                  <a:gd name="connsiteX2" fmla="*/ 1684782 w 1676400"/>
                  <a:gd name="connsiteY2" fmla="*/ 498348 h 495300"/>
                  <a:gd name="connsiteX3" fmla="*/ 0 w 1676400"/>
                  <a:gd name="connsiteY3" fmla="*/ 498348 h 495300"/>
                </a:gdLst>
                <a:ahLst/>
                <a:cxnLst>
                  <a:cxn ang="0">
                    <a:pos x="connsiteX0" y="connsiteY0"/>
                  </a:cxn>
                  <a:cxn ang="0">
                    <a:pos x="connsiteX1" y="connsiteY1"/>
                  </a:cxn>
                  <a:cxn ang="0">
                    <a:pos x="connsiteX2" y="connsiteY2"/>
                  </a:cxn>
                  <a:cxn ang="0">
                    <a:pos x="connsiteX3" y="connsiteY3"/>
                  </a:cxn>
                </a:cxnLst>
                <a:rect l="l" t="t" r="r" b="b"/>
                <a:pathLst>
                  <a:path w="1676400" h="495300">
                    <a:moveTo>
                      <a:pt x="0" y="0"/>
                    </a:moveTo>
                    <a:lnTo>
                      <a:pt x="1684782" y="0"/>
                    </a:lnTo>
                    <a:lnTo>
                      <a:pt x="1684782" y="498348"/>
                    </a:lnTo>
                    <a:lnTo>
                      <a:pt x="0" y="498348"/>
                    </a:lnTo>
                    <a:close/>
                  </a:path>
                </a:pathLst>
              </a:custGeom>
              <a:ln/>
            </p:spPr>
          </p:pic>
          <p:sp>
            <p:nvSpPr>
              <p:cNvPr id="15" name="Freeform: Shape 65">
                <a:extLst>
                  <a:ext uri="{FF2B5EF4-FFF2-40B4-BE49-F238E27FC236}">
                    <a16:creationId xmlns="" xmlns:a16="http://schemas.microsoft.com/office/drawing/2014/main" id="{F7F6D971-A705-4B43-9964-5269154453FE}"/>
                  </a:ext>
                </a:extLst>
              </p:cNvPr>
              <p:cNvSpPr/>
              <p:nvPr/>
            </p:nvSpPr>
            <p:spPr>
              <a:xfrm>
                <a:off x="8125446" y="1833631"/>
                <a:ext cx="1600200" cy="409575"/>
              </a:xfrm>
              <a:custGeom>
                <a:avLst/>
                <a:gdLst>
                  <a:gd name="connsiteX0" fmla="*/ 1578769 w 1600200"/>
                  <a:gd name="connsiteY0" fmla="*/ 285274 h 409575"/>
                  <a:gd name="connsiteX1" fmla="*/ 1285398 w 1600200"/>
                  <a:gd name="connsiteY1" fmla="*/ 285274 h 409575"/>
                  <a:gd name="connsiteX2" fmla="*/ 1257776 w 1600200"/>
                  <a:gd name="connsiteY2" fmla="*/ 323374 h 409575"/>
                  <a:gd name="connsiteX3" fmla="*/ 1217771 w 1600200"/>
                  <a:gd name="connsiteY3" fmla="*/ 153829 h 409575"/>
                  <a:gd name="connsiteX4" fmla="*/ 1181576 w 1600200"/>
                  <a:gd name="connsiteY4" fmla="*/ 285274 h 409575"/>
                  <a:gd name="connsiteX5" fmla="*/ 1093946 w 1600200"/>
                  <a:gd name="connsiteY5" fmla="*/ 285274 h 409575"/>
                  <a:gd name="connsiteX6" fmla="*/ 1080611 w 1600200"/>
                  <a:gd name="connsiteY6" fmla="*/ 335756 h 409575"/>
                  <a:gd name="connsiteX7" fmla="*/ 1056798 w 1600200"/>
                  <a:gd name="connsiteY7" fmla="*/ 277654 h 409575"/>
                  <a:gd name="connsiteX8" fmla="*/ 1032986 w 1600200"/>
                  <a:gd name="connsiteY8" fmla="*/ 322421 h 409575"/>
                  <a:gd name="connsiteX9" fmla="*/ 988219 w 1600200"/>
                  <a:gd name="connsiteY9" fmla="*/ 21431 h 409575"/>
                  <a:gd name="connsiteX10" fmla="*/ 932973 w 1600200"/>
                  <a:gd name="connsiteY10" fmla="*/ 393859 h 409575"/>
                  <a:gd name="connsiteX11" fmla="*/ 912019 w 1600200"/>
                  <a:gd name="connsiteY11" fmla="*/ 285274 h 409575"/>
                  <a:gd name="connsiteX12" fmla="*/ 686276 w 1600200"/>
                  <a:gd name="connsiteY12" fmla="*/ 285274 h 409575"/>
                  <a:gd name="connsiteX13" fmla="*/ 656748 w 1600200"/>
                  <a:gd name="connsiteY13" fmla="*/ 344329 h 409575"/>
                  <a:gd name="connsiteX14" fmla="*/ 621506 w 1600200"/>
                  <a:gd name="connsiteY14" fmla="*/ 150971 h 409575"/>
                  <a:gd name="connsiteX15" fmla="*/ 578644 w 1600200"/>
                  <a:gd name="connsiteY15" fmla="*/ 285274 h 409575"/>
                  <a:gd name="connsiteX16" fmla="*/ 491966 w 1600200"/>
                  <a:gd name="connsiteY16" fmla="*/ 285274 h 409575"/>
                  <a:gd name="connsiteX17" fmla="*/ 467201 w 1600200"/>
                  <a:gd name="connsiteY17" fmla="*/ 322421 h 409575"/>
                  <a:gd name="connsiteX18" fmla="*/ 441484 w 1600200"/>
                  <a:gd name="connsiteY18" fmla="*/ 275749 h 409575"/>
                  <a:gd name="connsiteX19" fmla="*/ 408146 w 1600200"/>
                  <a:gd name="connsiteY19" fmla="*/ 336709 h 409575"/>
                  <a:gd name="connsiteX20" fmla="*/ 376714 w 1600200"/>
                  <a:gd name="connsiteY20" fmla="*/ 72866 h 409575"/>
                  <a:gd name="connsiteX21" fmla="*/ 335756 w 1600200"/>
                  <a:gd name="connsiteY21" fmla="*/ 377666 h 409575"/>
                  <a:gd name="connsiteX22" fmla="*/ 308134 w 1600200"/>
                  <a:gd name="connsiteY22" fmla="*/ 285274 h 409575"/>
                  <a:gd name="connsiteX23" fmla="*/ 238601 w 1600200"/>
                  <a:gd name="connsiteY23" fmla="*/ 285274 h 409575"/>
                  <a:gd name="connsiteX24" fmla="*/ 210026 w 1600200"/>
                  <a:gd name="connsiteY24" fmla="*/ 237649 h 409575"/>
                  <a:gd name="connsiteX25" fmla="*/ 177641 w 1600200"/>
                  <a:gd name="connsiteY25" fmla="*/ 285274 h 409575"/>
                  <a:gd name="connsiteX26" fmla="*/ 21431 w 1600200"/>
                  <a:gd name="connsiteY26" fmla="*/ 28527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0200" h="409575">
                    <a:moveTo>
                      <a:pt x="1578769" y="285274"/>
                    </a:moveTo>
                    <a:lnTo>
                      <a:pt x="1285398" y="285274"/>
                    </a:lnTo>
                    <a:lnTo>
                      <a:pt x="1257776" y="323374"/>
                    </a:lnTo>
                    <a:lnTo>
                      <a:pt x="1217771" y="153829"/>
                    </a:lnTo>
                    <a:lnTo>
                      <a:pt x="1181576" y="285274"/>
                    </a:lnTo>
                    <a:lnTo>
                      <a:pt x="1093946" y="285274"/>
                    </a:lnTo>
                    <a:lnTo>
                      <a:pt x="1080611" y="335756"/>
                    </a:lnTo>
                    <a:lnTo>
                      <a:pt x="1056798" y="277654"/>
                    </a:lnTo>
                    <a:lnTo>
                      <a:pt x="1032986" y="322421"/>
                    </a:lnTo>
                    <a:lnTo>
                      <a:pt x="988219" y="21431"/>
                    </a:lnTo>
                    <a:lnTo>
                      <a:pt x="932973" y="393859"/>
                    </a:lnTo>
                    <a:lnTo>
                      <a:pt x="912019" y="285274"/>
                    </a:lnTo>
                    <a:lnTo>
                      <a:pt x="686276" y="285274"/>
                    </a:lnTo>
                    <a:lnTo>
                      <a:pt x="656748" y="344329"/>
                    </a:lnTo>
                    <a:lnTo>
                      <a:pt x="621506" y="150971"/>
                    </a:lnTo>
                    <a:lnTo>
                      <a:pt x="578644" y="285274"/>
                    </a:lnTo>
                    <a:lnTo>
                      <a:pt x="491966" y="285274"/>
                    </a:lnTo>
                    <a:lnTo>
                      <a:pt x="467201" y="322421"/>
                    </a:lnTo>
                    <a:lnTo>
                      <a:pt x="441484" y="275749"/>
                    </a:lnTo>
                    <a:lnTo>
                      <a:pt x="408146" y="336709"/>
                    </a:lnTo>
                    <a:lnTo>
                      <a:pt x="376714" y="72866"/>
                    </a:lnTo>
                    <a:lnTo>
                      <a:pt x="335756" y="377666"/>
                    </a:lnTo>
                    <a:lnTo>
                      <a:pt x="308134" y="285274"/>
                    </a:lnTo>
                    <a:lnTo>
                      <a:pt x="238601" y="285274"/>
                    </a:lnTo>
                    <a:lnTo>
                      <a:pt x="210026" y="237649"/>
                    </a:lnTo>
                    <a:lnTo>
                      <a:pt x="177641" y="285274"/>
                    </a:lnTo>
                    <a:lnTo>
                      <a:pt x="21431" y="285274"/>
                    </a:lnTo>
                  </a:path>
                </a:pathLst>
              </a:custGeom>
              <a:noFill/>
              <a:ln w="28575" cap="rnd">
                <a:solidFill>
                  <a:srgbClr val="FFFFFF"/>
                </a:solidFill>
                <a:prstDash val="solid"/>
                <a:round/>
              </a:ln>
            </p:spPr>
            <p:txBody>
              <a:bodyPr rtlCol="0" anchor="ctr"/>
              <a:lstStyle/>
              <a:p>
                <a:endParaRPr lang="en-US"/>
              </a:p>
            </p:txBody>
          </p:sp>
          <p:pic>
            <p:nvPicPr>
              <p:cNvPr id="16" name="Picture 15">
                <a:extLst>
                  <a:ext uri="{FF2B5EF4-FFF2-40B4-BE49-F238E27FC236}">
                    <a16:creationId xmlns="" xmlns:a16="http://schemas.microsoft.com/office/drawing/2014/main" id="{32EBC4F2-FDAB-458F-B3D6-C655FBB2CB3A}"/>
                  </a:ext>
                </a:extLst>
              </p:cNvPr>
              <p:cNvPicPr>
                <a:picLocks noChangeAspect="1"/>
              </p:cNvPicPr>
              <p:nvPr/>
            </p:nvPicPr>
            <p:blipFill rotWithShape="1">
              <a:blip r:embed="rId3" cstate="print"/>
              <a:srcRect l="-8934" r="1"/>
              <a:stretch/>
            </p:blipFill>
            <p:spPr>
              <a:xfrm>
                <a:off x="-491345" y="1797483"/>
                <a:ext cx="5676900" cy="495300"/>
              </a:xfrm>
              <a:custGeom>
                <a:avLst/>
                <a:gdLst>
                  <a:gd name="connsiteX0" fmla="*/ 0 w 5676900"/>
                  <a:gd name="connsiteY0" fmla="*/ 0 h 495300"/>
                  <a:gd name="connsiteX1" fmla="*/ 5685282 w 5676900"/>
                  <a:gd name="connsiteY1" fmla="*/ 0 h 495300"/>
                  <a:gd name="connsiteX2" fmla="*/ 5685282 w 5676900"/>
                  <a:gd name="connsiteY2" fmla="*/ 500634 h 495300"/>
                  <a:gd name="connsiteX3" fmla="*/ 0 w 5676900"/>
                  <a:gd name="connsiteY3" fmla="*/ 500634 h 495300"/>
                </a:gdLst>
                <a:ahLst/>
                <a:cxnLst>
                  <a:cxn ang="0">
                    <a:pos x="connsiteX0" y="connsiteY0"/>
                  </a:cxn>
                  <a:cxn ang="0">
                    <a:pos x="connsiteX1" y="connsiteY1"/>
                  </a:cxn>
                  <a:cxn ang="0">
                    <a:pos x="connsiteX2" y="connsiteY2"/>
                  </a:cxn>
                  <a:cxn ang="0">
                    <a:pos x="connsiteX3" y="connsiteY3"/>
                  </a:cxn>
                </a:cxnLst>
                <a:rect l="l" t="t" r="r" b="b"/>
                <a:pathLst>
                  <a:path w="5676900" h="495300">
                    <a:moveTo>
                      <a:pt x="0" y="0"/>
                    </a:moveTo>
                    <a:lnTo>
                      <a:pt x="5685282" y="0"/>
                    </a:lnTo>
                    <a:lnTo>
                      <a:pt x="5685282" y="500634"/>
                    </a:lnTo>
                    <a:lnTo>
                      <a:pt x="0" y="500634"/>
                    </a:lnTo>
                    <a:close/>
                  </a:path>
                </a:pathLst>
              </a:custGeom>
              <a:ln/>
            </p:spPr>
          </p:pic>
          <p:sp>
            <p:nvSpPr>
              <p:cNvPr id="17" name="Freeform: Shape 67">
                <a:extLst>
                  <a:ext uri="{FF2B5EF4-FFF2-40B4-BE49-F238E27FC236}">
                    <a16:creationId xmlns="" xmlns:a16="http://schemas.microsoft.com/office/drawing/2014/main" id="{5653D0CF-464F-41CE-9CC7-5B508C75BCB1}"/>
                  </a:ext>
                </a:extLst>
              </p:cNvPr>
              <p:cNvSpPr/>
              <p:nvPr/>
            </p:nvSpPr>
            <p:spPr>
              <a:xfrm>
                <a:off x="14351" y="1860842"/>
                <a:ext cx="5196891"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96891" h="372428">
                    <a:moveTo>
                      <a:pt x="5196891" y="263843"/>
                    </a:moveTo>
                    <a:lnTo>
                      <a:pt x="4903521" y="263843"/>
                    </a:lnTo>
                    <a:lnTo>
                      <a:pt x="4875899" y="301943"/>
                    </a:lnTo>
                    <a:lnTo>
                      <a:pt x="4835893" y="132398"/>
                    </a:lnTo>
                    <a:lnTo>
                      <a:pt x="4799699" y="263843"/>
                    </a:lnTo>
                    <a:lnTo>
                      <a:pt x="4712068" y="263843"/>
                    </a:lnTo>
                    <a:lnTo>
                      <a:pt x="4698733" y="314325"/>
                    </a:lnTo>
                    <a:lnTo>
                      <a:pt x="4674921" y="256223"/>
                    </a:lnTo>
                    <a:lnTo>
                      <a:pt x="4651108" y="300990"/>
                    </a:lnTo>
                    <a:lnTo>
                      <a:pt x="4606341" y="0"/>
                    </a:lnTo>
                    <a:lnTo>
                      <a:pt x="4551096" y="372428"/>
                    </a:lnTo>
                    <a:lnTo>
                      <a:pt x="4530141" y="263843"/>
                    </a:lnTo>
                    <a:lnTo>
                      <a:pt x="4304399" y="263843"/>
                    </a:lnTo>
                    <a:lnTo>
                      <a:pt x="4274871" y="322898"/>
                    </a:lnTo>
                    <a:lnTo>
                      <a:pt x="4239628" y="129540"/>
                    </a:lnTo>
                    <a:lnTo>
                      <a:pt x="4196766" y="263843"/>
                    </a:lnTo>
                    <a:lnTo>
                      <a:pt x="4110088" y="263843"/>
                    </a:lnTo>
                    <a:lnTo>
                      <a:pt x="4085324" y="300990"/>
                    </a:lnTo>
                    <a:lnTo>
                      <a:pt x="4059606" y="254318"/>
                    </a:lnTo>
                    <a:lnTo>
                      <a:pt x="4026268" y="315278"/>
                    </a:lnTo>
                    <a:lnTo>
                      <a:pt x="3994836" y="51435"/>
                    </a:lnTo>
                    <a:lnTo>
                      <a:pt x="3953878" y="356235"/>
                    </a:lnTo>
                    <a:lnTo>
                      <a:pt x="3926256" y="263843"/>
                    </a:lnTo>
                    <a:lnTo>
                      <a:pt x="3856724" y="263843"/>
                    </a:lnTo>
                    <a:lnTo>
                      <a:pt x="3828149" y="216218"/>
                    </a:lnTo>
                    <a:lnTo>
                      <a:pt x="3795763" y="263843"/>
                    </a:lnTo>
                    <a:lnTo>
                      <a:pt x="0" y="263842"/>
                    </a:lnTo>
                  </a:path>
                </a:pathLst>
              </a:custGeom>
              <a:noFill/>
              <a:ln w="28575" cap="rnd">
                <a:solidFill>
                  <a:srgbClr val="FFFFFF"/>
                </a:solidFill>
                <a:prstDash val="solid"/>
                <a:round/>
              </a:ln>
            </p:spPr>
            <p:txBody>
              <a:bodyPr rtlCol="0" anchor="ctr"/>
              <a:lstStyle/>
              <a:p>
                <a:endParaRPr lang="en-US"/>
              </a:p>
            </p:txBody>
          </p:sp>
          <p:pic>
            <p:nvPicPr>
              <p:cNvPr id="18" name="Picture 17">
                <a:extLst>
                  <a:ext uri="{FF2B5EF4-FFF2-40B4-BE49-F238E27FC236}">
                    <a16:creationId xmlns="" xmlns:a16="http://schemas.microsoft.com/office/drawing/2014/main" id="{5DEF24CD-3AAD-4FCE-BB30-02BFFC7D05A7}"/>
                  </a:ext>
                </a:extLst>
              </p:cNvPr>
              <p:cNvPicPr>
                <a:picLocks noChangeAspect="1"/>
              </p:cNvPicPr>
              <p:nvPr/>
            </p:nvPicPr>
            <p:blipFill>
              <a:blip r:embed="rId4" cstate="print"/>
              <a:stretch>
                <a:fillRect/>
              </a:stretch>
            </p:blipFill>
            <p:spPr>
              <a:xfrm>
                <a:off x="5082352"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19" name="Freeform: Shape 69">
                <a:extLst>
                  <a:ext uri="{FF2B5EF4-FFF2-40B4-BE49-F238E27FC236}">
                    <a16:creationId xmlns="" xmlns:a16="http://schemas.microsoft.com/office/drawing/2014/main" id="{32FC8001-B8F3-49FB-AF84-BD616B5629B2}"/>
                  </a:ext>
                </a:extLst>
              </p:cNvPr>
              <p:cNvSpPr/>
              <p:nvPr/>
            </p:nvSpPr>
            <p:spPr>
              <a:xfrm>
                <a:off x="5117451" y="1766003"/>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20" name="Picture 19">
                <a:extLst>
                  <a:ext uri="{FF2B5EF4-FFF2-40B4-BE49-F238E27FC236}">
                    <a16:creationId xmlns="" xmlns:a16="http://schemas.microsoft.com/office/drawing/2014/main" id="{94A1CF25-E437-4C2B-B3E8-D51797868892}"/>
                  </a:ext>
                </a:extLst>
              </p:cNvPr>
              <p:cNvPicPr>
                <a:picLocks noChangeAspect="1"/>
              </p:cNvPicPr>
              <p:nvPr/>
            </p:nvPicPr>
            <p:blipFill>
              <a:blip r:embed="rId5" cstate="print"/>
              <a:stretch>
                <a:fillRect/>
              </a:stretch>
            </p:blipFill>
            <p:spPr>
              <a:xfrm>
                <a:off x="5653852" y="2058516"/>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21" name="Freeform: Shape 71">
                <a:extLst>
                  <a:ext uri="{FF2B5EF4-FFF2-40B4-BE49-F238E27FC236}">
                    <a16:creationId xmlns="" xmlns:a16="http://schemas.microsoft.com/office/drawing/2014/main" id="{202212BC-E82C-4073-9C8E-B0E894C02C8A}"/>
                  </a:ext>
                </a:extLst>
              </p:cNvPr>
              <p:cNvSpPr/>
              <p:nvPr/>
            </p:nvSpPr>
            <p:spPr>
              <a:xfrm>
                <a:off x="5688951" y="2092711"/>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22" name="Picture 21">
                <a:extLst>
                  <a:ext uri="{FF2B5EF4-FFF2-40B4-BE49-F238E27FC236}">
                    <a16:creationId xmlns="" xmlns:a16="http://schemas.microsoft.com/office/drawing/2014/main" id="{37C064A4-6E82-470C-BF77-FF3F6357BE81}"/>
                  </a:ext>
                </a:extLst>
              </p:cNvPr>
              <p:cNvPicPr>
                <a:picLocks noChangeAspect="1"/>
              </p:cNvPicPr>
              <p:nvPr/>
            </p:nvPicPr>
            <p:blipFill>
              <a:blip r:embed="rId6" cstate="print"/>
              <a:stretch>
                <a:fillRect/>
              </a:stretch>
            </p:blipFill>
            <p:spPr>
              <a:xfrm>
                <a:off x="5649280" y="140472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23" name="Freeform: Shape 73">
                <a:extLst>
                  <a:ext uri="{FF2B5EF4-FFF2-40B4-BE49-F238E27FC236}">
                    <a16:creationId xmlns="" xmlns:a16="http://schemas.microsoft.com/office/drawing/2014/main" id="{F8ECD751-6127-4DE6-8D9F-40183E34C7AE}"/>
                  </a:ext>
                </a:extLst>
              </p:cNvPr>
              <p:cNvSpPr/>
              <p:nvPr/>
            </p:nvSpPr>
            <p:spPr>
              <a:xfrm>
                <a:off x="5685141" y="1437391"/>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24" name="Picture 23">
                <a:extLst>
                  <a:ext uri="{FF2B5EF4-FFF2-40B4-BE49-F238E27FC236}">
                    <a16:creationId xmlns="" xmlns:a16="http://schemas.microsoft.com/office/drawing/2014/main" id="{A095F136-6DBD-4EDF-8707-71F0C82E9264}"/>
                  </a:ext>
                </a:extLst>
              </p:cNvPr>
              <p:cNvPicPr>
                <a:picLocks noChangeAspect="1"/>
              </p:cNvPicPr>
              <p:nvPr/>
            </p:nvPicPr>
            <p:blipFill>
              <a:blip r:embed="rId7" cstate="print"/>
              <a:stretch>
                <a:fillRect/>
              </a:stretch>
            </p:blipFill>
            <p:spPr>
              <a:xfrm>
                <a:off x="7354636" y="1731618"/>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25" name="Freeform: Shape 75">
                <a:extLst>
                  <a:ext uri="{FF2B5EF4-FFF2-40B4-BE49-F238E27FC236}">
                    <a16:creationId xmlns="" xmlns:a16="http://schemas.microsoft.com/office/drawing/2014/main" id="{6AE7AB1A-1A18-4A4B-9420-C20A711060D6}"/>
                  </a:ext>
                </a:extLst>
              </p:cNvPr>
              <p:cNvSpPr/>
              <p:nvPr/>
            </p:nvSpPr>
            <p:spPr>
              <a:xfrm>
                <a:off x="7390116" y="1764098"/>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26" name="Picture 25">
                <a:extLst>
                  <a:ext uri="{FF2B5EF4-FFF2-40B4-BE49-F238E27FC236}">
                    <a16:creationId xmlns="" xmlns:a16="http://schemas.microsoft.com/office/drawing/2014/main" id="{47D7980E-90EE-44E0-8175-17619F826AC7}"/>
                  </a:ext>
                </a:extLst>
              </p:cNvPr>
              <p:cNvPicPr>
                <a:picLocks noChangeAspect="1"/>
              </p:cNvPicPr>
              <p:nvPr/>
            </p:nvPicPr>
            <p:blipFill>
              <a:blip r:embed="rId8" cstate="print"/>
              <a:stretch>
                <a:fillRect/>
              </a:stretch>
            </p:blipFill>
            <p:spPr>
              <a:xfrm>
                <a:off x="6218494" y="2387700"/>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27" name="Freeform: Shape 77">
                <a:extLst>
                  <a:ext uri="{FF2B5EF4-FFF2-40B4-BE49-F238E27FC236}">
                    <a16:creationId xmlns="" xmlns:a16="http://schemas.microsoft.com/office/drawing/2014/main" id="{5B87D4CB-9826-46FA-9AB5-6ED8FED6C16A}"/>
                  </a:ext>
                </a:extLst>
              </p:cNvPr>
              <p:cNvSpPr/>
              <p:nvPr/>
            </p:nvSpPr>
            <p:spPr>
              <a:xfrm>
                <a:off x="6252831" y="2421323"/>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28" name="Picture 27">
                <a:extLst>
                  <a:ext uri="{FF2B5EF4-FFF2-40B4-BE49-F238E27FC236}">
                    <a16:creationId xmlns="" xmlns:a16="http://schemas.microsoft.com/office/drawing/2014/main" id="{A9A12785-C9A1-406C-83CA-2579807EC12A}"/>
                  </a:ext>
                </a:extLst>
              </p:cNvPr>
              <p:cNvPicPr>
                <a:picLocks noChangeAspect="1"/>
              </p:cNvPicPr>
              <p:nvPr/>
            </p:nvPicPr>
            <p:blipFill>
              <a:blip r:embed="rId9" cstate="print"/>
              <a:stretch>
                <a:fillRect/>
              </a:stretch>
            </p:blipFill>
            <p:spPr>
              <a:xfrm>
                <a:off x="6218494"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29" name="Freeform: Shape 79">
                <a:extLst>
                  <a:ext uri="{FF2B5EF4-FFF2-40B4-BE49-F238E27FC236}">
                    <a16:creationId xmlns="" xmlns:a16="http://schemas.microsoft.com/office/drawing/2014/main" id="{B1EC3330-2CEB-473D-A022-3EA3BA01ACAE}"/>
                  </a:ext>
                </a:extLst>
              </p:cNvPr>
              <p:cNvSpPr/>
              <p:nvPr/>
            </p:nvSpPr>
            <p:spPr>
              <a:xfrm>
                <a:off x="6252831" y="1766003"/>
                <a:ext cx="800100" cy="695325"/>
              </a:xfrm>
              <a:custGeom>
                <a:avLst/>
                <a:gdLst>
                  <a:gd name="connsiteX0" fmla="*/ 778669 w 800100"/>
                  <a:gd name="connsiteY0" fmla="*/ 349091 h 695325"/>
                  <a:gd name="connsiteX1" fmla="*/ 589122 w 800100"/>
                  <a:gd name="connsiteY1" fmla="*/ 676751 h 695325"/>
                  <a:gd name="connsiteX2" fmla="*/ 210979 w 800100"/>
                  <a:gd name="connsiteY2" fmla="*/ 676751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979" y="676751"/>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30" name="Picture 29">
                <a:extLst>
                  <a:ext uri="{FF2B5EF4-FFF2-40B4-BE49-F238E27FC236}">
                    <a16:creationId xmlns="" xmlns:a16="http://schemas.microsoft.com/office/drawing/2014/main" id="{8E8CD869-3CB8-4111-BBCB-29C5222A5695}"/>
                  </a:ext>
                </a:extLst>
              </p:cNvPr>
              <p:cNvPicPr>
                <a:picLocks noChangeAspect="1"/>
              </p:cNvPicPr>
              <p:nvPr/>
            </p:nvPicPr>
            <p:blipFill>
              <a:blip r:embed="rId10" cstate="print"/>
              <a:stretch>
                <a:fillRect/>
              </a:stretch>
            </p:blipFill>
            <p:spPr>
              <a:xfrm>
                <a:off x="6218494" y="1077822"/>
                <a:ext cx="904875" cy="800100"/>
              </a:xfrm>
              <a:custGeom>
                <a:avLst/>
                <a:gdLst>
                  <a:gd name="connsiteX0" fmla="*/ 0 w 904875"/>
                  <a:gd name="connsiteY0" fmla="*/ 0 h 800100"/>
                  <a:gd name="connsiteX1" fmla="*/ 907542 w 904875"/>
                  <a:gd name="connsiteY1" fmla="*/ 0 h 800100"/>
                  <a:gd name="connsiteX2" fmla="*/ 907542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2386"/>
                    </a:lnTo>
                    <a:lnTo>
                      <a:pt x="0" y="802386"/>
                    </a:lnTo>
                    <a:close/>
                  </a:path>
                </a:pathLst>
              </a:custGeom>
              <a:ln/>
            </p:spPr>
          </p:pic>
          <p:sp>
            <p:nvSpPr>
              <p:cNvPr id="31" name="Freeform: Shape 81">
                <a:extLst>
                  <a:ext uri="{FF2B5EF4-FFF2-40B4-BE49-F238E27FC236}">
                    <a16:creationId xmlns="" xmlns:a16="http://schemas.microsoft.com/office/drawing/2014/main" id="{7DCAB668-9C55-4FB4-A127-3B5E7EF9570B}"/>
                  </a:ext>
                </a:extLst>
              </p:cNvPr>
              <p:cNvSpPr/>
              <p:nvPr/>
            </p:nvSpPr>
            <p:spPr>
              <a:xfrm>
                <a:off x="6252831" y="1109731"/>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32" name="Picture 31">
                <a:extLst>
                  <a:ext uri="{FF2B5EF4-FFF2-40B4-BE49-F238E27FC236}">
                    <a16:creationId xmlns="" xmlns:a16="http://schemas.microsoft.com/office/drawing/2014/main" id="{203AB0EB-1196-4F26-B3C3-FFCD0FF761EE}"/>
                  </a:ext>
                </a:extLst>
              </p:cNvPr>
              <p:cNvPicPr>
                <a:picLocks noChangeAspect="1"/>
              </p:cNvPicPr>
              <p:nvPr/>
            </p:nvPicPr>
            <p:blipFill>
              <a:blip r:embed="rId11" cstate="print"/>
              <a:stretch>
                <a:fillRect/>
              </a:stretch>
            </p:blipFill>
            <p:spPr>
              <a:xfrm>
                <a:off x="6785422" y="1409292"/>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33" name="Freeform: Shape 83">
                <a:extLst>
                  <a:ext uri="{FF2B5EF4-FFF2-40B4-BE49-F238E27FC236}">
                    <a16:creationId xmlns="" xmlns:a16="http://schemas.microsoft.com/office/drawing/2014/main" id="{CDC82CB9-9BDA-45C9-94D9-717A04FB1CDB}"/>
                  </a:ext>
                </a:extLst>
              </p:cNvPr>
              <p:cNvSpPr/>
              <p:nvPr/>
            </p:nvSpPr>
            <p:spPr>
              <a:xfrm>
                <a:off x="6820521" y="1442153"/>
                <a:ext cx="800100" cy="695325"/>
              </a:xfrm>
              <a:custGeom>
                <a:avLst/>
                <a:gdLst>
                  <a:gd name="connsiteX0" fmla="*/ 778669 w 800100"/>
                  <a:gd name="connsiteY0" fmla="*/ 349091 h 695325"/>
                  <a:gd name="connsiteX1" fmla="*/ 589121 w 800100"/>
                  <a:gd name="connsiteY1" fmla="*/ 676751 h 695325"/>
                  <a:gd name="connsiteX2" fmla="*/ 210978 w 800100"/>
                  <a:gd name="connsiteY2" fmla="*/ 676751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6751"/>
                    </a:lnTo>
                    <a:lnTo>
                      <a:pt x="210978" y="676751"/>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34" name="Picture 33">
                <a:extLst>
                  <a:ext uri="{FF2B5EF4-FFF2-40B4-BE49-F238E27FC236}">
                    <a16:creationId xmlns="" xmlns:a16="http://schemas.microsoft.com/office/drawing/2014/main" id="{EC288035-393E-4E82-8D0E-2D38BA726005}"/>
                  </a:ext>
                </a:extLst>
              </p:cNvPr>
              <p:cNvPicPr>
                <a:picLocks noChangeAspect="1"/>
              </p:cNvPicPr>
              <p:nvPr/>
            </p:nvPicPr>
            <p:blipFill>
              <a:blip r:embed="rId12" cstate="print"/>
              <a:stretch>
                <a:fillRect/>
              </a:stretch>
            </p:blipFill>
            <p:spPr>
              <a:xfrm>
                <a:off x="6783136" y="205623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35" name="Freeform: Shape 85">
                <a:extLst>
                  <a:ext uri="{FF2B5EF4-FFF2-40B4-BE49-F238E27FC236}">
                    <a16:creationId xmlns="" xmlns:a16="http://schemas.microsoft.com/office/drawing/2014/main" id="{EE6EEB66-3C31-48A2-94CD-E23DC7686ACA}"/>
                  </a:ext>
                </a:extLst>
              </p:cNvPr>
              <p:cNvSpPr/>
              <p:nvPr/>
            </p:nvSpPr>
            <p:spPr>
              <a:xfrm>
                <a:off x="6818616" y="2088901"/>
                <a:ext cx="800100" cy="695325"/>
              </a:xfrm>
              <a:custGeom>
                <a:avLst/>
                <a:gdLst>
                  <a:gd name="connsiteX0" fmla="*/ 778669 w 800100"/>
                  <a:gd name="connsiteY0" fmla="*/ 349091 h 695325"/>
                  <a:gd name="connsiteX1" fmla="*/ 589121 w 800100"/>
                  <a:gd name="connsiteY1" fmla="*/ 677704 h 695325"/>
                  <a:gd name="connsiteX2" fmla="*/ 210978 w 800100"/>
                  <a:gd name="connsiteY2" fmla="*/ 677704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7704"/>
                    </a:lnTo>
                    <a:lnTo>
                      <a:pt x="210978" y="677704"/>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sp>
            <p:nvSpPr>
              <p:cNvPr id="36" name="Freeform: Shape 86">
                <a:extLst>
                  <a:ext uri="{FF2B5EF4-FFF2-40B4-BE49-F238E27FC236}">
                    <a16:creationId xmlns="" xmlns:a16="http://schemas.microsoft.com/office/drawing/2014/main" id="{6244E1C3-F079-4EFB-803F-40EF14727899}"/>
                  </a:ext>
                </a:extLst>
              </p:cNvPr>
              <p:cNvSpPr/>
              <p:nvPr/>
            </p:nvSpPr>
            <p:spPr>
              <a:xfrm>
                <a:off x="5662281"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7" name="Freeform: Shape 87">
                <a:extLst>
                  <a:ext uri="{FF2B5EF4-FFF2-40B4-BE49-F238E27FC236}">
                    <a16:creationId xmlns="" xmlns:a16="http://schemas.microsoft.com/office/drawing/2014/main" id="{5D2893A2-AFA7-4149-AC8F-D62A458240ED}"/>
                  </a:ext>
                </a:extLst>
              </p:cNvPr>
              <p:cNvSpPr/>
              <p:nvPr/>
            </p:nvSpPr>
            <p:spPr>
              <a:xfrm>
                <a:off x="6411899"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38" name="Freeform: Shape 88">
                <a:extLst>
                  <a:ext uri="{FF2B5EF4-FFF2-40B4-BE49-F238E27FC236}">
                    <a16:creationId xmlns="" xmlns:a16="http://schemas.microsoft.com/office/drawing/2014/main" id="{F2D05D44-5D69-4FF5-87BC-47E408F8F7AC}"/>
                  </a:ext>
                </a:extLst>
              </p:cNvPr>
              <p:cNvSpPr/>
              <p:nvPr/>
            </p:nvSpPr>
            <p:spPr>
              <a:xfrm>
                <a:off x="5087924"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6194"/>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39" name="Freeform: Shape 89">
                <a:extLst>
                  <a:ext uri="{FF2B5EF4-FFF2-40B4-BE49-F238E27FC236}">
                    <a16:creationId xmlns="" xmlns:a16="http://schemas.microsoft.com/office/drawing/2014/main" id="{B95704AB-AFD0-494C-BD0E-E679DF43E381}"/>
                  </a:ext>
                </a:extLst>
              </p:cNvPr>
              <p:cNvSpPr/>
              <p:nvPr/>
            </p:nvSpPr>
            <p:spPr>
              <a:xfrm>
                <a:off x="5836589"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0" name="Freeform: Shape 90">
                <a:extLst>
                  <a:ext uri="{FF2B5EF4-FFF2-40B4-BE49-F238E27FC236}">
                    <a16:creationId xmlns="" xmlns:a16="http://schemas.microsoft.com/office/drawing/2014/main" id="{E4E68002-92C6-479D-8129-2FB73152B8C6}"/>
                  </a:ext>
                </a:extLst>
              </p:cNvPr>
              <p:cNvSpPr/>
              <p:nvPr/>
            </p:nvSpPr>
            <p:spPr>
              <a:xfrm>
                <a:off x="6223304"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7146" y="7144"/>
                      <a:pt x="50959" y="7144"/>
                    </a:cubicBezTo>
                    <a:close/>
                  </a:path>
                </a:pathLst>
              </a:custGeom>
              <a:solidFill>
                <a:srgbClr val="FFFFFF"/>
              </a:solidFill>
              <a:ln w="9525" cap="flat">
                <a:noFill/>
                <a:prstDash val="solid"/>
                <a:miter/>
              </a:ln>
            </p:spPr>
            <p:txBody>
              <a:bodyPr rtlCol="0" anchor="ctr"/>
              <a:lstStyle/>
              <a:p>
                <a:endParaRPr lang="en-US"/>
              </a:p>
            </p:txBody>
          </p:sp>
          <p:sp>
            <p:nvSpPr>
              <p:cNvPr id="41" name="Freeform: Shape 91">
                <a:extLst>
                  <a:ext uri="{FF2B5EF4-FFF2-40B4-BE49-F238E27FC236}">
                    <a16:creationId xmlns="" xmlns:a16="http://schemas.microsoft.com/office/drawing/2014/main" id="{656B0D46-299F-4250-B618-D70B349F75D6}"/>
                  </a:ext>
                </a:extLst>
              </p:cNvPr>
              <p:cNvSpPr/>
              <p:nvPr/>
            </p:nvSpPr>
            <p:spPr>
              <a:xfrm>
                <a:off x="6971969"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8097"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2" name="Freeform: Shape 92">
                <a:extLst>
                  <a:ext uri="{FF2B5EF4-FFF2-40B4-BE49-F238E27FC236}">
                    <a16:creationId xmlns="" xmlns:a16="http://schemas.microsoft.com/office/drawing/2014/main" id="{54C8D0A7-D41E-422F-A266-191C34F03698}"/>
                  </a:ext>
                </a:extLst>
              </p:cNvPr>
              <p:cNvSpPr/>
              <p:nvPr/>
            </p:nvSpPr>
            <p:spPr>
              <a:xfrm>
                <a:off x="679385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3" name="Freeform: Shape 93">
                <a:extLst>
                  <a:ext uri="{FF2B5EF4-FFF2-40B4-BE49-F238E27FC236}">
                    <a16:creationId xmlns="" xmlns:a16="http://schemas.microsoft.com/office/drawing/2014/main" id="{A2EAAECE-D16A-4907-B3CF-C0C7B96C45A2}"/>
                  </a:ext>
                </a:extLst>
              </p:cNvPr>
              <p:cNvSpPr/>
              <p:nvPr/>
            </p:nvSpPr>
            <p:spPr>
              <a:xfrm>
                <a:off x="7543469"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4" name="Freeform: Shape 94">
                <a:extLst>
                  <a:ext uri="{FF2B5EF4-FFF2-40B4-BE49-F238E27FC236}">
                    <a16:creationId xmlns="" xmlns:a16="http://schemas.microsoft.com/office/drawing/2014/main" id="{39AB52FB-64FE-49AC-8AD8-9934EA894A7B}"/>
                  </a:ext>
                </a:extLst>
              </p:cNvPr>
              <p:cNvSpPr/>
              <p:nvPr/>
            </p:nvSpPr>
            <p:spPr>
              <a:xfrm>
                <a:off x="6237591"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45" name="Freeform: Shape 95">
                <a:extLst>
                  <a:ext uri="{FF2B5EF4-FFF2-40B4-BE49-F238E27FC236}">
                    <a16:creationId xmlns="" xmlns:a16="http://schemas.microsoft.com/office/drawing/2014/main" id="{1AE41194-B771-4BBF-976F-957B556E252B}"/>
                  </a:ext>
                </a:extLst>
              </p:cNvPr>
              <p:cNvSpPr/>
              <p:nvPr/>
            </p:nvSpPr>
            <p:spPr>
              <a:xfrm>
                <a:off x="6986256"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6" name="Freeform: Shape 96">
                <a:extLst>
                  <a:ext uri="{FF2B5EF4-FFF2-40B4-BE49-F238E27FC236}">
                    <a16:creationId xmlns="" xmlns:a16="http://schemas.microsoft.com/office/drawing/2014/main" id="{46348478-C452-48FE-A7B5-B73A70870EF0}"/>
                  </a:ext>
                </a:extLst>
              </p:cNvPr>
              <p:cNvSpPr/>
              <p:nvPr/>
            </p:nvSpPr>
            <p:spPr>
              <a:xfrm>
                <a:off x="6405231" y="10802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7" name="Freeform: Shape 97">
                <a:extLst>
                  <a:ext uri="{FF2B5EF4-FFF2-40B4-BE49-F238E27FC236}">
                    <a16:creationId xmlns="" xmlns:a16="http://schemas.microsoft.com/office/drawing/2014/main" id="{FA32F7C6-0721-4EEF-B405-AA5C8A7627AB}"/>
                  </a:ext>
                </a:extLst>
              </p:cNvPr>
              <p:cNvSpPr/>
              <p:nvPr/>
            </p:nvSpPr>
            <p:spPr>
              <a:xfrm>
                <a:off x="528128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8" name="Freeform: Shape 98">
                <a:extLst>
                  <a:ext uri="{FF2B5EF4-FFF2-40B4-BE49-F238E27FC236}">
                    <a16:creationId xmlns="" xmlns:a16="http://schemas.microsoft.com/office/drawing/2014/main" id="{7A206452-003C-42C5-960B-445240E81A6D}"/>
                  </a:ext>
                </a:extLst>
              </p:cNvPr>
              <p:cNvSpPr/>
              <p:nvPr/>
            </p:nvSpPr>
            <p:spPr>
              <a:xfrm>
                <a:off x="5281281" y="23908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9" name="Freeform: Shape 99">
                <a:extLst>
                  <a:ext uri="{FF2B5EF4-FFF2-40B4-BE49-F238E27FC236}">
                    <a16:creationId xmlns="" xmlns:a16="http://schemas.microsoft.com/office/drawing/2014/main" id="{5C686EB5-C8FE-4891-8076-9D71FD8063BB}"/>
                  </a:ext>
                </a:extLst>
              </p:cNvPr>
              <p:cNvSpPr/>
              <p:nvPr/>
            </p:nvSpPr>
            <p:spPr>
              <a:xfrm>
                <a:off x="7928279" y="173266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50" name="Freeform: Shape 100">
                <a:extLst>
                  <a:ext uri="{FF2B5EF4-FFF2-40B4-BE49-F238E27FC236}">
                    <a16:creationId xmlns="" xmlns:a16="http://schemas.microsoft.com/office/drawing/2014/main" id="{BD9BD41B-5859-4C58-8446-F43E90AECA36}"/>
                  </a:ext>
                </a:extLst>
              </p:cNvPr>
              <p:cNvSpPr/>
              <p:nvPr/>
            </p:nvSpPr>
            <p:spPr>
              <a:xfrm>
                <a:off x="7919706" y="23860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1" name="Freeform: Shape 101">
                <a:extLst>
                  <a:ext uri="{FF2B5EF4-FFF2-40B4-BE49-F238E27FC236}">
                    <a16:creationId xmlns="" xmlns:a16="http://schemas.microsoft.com/office/drawing/2014/main" id="{D6E7957D-FB68-4176-A09E-3A9F54E216DF}"/>
                  </a:ext>
                </a:extLst>
              </p:cNvPr>
              <p:cNvSpPr/>
              <p:nvPr/>
            </p:nvSpPr>
            <p:spPr>
              <a:xfrm>
                <a:off x="5852781" y="272421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2" name="Freeform: Shape 102">
                <a:extLst>
                  <a:ext uri="{FF2B5EF4-FFF2-40B4-BE49-F238E27FC236}">
                    <a16:creationId xmlns="" xmlns:a16="http://schemas.microsoft.com/office/drawing/2014/main" id="{360B0828-BB2D-4532-AEBF-AAC3020DC0CB}"/>
                  </a:ext>
                </a:extLst>
              </p:cNvPr>
              <p:cNvSpPr/>
              <p:nvPr/>
            </p:nvSpPr>
            <p:spPr>
              <a:xfrm>
                <a:off x="5848019" y="140500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3" name="Freeform: Shape 103">
                <a:extLst>
                  <a:ext uri="{FF2B5EF4-FFF2-40B4-BE49-F238E27FC236}">
                    <a16:creationId xmlns="" xmlns:a16="http://schemas.microsoft.com/office/drawing/2014/main" id="{5471B953-873D-4244-9088-11FA00BE5DBA}"/>
                  </a:ext>
                </a:extLst>
              </p:cNvPr>
              <p:cNvSpPr/>
              <p:nvPr/>
            </p:nvSpPr>
            <p:spPr>
              <a:xfrm>
                <a:off x="6795756" y="10906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4" name="Freeform: Shape 104">
                <a:extLst>
                  <a:ext uri="{FF2B5EF4-FFF2-40B4-BE49-F238E27FC236}">
                    <a16:creationId xmlns="" xmlns:a16="http://schemas.microsoft.com/office/drawing/2014/main" id="{FCECEE60-ABBF-4525-B0C0-1B5711EF7E38}"/>
                  </a:ext>
                </a:extLst>
              </p:cNvPr>
              <p:cNvSpPr/>
              <p:nvPr/>
            </p:nvSpPr>
            <p:spPr>
              <a:xfrm>
                <a:off x="6414756"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5" name="Freeform: Shape 105">
                <a:extLst>
                  <a:ext uri="{FF2B5EF4-FFF2-40B4-BE49-F238E27FC236}">
                    <a16:creationId xmlns="" xmlns:a16="http://schemas.microsoft.com/office/drawing/2014/main" id="{2DD139F9-0FE2-4403-A962-8926F1493492}"/>
                  </a:ext>
                </a:extLst>
              </p:cNvPr>
              <p:cNvSpPr/>
              <p:nvPr/>
            </p:nvSpPr>
            <p:spPr>
              <a:xfrm>
                <a:off x="6809091"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56" name="Freeform: Shape 106">
                <a:extLst>
                  <a:ext uri="{FF2B5EF4-FFF2-40B4-BE49-F238E27FC236}">
                    <a16:creationId xmlns="" xmlns:a16="http://schemas.microsoft.com/office/drawing/2014/main" id="{2B891EFB-7C1F-4500-849D-BEE4D8FD2D77}"/>
                  </a:ext>
                </a:extLst>
              </p:cNvPr>
              <p:cNvSpPr/>
              <p:nvPr/>
            </p:nvSpPr>
            <p:spPr>
              <a:xfrm>
                <a:off x="7357731" y="141834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7" name="Freeform: Shape 107">
                <a:extLst>
                  <a:ext uri="{FF2B5EF4-FFF2-40B4-BE49-F238E27FC236}">
                    <a16:creationId xmlns="" xmlns:a16="http://schemas.microsoft.com/office/drawing/2014/main" id="{4A20E701-FF62-4849-AEFF-3C818DE43037}"/>
                  </a:ext>
                </a:extLst>
              </p:cNvPr>
              <p:cNvSpPr/>
              <p:nvPr/>
            </p:nvSpPr>
            <p:spPr>
              <a:xfrm>
                <a:off x="5656566"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58" name="Freeform: Shape 108">
                <a:extLst>
                  <a:ext uri="{FF2B5EF4-FFF2-40B4-BE49-F238E27FC236}">
                    <a16:creationId xmlns="" xmlns:a16="http://schemas.microsoft.com/office/drawing/2014/main" id="{753CCE51-E41E-4712-910F-3C825D3177F2}"/>
                  </a:ext>
                </a:extLst>
              </p:cNvPr>
              <p:cNvSpPr/>
              <p:nvPr/>
            </p:nvSpPr>
            <p:spPr>
              <a:xfrm>
                <a:off x="6405231"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9" name="Freeform: Shape 109">
                <a:extLst>
                  <a:ext uri="{FF2B5EF4-FFF2-40B4-BE49-F238E27FC236}">
                    <a16:creationId xmlns="" xmlns:a16="http://schemas.microsoft.com/office/drawing/2014/main" id="{A8D70A6F-CDEE-4994-9BC4-75BFE0CA8072}"/>
                  </a:ext>
                </a:extLst>
              </p:cNvPr>
              <p:cNvSpPr/>
              <p:nvPr/>
            </p:nvSpPr>
            <p:spPr>
              <a:xfrm>
                <a:off x="6237591"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60" name="Freeform: Shape 110">
                <a:extLst>
                  <a:ext uri="{FF2B5EF4-FFF2-40B4-BE49-F238E27FC236}">
                    <a16:creationId xmlns="" xmlns:a16="http://schemas.microsoft.com/office/drawing/2014/main" id="{F08A348F-DB67-4712-A703-7C4DDE40F88C}"/>
                  </a:ext>
                </a:extLst>
              </p:cNvPr>
              <p:cNvSpPr/>
              <p:nvPr/>
            </p:nvSpPr>
            <p:spPr>
              <a:xfrm>
                <a:off x="6986256"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61" name="Freeform: Shape 111">
                <a:extLst>
                  <a:ext uri="{FF2B5EF4-FFF2-40B4-BE49-F238E27FC236}">
                    <a16:creationId xmlns="" xmlns:a16="http://schemas.microsoft.com/office/drawing/2014/main" id="{193D0D9D-9844-4580-8D58-7162522A218A}"/>
                  </a:ext>
                </a:extLst>
              </p:cNvPr>
              <p:cNvSpPr/>
              <p:nvPr/>
            </p:nvSpPr>
            <p:spPr>
              <a:xfrm>
                <a:off x="7355826"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62" name="Freeform: Shape 112">
                <a:extLst>
                  <a:ext uri="{FF2B5EF4-FFF2-40B4-BE49-F238E27FC236}">
                    <a16:creationId xmlns="" xmlns:a16="http://schemas.microsoft.com/office/drawing/2014/main" id="{54DF8A19-BB01-4EB8-976D-6BD6EA8E1EC8}"/>
                  </a:ext>
                </a:extLst>
              </p:cNvPr>
              <p:cNvSpPr/>
              <p:nvPr/>
            </p:nvSpPr>
            <p:spPr>
              <a:xfrm>
                <a:off x="8105444"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63" name="Freeform: Shape 113">
                <a:extLst>
                  <a:ext uri="{FF2B5EF4-FFF2-40B4-BE49-F238E27FC236}">
                    <a16:creationId xmlns="" xmlns:a16="http://schemas.microsoft.com/office/drawing/2014/main" id="{E3ED7F1A-2F84-415F-AB29-3F663713BADA}"/>
                  </a:ext>
                </a:extLst>
              </p:cNvPr>
              <p:cNvSpPr/>
              <p:nvPr/>
            </p:nvSpPr>
            <p:spPr>
              <a:xfrm>
                <a:off x="6794804"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64" name="Freeform: Shape 114">
                <a:extLst>
                  <a:ext uri="{FF2B5EF4-FFF2-40B4-BE49-F238E27FC236}">
                    <a16:creationId xmlns="" xmlns:a16="http://schemas.microsoft.com/office/drawing/2014/main" id="{65AB82E7-D434-4AC9-ABFC-12FCAA3A5B1A}"/>
                  </a:ext>
                </a:extLst>
              </p:cNvPr>
              <p:cNvSpPr/>
              <p:nvPr/>
            </p:nvSpPr>
            <p:spPr>
              <a:xfrm>
                <a:off x="7543469"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grpSp>
        <p:sp>
          <p:nvSpPr>
            <p:cNvPr id="5" name="Oval 50">
              <a:extLst>
                <a:ext uri="{FF2B5EF4-FFF2-40B4-BE49-F238E27FC236}">
                  <a16:creationId xmlns="" xmlns:a16="http://schemas.microsoft.com/office/drawing/2014/main" id="{169ED708-ADC2-4720-9F63-4407AC91F700}"/>
                </a:ext>
              </a:extLst>
            </p:cNvPr>
            <p:cNvSpPr>
              <a:spLocks noChangeAspect="1"/>
            </p:cNvSpPr>
            <p:nvPr/>
          </p:nvSpPr>
          <p:spPr>
            <a:xfrm>
              <a:off x="6525711" y="1969510"/>
              <a:ext cx="304016" cy="343366"/>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6" name="Heart 17">
              <a:extLst>
                <a:ext uri="{FF2B5EF4-FFF2-40B4-BE49-F238E27FC236}">
                  <a16:creationId xmlns="" xmlns:a16="http://schemas.microsoft.com/office/drawing/2014/main" id="{2EE49FC1-0219-4B4C-9FB8-AD7DD1EE884C}"/>
                </a:ext>
              </a:extLst>
            </p:cNvPr>
            <p:cNvSpPr/>
            <p:nvPr/>
          </p:nvSpPr>
          <p:spPr>
            <a:xfrm>
              <a:off x="7080464" y="1663425"/>
              <a:ext cx="324888" cy="31854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7" name="Rounded Rectangle 25">
              <a:extLst>
                <a:ext uri="{FF2B5EF4-FFF2-40B4-BE49-F238E27FC236}">
                  <a16:creationId xmlns="" xmlns:a16="http://schemas.microsoft.com/office/drawing/2014/main" id="{4345DF51-F8C5-4678-9C98-512CF8A517CB}"/>
                </a:ext>
              </a:extLst>
            </p:cNvPr>
            <p:cNvSpPr/>
            <p:nvPr/>
          </p:nvSpPr>
          <p:spPr>
            <a:xfrm>
              <a:off x="5940450" y="1659330"/>
              <a:ext cx="322534" cy="271830"/>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8" name="Chord 32">
              <a:extLst>
                <a:ext uri="{FF2B5EF4-FFF2-40B4-BE49-F238E27FC236}">
                  <a16:creationId xmlns="" xmlns:a16="http://schemas.microsoft.com/office/drawing/2014/main" id="{2DAF35A8-C677-474E-AD0B-9ACBA6746D57}"/>
                </a:ext>
              </a:extLst>
            </p:cNvPr>
            <p:cNvSpPr/>
            <p:nvPr/>
          </p:nvSpPr>
          <p:spPr>
            <a:xfrm>
              <a:off x="6509664" y="2627883"/>
              <a:ext cx="322534" cy="319706"/>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9" name="Rounded Rectangle 40">
              <a:extLst>
                <a:ext uri="{FF2B5EF4-FFF2-40B4-BE49-F238E27FC236}">
                  <a16:creationId xmlns="" xmlns:a16="http://schemas.microsoft.com/office/drawing/2014/main" id="{D58E3EE1-2360-4C17-B1F0-32E858CB619A}"/>
                </a:ext>
              </a:extLst>
            </p:cNvPr>
            <p:cNvSpPr/>
            <p:nvPr/>
          </p:nvSpPr>
          <p:spPr>
            <a:xfrm rot="2942052">
              <a:off x="6522986" y="1320229"/>
              <a:ext cx="299808" cy="31895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0" name="Rounded Rectangle 17">
              <a:extLst>
                <a:ext uri="{FF2B5EF4-FFF2-40B4-BE49-F238E27FC236}">
                  <a16:creationId xmlns="" xmlns:a16="http://schemas.microsoft.com/office/drawing/2014/main" id="{F296E04D-9E20-4C75-B95A-12826B8B03FB}"/>
                </a:ext>
              </a:extLst>
            </p:cNvPr>
            <p:cNvSpPr>
              <a:spLocks noChangeAspect="1"/>
            </p:cNvSpPr>
            <p:nvPr/>
          </p:nvSpPr>
          <p:spPr>
            <a:xfrm>
              <a:off x="7117850" y="2281894"/>
              <a:ext cx="215808" cy="343366"/>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1" name="Oval 25">
              <a:extLst>
                <a:ext uri="{FF2B5EF4-FFF2-40B4-BE49-F238E27FC236}">
                  <a16:creationId xmlns="" xmlns:a16="http://schemas.microsoft.com/office/drawing/2014/main" id="{B06A24B7-6534-4AA2-98CA-74AF5CB53B42}"/>
                </a:ext>
              </a:extLst>
            </p:cNvPr>
            <p:cNvSpPr>
              <a:spLocks noChangeAspect="1"/>
            </p:cNvSpPr>
            <p:nvPr/>
          </p:nvSpPr>
          <p:spPr>
            <a:xfrm>
              <a:off x="7651283" y="1958406"/>
              <a:ext cx="342900" cy="343366"/>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2" name="Block Arc 20">
              <a:extLst>
                <a:ext uri="{FF2B5EF4-FFF2-40B4-BE49-F238E27FC236}">
                  <a16:creationId xmlns="" xmlns:a16="http://schemas.microsoft.com/office/drawing/2014/main" id="{8FC96FD2-5D5F-404A-915E-586E7FE73A53}"/>
                </a:ext>
              </a:extLst>
            </p:cNvPr>
            <p:cNvSpPr>
              <a:spLocks noChangeAspect="1"/>
            </p:cNvSpPr>
            <p:nvPr/>
          </p:nvSpPr>
          <p:spPr>
            <a:xfrm rot="10800000">
              <a:off x="5913625" y="2280181"/>
              <a:ext cx="355562" cy="385538"/>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tx1"/>
                </a:solidFill>
              </a:endParaRPr>
            </a:p>
          </p:txBody>
        </p:sp>
        <p:sp>
          <p:nvSpPr>
            <p:cNvPr id="13" name="Trapezoid 28">
              <a:extLst>
                <a:ext uri="{FF2B5EF4-FFF2-40B4-BE49-F238E27FC236}">
                  <a16:creationId xmlns="" xmlns:a16="http://schemas.microsoft.com/office/drawing/2014/main" id="{1D60120A-81C6-430F-99C8-17685A96D765}"/>
                </a:ext>
              </a:extLst>
            </p:cNvPr>
            <p:cNvSpPr>
              <a:spLocks noChangeAspect="1"/>
            </p:cNvSpPr>
            <p:nvPr/>
          </p:nvSpPr>
          <p:spPr>
            <a:xfrm>
              <a:off x="5391982" y="1942120"/>
              <a:ext cx="283330" cy="343366"/>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p>
          </p:txBody>
        </p:sp>
      </p:grpSp>
      <p:sp>
        <p:nvSpPr>
          <p:cNvPr id="65" name="Rectangle 1"/>
          <p:cNvSpPr>
            <a:spLocks noChangeArrowheads="1"/>
          </p:cNvSpPr>
          <p:nvPr/>
        </p:nvSpPr>
        <p:spPr bwMode="auto">
          <a:xfrm>
            <a:off x="2143108" y="214296"/>
            <a:ext cx="5500726" cy="52322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anchor="ctr" anchorCtr="0" compatLnSpc="1">
            <a:prstTxWarp prst="textNoShape">
              <a:avLst/>
            </a:prstTxWarp>
            <a:spAutoFit/>
            <a:scene3d>
              <a:camera prst="orthographicFront"/>
              <a:lightRig rig="soft" dir="t">
                <a:rot lat="0" lon="0" rev="10800000"/>
              </a:lightRig>
            </a:scene3d>
            <a:sp3d>
              <a:bevelT w="27940" h="12700"/>
              <a:contourClr>
                <a:srgbClr val="DDDDDD"/>
              </a:contourClr>
            </a:sp3d>
          </a:body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sz="2800" b="1" i="0" u="none" strike="noStrike" spc="150" normalizeH="0" baseline="0" dirty="0">
                <a:ln w="11430"/>
                <a:solidFill>
                  <a:srgbClr val="F8F8F8"/>
                </a:solidFill>
                <a:effectLst>
                  <a:innerShdw blurRad="63500" dist="50800" dir="13500000">
                    <a:prstClr val="black">
                      <a:alpha val="50000"/>
                    </a:prstClr>
                  </a:innerShdw>
                </a:effectLst>
                <a:cs typeface="Arial" pitchFamily="34" charset="0"/>
              </a:rPr>
              <a:t>SYSTEM</a:t>
            </a:r>
            <a:r>
              <a:rPr kumimoji="0" lang="en-US" sz="2800" b="1" i="0" u="none" strike="noStrike" spc="150" normalizeH="0" dirty="0">
                <a:ln w="11430"/>
                <a:solidFill>
                  <a:srgbClr val="F8F8F8"/>
                </a:solidFill>
                <a:effectLst>
                  <a:innerShdw blurRad="63500" dist="50800" dir="13500000">
                    <a:prstClr val="black">
                      <a:alpha val="50000"/>
                    </a:prstClr>
                  </a:innerShdw>
                </a:effectLst>
                <a:cs typeface="Arial" pitchFamily="34" charset="0"/>
              </a:rPr>
              <a:t> ANALYSIS</a:t>
            </a:r>
            <a:endParaRPr kumimoji="0" lang="en-US" sz="2800" b="1" i="0" u="none" strike="noStrike" spc="150" normalizeH="0" baseline="0" dirty="0">
              <a:ln w="11430"/>
              <a:solidFill>
                <a:srgbClr val="F8F8F8"/>
              </a:solidFill>
              <a:effectLst>
                <a:innerShdw blurRad="63500" dist="50800" dir="13500000">
                  <a:prstClr val="black">
                    <a:alpha val="50000"/>
                  </a:prstClr>
                </a:innerShdw>
              </a:effectLst>
              <a:cs typeface="Arial" pitchFamily="34" charset="0"/>
            </a:endParaRPr>
          </a:p>
        </p:txBody>
      </p:sp>
      <p:sp>
        <p:nvSpPr>
          <p:cNvPr id="66" name="Rectangle 3"/>
          <p:cNvSpPr>
            <a:spLocks noChangeArrowheads="1"/>
          </p:cNvSpPr>
          <p:nvPr/>
        </p:nvSpPr>
        <p:spPr bwMode="auto">
          <a:xfrm>
            <a:off x="0" y="2071684"/>
            <a:ext cx="3714744"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tabLst/>
            </a:pPr>
            <a:r>
              <a:rPr kumimoji="0" lang="en-US" sz="1600" b="1" i="1" u="sng" strike="noStrike" normalizeH="0" baseline="0" dirty="0">
                <a:ln w="12700">
                  <a:solidFill>
                    <a:schemeClr val="bg1"/>
                  </a:solidFill>
                  <a:prstDash val="solid"/>
                </a:ln>
                <a:solidFill>
                  <a:schemeClr val="bg1"/>
                </a:solidFill>
                <a:ea typeface="Times New Roman" pitchFamily="18" charset="0"/>
                <a:cs typeface="Arial" pitchFamily="34" charset="0"/>
              </a:rPr>
              <a:t>Need of Identification</a:t>
            </a:r>
            <a:endParaRPr kumimoji="0" lang="en-US" sz="1600" b="1" i="1" u="sng" strike="noStrike" normalizeH="0" baseline="0" dirty="0">
              <a:ln w="12700">
                <a:solidFill>
                  <a:schemeClr val="bg1"/>
                </a:solidFill>
                <a:prstDash val="solid"/>
              </a:ln>
              <a:solidFill>
                <a:schemeClr val="bg1"/>
              </a:solidFill>
              <a:cs typeface="Arial" pitchFamily="34" charset="0"/>
            </a:endParaRPr>
          </a:p>
        </p:txBody>
      </p:sp>
      <p:sp>
        <p:nvSpPr>
          <p:cNvPr id="67" name="Rounded Rectangle 7">
            <a:extLst>
              <a:ext uri="{FF2B5EF4-FFF2-40B4-BE49-F238E27FC236}">
                <a16:creationId xmlns="" xmlns:a16="http://schemas.microsoft.com/office/drawing/2014/main" id="{A8896C18-B44C-42FC-A16F-8669D07A9ED0}"/>
              </a:ext>
            </a:extLst>
          </p:cNvPr>
          <p:cNvSpPr>
            <a:spLocks noChangeAspect="1"/>
          </p:cNvSpPr>
          <p:nvPr/>
        </p:nvSpPr>
        <p:spPr>
          <a:xfrm rot="18924894" flipH="1">
            <a:off x="8765814" y="1407740"/>
            <a:ext cx="99158" cy="387816"/>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20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 xmlns:a16="http://schemas.microsoft.com/office/drawing/2014/main" id="{0A123E52-B7DA-4000-BE04-51A09999B833}"/>
              </a:ext>
            </a:extLst>
          </p:cNvPr>
          <p:cNvSpPr/>
          <p:nvPr/>
        </p:nvSpPr>
        <p:spPr>
          <a:xfrm>
            <a:off x="0" y="0"/>
            <a:ext cx="9143876" cy="3500444"/>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l">
              <a:rot lat="0" lon="0" rev="4800000"/>
            </a:lightRig>
          </a:scene3d>
          <a:sp3d prstMaterial="matte">
            <a:bevelT w="127000" h="63500"/>
          </a:sp3d>
        </p:spPr>
        <p:style>
          <a:lnRef idx="0">
            <a:schemeClr val="accent2"/>
          </a:lnRef>
          <a:fillRef idx="3">
            <a:schemeClr val="accent2"/>
          </a:fillRef>
          <a:effectRef idx="3">
            <a:schemeClr val="accent2"/>
          </a:effectRef>
          <a:fontRef idx="minor">
            <a:schemeClr val="lt1"/>
          </a:fontRef>
        </p:style>
        <p:txBody>
          <a:bodyPr lIns="68580" tIns="34290" rIns="68580" bIns="34290"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Flowchart: Alternate Process 3"/>
          <p:cNvSpPr/>
          <p:nvPr/>
        </p:nvSpPr>
        <p:spPr>
          <a:xfrm>
            <a:off x="0" y="3571882"/>
            <a:ext cx="9144000" cy="1571618"/>
          </a:xfrm>
          <a:prstGeom prst="flowChartAlternateProcess">
            <a:avLst/>
          </a:prstGeom>
        </p:spPr>
        <p:style>
          <a:lnRef idx="0">
            <a:schemeClr val="accent2"/>
          </a:lnRef>
          <a:fillRef idx="1002">
            <a:schemeClr val="lt2"/>
          </a:fillRef>
          <a:effectRef idx="3">
            <a:schemeClr val="accent2"/>
          </a:effectRef>
          <a:fontRef idx="minor">
            <a:schemeClr val="lt1"/>
          </a:fontRef>
        </p:style>
        <p:txBody>
          <a:bodyPr rtlCol="0" anchor="ctr"/>
          <a:lstStyle/>
          <a:p>
            <a:pPr algn="just"/>
            <a:endParaRPr lang="en-GB" dirty="0">
              <a:solidFill>
                <a:schemeClr val="tx2">
                  <a:lumMod val="40000"/>
                  <a:lumOff val="60000"/>
                </a:schemeClr>
              </a:solidFill>
              <a:effectLst>
                <a:outerShdw blurRad="38100" dist="38100" dir="2700000" algn="tl">
                  <a:srgbClr val="000000">
                    <a:alpha val="43137"/>
                  </a:srgbClr>
                </a:outerShdw>
              </a:effectLst>
            </a:endParaRPr>
          </a:p>
          <a:p>
            <a:endParaRPr lang="en-GB" dirty="0">
              <a:solidFill>
                <a:srgbClr val="002060"/>
              </a:solidFill>
              <a:effectLst>
                <a:outerShdw blurRad="38100" dist="38100" dir="2700000" algn="tl">
                  <a:srgbClr val="000000">
                    <a:alpha val="43137"/>
                  </a:srgbClr>
                </a:outerShdw>
              </a:effectLst>
            </a:endParaRPr>
          </a:p>
          <a:p>
            <a:r>
              <a:rPr lang="en-GB" dirty="0">
                <a:solidFill>
                  <a:srgbClr val="002060"/>
                </a:solidFill>
                <a:effectLst>
                  <a:outerShdw blurRad="38100" dist="38100" dir="2700000" algn="tl">
                    <a:srgbClr val="000000">
                      <a:alpha val="43137"/>
                    </a:srgbClr>
                  </a:outerShdw>
                </a:effectLst>
              </a:rPr>
              <a:t>The system is designed to use intelligent data mining techniques to guess the most accurate illness based on patient’s symptoms. If user’s symptoms do not exactly match any disease in the database, then it is shows the diseases user could probably have based on his/her symptoms</a:t>
            </a:r>
            <a:r>
              <a:rPr lang="en-GB">
                <a:solidFill>
                  <a:srgbClr val="002060"/>
                </a:solidFill>
                <a:effectLst>
                  <a:outerShdw blurRad="38100" dist="38100" dir="2700000" algn="tl">
                    <a:srgbClr val="000000">
                      <a:alpha val="43137"/>
                    </a:srgbClr>
                  </a:outerShdw>
                </a:effectLst>
              </a:rPr>
              <a:t>. </a:t>
            </a:r>
            <a:endParaRPr lang="en-GB" dirty="0">
              <a:solidFill>
                <a:srgbClr val="002060"/>
              </a:solidFill>
              <a:effectLst>
                <a:outerShdw blurRad="38100" dist="38100" dir="2700000" algn="tl">
                  <a:srgbClr val="000000">
                    <a:alpha val="43137"/>
                  </a:srgbClr>
                </a:outerShdw>
              </a:effectLst>
            </a:endParaRPr>
          </a:p>
          <a:p>
            <a:pPr algn="just"/>
            <a:endParaRPr lang="en-GB" dirty="0">
              <a:solidFill>
                <a:schemeClr val="bg1"/>
              </a:solidFill>
              <a:effectLst>
                <a:outerShdw blurRad="38100" dist="38100" dir="2700000" algn="tl">
                  <a:srgbClr val="000000">
                    <a:alpha val="43137"/>
                  </a:srgbClr>
                </a:outerShdw>
              </a:effectLst>
            </a:endParaRPr>
          </a:p>
          <a:p>
            <a:pPr algn="ctr"/>
            <a:endParaRPr lang="en-US" dirty="0">
              <a:solidFill>
                <a:srgbClr val="0070C0"/>
              </a:solidFill>
            </a:endParaRPr>
          </a:p>
        </p:txBody>
      </p:sp>
      <p:sp>
        <p:nvSpPr>
          <p:cNvPr id="10" name="Rectangle 9"/>
          <p:cNvSpPr/>
          <p:nvPr/>
        </p:nvSpPr>
        <p:spPr>
          <a:xfrm>
            <a:off x="2714612" y="214296"/>
            <a:ext cx="3857652" cy="642942"/>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b="1" dirty="0">
                <a:ln w="12700">
                  <a:solidFill>
                    <a:schemeClr val="tx2">
                      <a:satMod val="155000"/>
                    </a:schemeClr>
                  </a:solidFill>
                  <a:prstDash val="solid"/>
                </a:ln>
                <a:solidFill>
                  <a:schemeClr val="bg2"/>
                </a:solidFill>
                <a:effectLst>
                  <a:outerShdw blurRad="41275" dist="20320" dir="1800000" algn="tl" rotWithShape="0">
                    <a:srgbClr val="000000">
                      <a:alpha val="40000"/>
                    </a:srgbClr>
                  </a:outerShdw>
                </a:effectLst>
              </a:rPr>
              <a:t>Proposed System</a:t>
            </a:r>
          </a:p>
        </p:txBody>
      </p:sp>
      <p:pic>
        <p:nvPicPr>
          <p:cNvPr id="11" name="Picture 10" descr="Capture.PNG"/>
          <p:cNvPicPr>
            <a:picLocks noChangeAspect="1"/>
          </p:cNvPicPr>
          <p:nvPr/>
        </p:nvPicPr>
        <p:blipFill>
          <a:blip r:embed="rId2"/>
          <a:stretch>
            <a:fillRect/>
          </a:stretch>
        </p:blipFill>
        <p:spPr>
          <a:xfrm>
            <a:off x="500034" y="1071552"/>
            <a:ext cx="8072494" cy="2214578"/>
          </a:xfrm>
          <a:prstGeom prst="rect">
            <a:avLst/>
          </a:prstGeom>
        </p:spPr>
      </p:pic>
    </p:spTree>
    <p:extLst>
      <p:ext uri="{BB962C8B-B14F-4D97-AF65-F5344CB8AC3E}">
        <p14:creationId xmlns="" xmlns:p14="http://schemas.microsoft.com/office/powerpoint/2010/main" val="110058827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apture.PNG"/>
          <p:cNvPicPr>
            <a:picLocks noChangeAspect="1"/>
          </p:cNvPicPr>
          <p:nvPr/>
        </p:nvPicPr>
        <p:blipFill>
          <a:blip r:embed="rId2"/>
          <a:stretch>
            <a:fillRect/>
          </a:stretch>
        </p:blipFill>
        <p:spPr>
          <a:xfrm>
            <a:off x="2667000" y="814087"/>
            <a:ext cx="4419600" cy="3891263"/>
          </a:xfrm>
          <a:prstGeom prst="rect">
            <a:avLst/>
          </a:prstGeom>
        </p:spPr>
      </p:pic>
      <p:sp>
        <p:nvSpPr>
          <p:cNvPr id="10" name="Bevel 9"/>
          <p:cNvSpPr/>
          <p:nvPr/>
        </p:nvSpPr>
        <p:spPr>
          <a:xfrm>
            <a:off x="2483768" y="28269"/>
            <a:ext cx="4572032" cy="785818"/>
          </a:xfrm>
          <a:prstGeom prst="bevel">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4500" cmpd="dbl">
                  <a:noFill/>
                  <a:prstDash val="solid"/>
                  <a:miter lim="800000"/>
                </a:ln>
                <a:solidFill>
                  <a:schemeClr val="accent2"/>
                </a:solidFill>
              </a:rPr>
              <a:t>Proposed  system of retinopathy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 xmlns:a16="http://schemas.microsoft.com/office/drawing/2014/main" id="{BA546F8C-5144-41F4-A25C-EE4B70D0C25A}"/>
              </a:ext>
            </a:extLst>
          </p:cNvPr>
          <p:cNvSpPr/>
          <p:nvPr/>
        </p:nvSpPr>
        <p:spPr>
          <a:xfrm>
            <a:off x="1214414" y="0"/>
            <a:ext cx="7929586" cy="5143500"/>
          </a:xfrm>
          <a:custGeom>
            <a:avLst/>
            <a:gdLst>
              <a:gd name="connsiteX0" fmla="*/ 3173866 w 8630635"/>
              <a:gd name="connsiteY0" fmla="*/ 0 h 6858000"/>
              <a:gd name="connsiteX1" fmla="*/ 8630635 w 8630635"/>
              <a:gd name="connsiteY1" fmla="*/ 0 h 6858000"/>
              <a:gd name="connsiteX2" fmla="*/ 8630635 w 8630635"/>
              <a:gd name="connsiteY2" fmla="*/ 6858000 h 6858000"/>
              <a:gd name="connsiteX3" fmla="*/ 0 w 8630635"/>
              <a:gd name="connsiteY3" fmla="*/ 6858000 h 6858000"/>
              <a:gd name="connsiteX0" fmla="*/ 2958674 w 8630635"/>
              <a:gd name="connsiteY0" fmla="*/ 0 h 6858000"/>
              <a:gd name="connsiteX1" fmla="*/ 8630635 w 8630635"/>
              <a:gd name="connsiteY1" fmla="*/ 0 h 6858000"/>
              <a:gd name="connsiteX2" fmla="*/ 8630635 w 8630635"/>
              <a:gd name="connsiteY2" fmla="*/ 6858000 h 6858000"/>
              <a:gd name="connsiteX3" fmla="*/ 0 w 8630635"/>
              <a:gd name="connsiteY3" fmla="*/ 6858000 h 6858000"/>
              <a:gd name="connsiteX4" fmla="*/ 2958674 w 8630635"/>
              <a:gd name="connsiteY4" fmla="*/ 0 h 6858000"/>
              <a:gd name="connsiteX0" fmla="*/ 2872597 w 8630635"/>
              <a:gd name="connsiteY0" fmla="*/ 0 h 6858000"/>
              <a:gd name="connsiteX1" fmla="*/ 8630635 w 8630635"/>
              <a:gd name="connsiteY1" fmla="*/ 0 h 6858000"/>
              <a:gd name="connsiteX2" fmla="*/ 8630635 w 8630635"/>
              <a:gd name="connsiteY2" fmla="*/ 6858000 h 6858000"/>
              <a:gd name="connsiteX3" fmla="*/ 0 w 8630635"/>
              <a:gd name="connsiteY3" fmla="*/ 6858000 h 6858000"/>
              <a:gd name="connsiteX4" fmla="*/ 2872597 w 8630635"/>
              <a:gd name="connsiteY4" fmla="*/ 0 h 6858000"/>
              <a:gd name="connsiteX0" fmla="*/ 2640190 w 8398228"/>
              <a:gd name="connsiteY0" fmla="*/ 0 h 6858000"/>
              <a:gd name="connsiteX1" fmla="*/ 8398228 w 8398228"/>
              <a:gd name="connsiteY1" fmla="*/ 0 h 6858000"/>
              <a:gd name="connsiteX2" fmla="*/ 8398228 w 8398228"/>
              <a:gd name="connsiteY2" fmla="*/ 6858000 h 6858000"/>
              <a:gd name="connsiteX3" fmla="*/ 0 w 8398228"/>
              <a:gd name="connsiteY3" fmla="*/ 6849208 h 6858000"/>
              <a:gd name="connsiteX4" fmla="*/ 2640190 w 8398228"/>
              <a:gd name="connsiteY4" fmla="*/ 0 h 6858000"/>
              <a:gd name="connsiteX0" fmla="*/ 2640190 w 8398228"/>
              <a:gd name="connsiteY0" fmla="*/ 0 h 6858000"/>
              <a:gd name="connsiteX1" fmla="*/ 8398228 w 8398228"/>
              <a:gd name="connsiteY1" fmla="*/ 0 h 6858000"/>
              <a:gd name="connsiteX2" fmla="*/ 8398228 w 8398228"/>
              <a:gd name="connsiteY2" fmla="*/ 6858000 h 6858000"/>
              <a:gd name="connsiteX3" fmla="*/ 0 w 8398228"/>
              <a:gd name="connsiteY3" fmla="*/ 6849208 h 6858000"/>
              <a:gd name="connsiteX4" fmla="*/ 2640190 w 8398228"/>
              <a:gd name="connsiteY4" fmla="*/ 0 h 6858000"/>
              <a:gd name="connsiteX0" fmla="*/ 2640190 w 8398228"/>
              <a:gd name="connsiteY0" fmla="*/ 0 h 6858000"/>
              <a:gd name="connsiteX1" fmla="*/ 8398228 w 8398228"/>
              <a:gd name="connsiteY1" fmla="*/ 0 h 6858000"/>
              <a:gd name="connsiteX2" fmla="*/ 8398228 w 8398228"/>
              <a:gd name="connsiteY2" fmla="*/ 6858000 h 6858000"/>
              <a:gd name="connsiteX3" fmla="*/ 0 w 8398228"/>
              <a:gd name="connsiteY3" fmla="*/ 6849208 h 6858000"/>
              <a:gd name="connsiteX4" fmla="*/ 2640190 w 8398228"/>
              <a:gd name="connsiteY4" fmla="*/ 0 h 6858000"/>
              <a:gd name="connsiteX0" fmla="*/ 2640190 w 8398228"/>
              <a:gd name="connsiteY0" fmla="*/ 0 h 6858000"/>
              <a:gd name="connsiteX1" fmla="*/ 8398228 w 8398228"/>
              <a:gd name="connsiteY1" fmla="*/ 0 h 6858000"/>
              <a:gd name="connsiteX2" fmla="*/ 8398228 w 8398228"/>
              <a:gd name="connsiteY2" fmla="*/ 6858000 h 6858000"/>
              <a:gd name="connsiteX3" fmla="*/ 0 w 8398228"/>
              <a:gd name="connsiteY3" fmla="*/ 6849208 h 6858000"/>
              <a:gd name="connsiteX4" fmla="*/ 2640190 w 839822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8228" h="6858000">
                <a:moveTo>
                  <a:pt x="2640190" y="0"/>
                </a:moveTo>
                <a:lnTo>
                  <a:pt x="8398228" y="0"/>
                </a:lnTo>
                <a:lnTo>
                  <a:pt x="8398228" y="6858000"/>
                </a:lnTo>
                <a:lnTo>
                  <a:pt x="0" y="6849208"/>
                </a:lnTo>
                <a:cubicBezTo>
                  <a:pt x="894408" y="4475285"/>
                  <a:pt x="1676920" y="2479430"/>
                  <a:pt x="264019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b"/>
          <a:lstStyle/>
          <a:p>
            <a:pPr algn="ctr"/>
            <a:endParaRPr lang="en-US" b="1" u="sng" dirty="0">
              <a:solidFill>
                <a:srgbClr val="002060"/>
              </a:solidFill>
            </a:endParaRPr>
          </a:p>
        </p:txBody>
      </p:sp>
      <p:sp>
        <p:nvSpPr>
          <p:cNvPr id="2" name="TextBox 1">
            <a:extLst>
              <a:ext uri="{FF2B5EF4-FFF2-40B4-BE49-F238E27FC236}">
                <a16:creationId xmlns="" xmlns:a16="http://schemas.microsoft.com/office/drawing/2014/main" id="{4E442CD5-E887-4BC0-A447-2C9BD87CCF6D}"/>
              </a:ext>
            </a:extLst>
          </p:cNvPr>
          <p:cNvSpPr txBox="1"/>
          <p:nvPr/>
        </p:nvSpPr>
        <p:spPr>
          <a:xfrm>
            <a:off x="4643438" y="285734"/>
            <a:ext cx="3429025" cy="623248"/>
          </a:xfrm>
          <a:prstGeom prst="rect">
            <a:avLst/>
          </a:prstGeom>
          <a:ln/>
          <a:effectLst>
            <a:outerShdw blurRad="50800" dist="38100" dir="5400000" algn="t"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lIns="68580" tIns="34290" rIns="68580" bIns="34290"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ko-KR" sz="3600" b="1" spc="50" dirty="0">
                <a:ln w="11430"/>
                <a:solidFill>
                  <a:schemeClr val="accent2"/>
                </a:solidFill>
                <a:effectLst>
                  <a:outerShdw blurRad="76200" dist="50800" dir="5400000" algn="tl" rotWithShape="0">
                    <a:srgbClr val="000000">
                      <a:alpha val="65000"/>
                    </a:srgbClr>
                  </a:outerShdw>
                </a:effectLst>
                <a:cs typeface="Arial" pitchFamily="34" charset="0"/>
              </a:rPr>
              <a:t>Architecture</a:t>
            </a:r>
            <a:endParaRPr lang="ko-KR" altLang="en-US" sz="3600" b="1" spc="50" dirty="0">
              <a:ln w="11430"/>
              <a:solidFill>
                <a:schemeClr val="accent2"/>
              </a:solidFill>
              <a:effectLst>
                <a:outerShdw blurRad="76200" dist="50800" dir="5400000" algn="tl" rotWithShape="0">
                  <a:srgbClr val="000000">
                    <a:alpha val="65000"/>
                  </a:srgbClr>
                </a:outerShdw>
              </a:effectLst>
              <a:cs typeface="Arial" pitchFamily="34" charset="0"/>
            </a:endParaRPr>
          </a:p>
        </p:txBody>
      </p:sp>
      <p:sp>
        <p:nvSpPr>
          <p:cNvPr id="22" name="Freeform 49">
            <a:extLst>
              <a:ext uri="{FF2B5EF4-FFF2-40B4-BE49-F238E27FC236}">
                <a16:creationId xmlns="" xmlns:a16="http://schemas.microsoft.com/office/drawing/2014/main" id="{4439DA6A-92D3-4381-B9A8-97854233E7DB}"/>
              </a:ext>
            </a:extLst>
          </p:cNvPr>
          <p:cNvSpPr>
            <a:spLocks noChangeAspect="1"/>
          </p:cNvSpPr>
          <p:nvPr/>
        </p:nvSpPr>
        <p:spPr>
          <a:xfrm>
            <a:off x="5236335" y="2851543"/>
            <a:ext cx="239981" cy="239981"/>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2000" dirty="0"/>
          </a:p>
        </p:txBody>
      </p:sp>
      <p:pic>
        <p:nvPicPr>
          <p:cNvPr id="5" name="Picture 4" descr="Picture1.png"/>
          <p:cNvPicPr>
            <a:picLocks noChangeAspect="1"/>
          </p:cNvPicPr>
          <p:nvPr/>
        </p:nvPicPr>
        <p:blipFill>
          <a:blip r:embed="rId2"/>
          <a:stretch>
            <a:fillRect/>
          </a:stretch>
        </p:blipFill>
        <p:spPr>
          <a:xfrm>
            <a:off x="3071802" y="1253718"/>
            <a:ext cx="5929354" cy="3103981"/>
          </a:xfrm>
          <a:prstGeom prst="rect">
            <a:avLst/>
          </a:prstGeom>
        </p:spPr>
      </p:pic>
      <p:sp>
        <p:nvSpPr>
          <p:cNvPr id="8" name="Rounded Rectangle 7"/>
          <p:cNvSpPr/>
          <p:nvPr/>
        </p:nvSpPr>
        <p:spPr>
          <a:xfrm>
            <a:off x="3929058" y="4643452"/>
            <a:ext cx="4429156" cy="285752"/>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solidFill>
                  <a:srgbClr val="002060"/>
                </a:solidFill>
                <a:effectLst>
                  <a:outerShdw blurRad="63500" sx="102000" sy="102000" algn="ctr" rotWithShape="0">
                    <a:prstClr val="black">
                      <a:alpha val="40000"/>
                    </a:prstClr>
                  </a:outerShdw>
                </a:effectLst>
              </a:rPr>
              <a:t>Fig : Architecture Of Disease Prediction</a:t>
            </a:r>
          </a:p>
        </p:txBody>
      </p:sp>
    </p:spTree>
    <p:extLst>
      <p:ext uri="{BB962C8B-B14F-4D97-AF65-F5344CB8AC3E}">
        <p14:creationId xmlns="" xmlns:p14="http://schemas.microsoft.com/office/powerpoint/2010/main" val="367452446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83768" y="285734"/>
            <a:ext cx="6660232" cy="928694"/>
          </a:xfrm>
        </p:spPr>
        <p:txBody>
          <a:bodyPr>
            <a:noAutofit/>
          </a:bodyPr>
          <a:lstStyle/>
          <a:p>
            <a:pPr algn="ctr"/>
            <a:endParaRPr lang="en-US" sz="3200" b="1" dirty="0">
              <a:ln w="24500" cmpd="dbl">
                <a:solidFill>
                  <a:schemeClr val="tx2">
                    <a:lumMod val="20000"/>
                    <a:lumOff val="80000"/>
                  </a:schemeClr>
                </a:solidFill>
                <a:prstDash val="solid"/>
                <a:miter lim="800000"/>
              </a:ln>
              <a:solidFill>
                <a:schemeClr val="accent2"/>
              </a:solidFill>
              <a:effectLst>
                <a:outerShdw blurRad="50800" dist="38100" dir="8100000" algn="tr" rotWithShape="0">
                  <a:prstClr val="black">
                    <a:alpha val="40000"/>
                  </a:prstClr>
                </a:outerShdw>
              </a:effectLst>
              <a:latin typeface="+mn-lt"/>
            </a:endParaRPr>
          </a:p>
        </p:txBody>
      </p:sp>
      <p:sp>
        <p:nvSpPr>
          <p:cNvPr id="5" name="Rounded Rectangle 4"/>
          <p:cNvSpPr/>
          <p:nvPr/>
        </p:nvSpPr>
        <p:spPr>
          <a:xfrm>
            <a:off x="2500298" y="1571618"/>
            <a:ext cx="6429420" cy="142876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2"/>
          </a:lnRef>
          <a:fillRef idx="1002">
            <a:schemeClr val="dk2"/>
          </a:fillRef>
          <a:effectRef idx="2">
            <a:schemeClr val="accent2"/>
          </a:effectRef>
          <a:fontRef idx="minor">
            <a:schemeClr val="lt1"/>
          </a:fontRef>
        </p:style>
        <p:txBody>
          <a:bodyPr rtlCol="0" anchor="ctr"/>
          <a:lstStyle/>
          <a:p>
            <a:pPr algn="ctr"/>
            <a:r>
              <a:rPr lang="en-GB" b="1" u="sng" dirty="0"/>
              <a:t>General objective:-</a:t>
            </a:r>
            <a:r>
              <a:rPr lang="en-US" b="1" u="sng" dirty="0"/>
              <a:t> </a:t>
            </a:r>
            <a:r>
              <a:rPr lang="en-US" dirty="0"/>
              <a:t>						To implement Naïve Bayes Classifier that classifies the disease as per the input of the user.</a:t>
            </a:r>
          </a:p>
          <a:p>
            <a:pPr algn="ctr"/>
            <a:endParaRPr lang="en-US" dirty="0"/>
          </a:p>
        </p:txBody>
      </p:sp>
      <p:sp>
        <p:nvSpPr>
          <p:cNvPr id="6" name="Rounded Rectangle 5"/>
          <p:cNvSpPr/>
          <p:nvPr/>
        </p:nvSpPr>
        <p:spPr>
          <a:xfrm>
            <a:off x="2500298" y="3357568"/>
            <a:ext cx="6429420" cy="142876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GB" b="1" u="sng" dirty="0"/>
              <a:t>Specific Objective:-</a:t>
            </a:r>
            <a:r>
              <a:rPr lang="en-US" b="1" u="sng" dirty="0"/>
              <a:t> </a:t>
            </a:r>
            <a:r>
              <a:rPr lang="en-US" dirty="0"/>
              <a:t>						To develop user interactive platform for        the prediction of disease</a:t>
            </a:r>
          </a:p>
          <a:p>
            <a:pPr algn="ctr"/>
            <a:endParaRPr lang="en-US" dirty="0"/>
          </a:p>
        </p:txBody>
      </p:sp>
      <p:sp>
        <p:nvSpPr>
          <p:cNvPr id="8" name="Oval 7"/>
          <p:cNvSpPr/>
          <p:nvPr/>
        </p:nvSpPr>
        <p:spPr>
          <a:xfrm>
            <a:off x="4357686" y="285734"/>
            <a:ext cx="2928958" cy="85725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GB" sz="3200" b="1" dirty="0">
                <a:ln w="900" cmpd="sng">
                  <a:solidFill>
                    <a:srgbClr val="002060">
                      <a:alpha val="55000"/>
                    </a:srgbClr>
                  </a:solidFill>
                  <a:prstDash val="solid"/>
                </a:ln>
                <a:solidFill>
                  <a:schemeClr val="accent2"/>
                </a:solidFill>
                <a:effectLst>
                  <a:outerShdw blurRad="38100" dist="38100" dir="2700000" algn="tl">
                    <a:srgbClr val="000000">
                      <a:alpha val="43137"/>
                    </a:srgbClr>
                  </a:outerShdw>
                </a:effectLst>
              </a:rPr>
              <a:t>Objective</a:t>
            </a:r>
            <a:endParaRPr lang="en-US" sz="3200" b="1" dirty="0">
              <a:ln w="900" cmpd="sng">
                <a:solidFill>
                  <a:srgbClr val="002060">
                    <a:alpha val="55000"/>
                  </a:srgbClr>
                </a:solidFill>
                <a:prstDash val="solid"/>
              </a:ln>
              <a:solidFill>
                <a:schemeClr val="accent2"/>
              </a:solidFill>
              <a:effectLst>
                <a:outerShdw blurRad="38100" dist="38100" dir="2700000" algn="tl">
                  <a:srgbClr val="000000">
                    <a:alpha val="43137"/>
                  </a:srgbClr>
                </a:outerShdw>
              </a:effectLst>
            </a:endParaRPr>
          </a:p>
        </p:txBody>
      </p:sp>
    </p:spTree>
  </p:cSld>
  <p:clrMapOvr>
    <a:masterClrMapping/>
  </p:clrMapOvr>
  <p:transition/>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1972</TotalTime>
  <Words>1149</Words>
  <Application>Microsoft Office PowerPoint</Application>
  <PresentationFormat>On-screen Show (16:9)</PresentationFormat>
  <Paragraphs>164</Paragraphs>
  <Slides>42</Slides>
  <Notes>0</Notes>
  <HiddenSlides>0</HiddenSlides>
  <MMClips>0</MMClips>
  <ScaleCrop>false</ScaleCrop>
  <HeadingPairs>
    <vt:vector size="4" baseType="variant">
      <vt:variant>
        <vt:lpstr>Theme</vt:lpstr>
      </vt:variant>
      <vt:variant>
        <vt:i4>2</vt:i4>
      </vt:variant>
      <vt:variant>
        <vt:lpstr>Slide Titles</vt:lpstr>
      </vt:variant>
      <vt:variant>
        <vt:i4>42</vt:i4>
      </vt:variant>
    </vt:vector>
  </HeadingPairs>
  <TitlesOfParts>
    <vt:vector size="44" baseType="lpstr">
      <vt:lpstr>Custom Design</vt: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        Logical Diagram</vt:lpstr>
      <vt:lpstr>Activity Diagram </vt:lpstr>
      <vt:lpstr>        Use Case Diagram</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Hackers world</cp:lastModifiedBy>
  <cp:revision>204</cp:revision>
  <dcterms:created xsi:type="dcterms:W3CDTF">2014-04-01T16:27:38Z</dcterms:created>
  <dcterms:modified xsi:type="dcterms:W3CDTF">2020-06-01T03:31:44Z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2679509</vt:lpwstr>
  </property>
  <property fmtid="{D5CDD505-2E9C-101B-9397-08002B2CF9AE}" name="NXPowerLiteSettings" pid="3">
    <vt:lpwstr>C7000400038000</vt:lpwstr>
  </property>
  <property fmtid="{D5CDD505-2E9C-101B-9397-08002B2CF9AE}" name="NXPowerLiteVersion" pid="4">
    <vt:lpwstr>S9.0.1</vt:lpwstr>
  </property>
</Properties>
</file>