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4966-DC56-4F9B-27E0-C83450AA3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97CB4-527E-89E8-0B55-C7D175C5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63FE-2233-D563-6086-17C757E7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AD2C-BE0B-3B72-6578-480CC58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599D-11F5-B9D1-1CF1-35834CF0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FCAE-AFE0-0A5A-3C82-58EB2E8F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6B5C4-BE17-7CB4-7D24-F0948A75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D5BC-C156-A57D-9468-DCFF4911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98E3-6378-739B-86E4-DD4653D0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FDA-D6B3-1E50-4795-F43DAC2C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5A163-C7D3-6A43-C7C4-865BDA4C1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B0A27-72C3-2569-7FBF-8311F535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F383-B535-C504-83C2-7755C54B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6F1D-0374-3033-4979-26AB8706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8DA6-126F-5F9D-CBA2-876D97D8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02E6-6002-29E1-8AFB-7D6A8D43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CF50-1692-0D19-6431-EE5A438A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171C-5C5B-7827-FA70-4FFDE28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ECC2-3FB8-B818-0F40-0B669FDF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F54E-3751-AEBD-7197-6BA845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F41C-1E0F-C182-7D04-A6D9C8D6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931FC-CCB3-6CF4-AE8F-04FC9D15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E471-F5AB-E017-4785-FDB62DA0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9108-E393-97DD-E268-B21F1ED7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6DFE-6DDC-4A7D-F581-C5EE5588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709-018D-FBFF-4A35-B466AFAF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C024-9025-A9C9-D45A-8840BC86E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CC32-1E3B-06A3-B115-A9CC1FAD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CCB9-B2DC-3CFC-6670-3D7F16B7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BEE72-1418-10BF-E681-78390A3D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BA30-4C3D-C194-B242-F0E47066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F5A-A999-598C-E496-2E63125B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B87B-4D3B-483A-A6EC-AA7FE2FB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CF529-1F40-4186-7A61-96E57006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3DE8-907C-8AB7-1316-95F72ACF7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5F9F4-7D66-2A6B-0B96-BF88CDA0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3EA43-4317-D970-152E-D934572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BCBA2-59D0-6465-8CA5-2A49103D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8D760-B6AC-E57B-B5CF-ACBB44AF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07B6-FEAB-E76A-B765-8900CD4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7A29D-923F-07EF-66E7-458E5DE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21589-2C9D-914A-54AE-3B668FE1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E6D1-AC93-79C4-67E7-0F4F2E69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B01A2-0131-450C-997E-B531314E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1D474-6B2B-3D0E-E75E-900090A9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7A13-4138-09F4-EC42-90FC5D87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D90-44B4-E128-7371-1FF69386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7376-E46D-95CC-04DB-64FADC71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A8212-F56B-E8E2-9ADD-044EF795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8C62A-AE93-44C5-79C8-32AF2791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7A73-1E03-83EA-3E8E-63A22B3C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FA1D-BD4A-828A-1D17-CABCAEFE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9C08-E58E-6EBA-4250-A0BF2294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26C34-A446-2955-2378-8EDB3987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D36A-3420-0838-4659-4EDC8B46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8009-FEA2-EA19-6EAB-DBDDB6A9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76B7-476D-C65A-3E4D-96D2946B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7748-0CB5-3EF4-B096-440C3CD3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5E445-E21D-BC7A-F298-F67692F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417A-FE0B-3E46-1135-57CBA26F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417A-7E39-990A-6C7C-9F8709B27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1B-B838-4C5D-82C2-A149F06EEAA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5647-B078-707A-20F0-D68F55EB9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BCA2-E2C1-C18C-8A64-50AA992D5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F373-67BF-401E-825E-E8F74220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1D0B-86EA-5F15-6DBD-82A154B13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21FF-D9F7-3186-5A5D-21ECFF724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9B614-F3BE-5AFE-C6C7-42E7A324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906561"/>
            <a:ext cx="531160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1</cp:revision>
  <dcterms:created xsi:type="dcterms:W3CDTF">2022-06-22T02:55:43Z</dcterms:created>
  <dcterms:modified xsi:type="dcterms:W3CDTF">2022-06-22T03:27:45Z</dcterms:modified>
</cp:coreProperties>
</file>