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28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DE93-9BB2-40E0-8369-F9D2ECE13C3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6629400" y="228600"/>
            <a:ext cx="10668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mpx.h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81000"/>
            <a:ext cx="1066800" cy="5334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smtClean="0"/>
              <a:t>MPX_VAR</a:t>
            </a:r>
          </a:p>
          <a:p>
            <a:r>
              <a:rPr lang="en-US" sz="1000" dirty="0" err="1" smtClean="0"/>
              <a:t>mpx_t</a:t>
            </a:r>
            <a:endParaRPr lang="en-US" sz="1000" dirty="0" smtClean="0"/>
          </a:p>
          <a:p>
            <a:r>
              <a:rPr lang="en-US" sz="1000" dirty="0" err="1" smtClean="0"/>
              <a:t>mpx</a:t>
            </a:r>
            <a:r>
              <a:rPr lang="en-US" sz="1000" dirty="0" smtClean="0"/>
              <a:t>_*()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334000" y="10668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uenv.c</a:t>
            </a:r>
            <a:endParaRPr lang="en-US" sz="1000" dirty="0"/>
          </a:p>
        </p:txBody>
      </p:sp>
      <p:sp>
        <p:nvSpPr>
          <p:cNvPr id="14" name="Flowchart: Process 13"/>
          <p:cNvSpPr/>
          <p:nvPr/>
        </p:nvSpPr>
        <p:spPr>
          <a:xfrm>
            <a:off x="5334000" y="228600"/>
            <a:ext cx="1066800" cy="83819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uenv.h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81000"/>
            <a:ext cx="1066800" cy="685799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MAX_*SIZE</a:t>
            </a:r>
          </a:p>
          <a:p>
            <a:r>
              <a:rPr lang="en-US" sz="1000" dirty="0"/>
              <a:t>variables</a:t>
            </a:r>
          </a:p>
          <a:p>
            <a:r>
              <a:rPr lang="en-US" sz="1000" dirty="0" err="1" smtClean="0"/>
              <a:t>init_uenv</a:t>
            </a:r>
            <a:r>
              <a:rPr lang="en-US" sz="1000" dirty="0" smtClean="0"/>
              <a:t>()</a:t>
            </a:r>
          </a:p>
          <a:p>
            <a:r>
              <a:rPr lang="en-US" sz="1000" dirty="0" err="1"/>
              <a:t>s</a:t>
            </a:r>
            <a:r>
              <a:rPr lang="en-US" sz="1000" dirty="0" err="1" smtClean="0"/>
              <a:t>et_uenv</a:t>
            </a:r>
            <a:r>
              <a:rPr lang="en-US" sz="1000" dirty="0" smtClean="0"/>
              <a:t>()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4478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ubnd.h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 smtClean="0"/>
              <a:t>ltuQ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gtuQ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nequQ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nnequQ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sameuQ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spanszerouQ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intersectuQ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/>
              <a:t>plusu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minusu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timesu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divideu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powu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squareu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sqrtu</a:t>
            </a:r>
            <a:r>
              <a:rPr lang="en-US" sz="1000" dirty="0"/>
              <a:t>()</a:t>
            </a:r>
          </a:p>
          <a:p>
            <a:r>
              <a:rPr lang="en-US" sz="1000" dirty="0" err="1" smtClean="0"/>
              <a:t>negateu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absu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expu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logu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cosu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sinu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tanu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cotu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14478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ubnd.c</a:t>
            </a:r>
            <a:endParaRPr lang="en-US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2743200" y="228600"/>
            <a:ext cx="1066800" cy="1143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ulayer.h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381000"/>
            <a:ext cx="1066800" cy="9906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u</a:t>
            </a:r>
            <a:r>
              <a:rPr lang="en-US" sz="1000" dirty="0" err="1" smtClean="0"/>
              <a:t>num_t</a:t>
            </a:r>
            <a:endParaRPr lang="en-US" sz="1000" dirty="0" smtClean="0"/>
          </a:p>
          <a:p>
            <a:r>
              <a:rPr lang="en-US" sz="1000" dirty="0" err="1" smtClean="0"/>
              <a:t>ubnd_t</a:t>
            </a:r>
            <a:endParaRPr lang="en-US" sz="1000" dirty="0"/>
          </a:p>
          <a:p>
            <a:r>
              <a:rPr lang="en-US" sz="1000" dirty="0" err="1" smtClean="0"/>
              <a:t>unum_init</a:t>
            </a:r>
            <a:r>
              <a:rPr lang="en-US" sz="1000" dirty="0" smtClean="0"/>
              <a:t>()</a:t>
            </a:r>
          </a:p>
          <a:p>
            <a:r>
              <a:rPr lang="en-US" sz="1000" dirty="0" err="1"/>
              <a:t>u</a:t>
            </a:r>
            <a:r>
              <a:rPr lang="en-US" sz="1000" dirty="0" err="1" smtClean="0"/>
              <a:t>bnd_init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unum_clear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err="1" smtClean="0"/>
              <a:t>ubnd_clear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3" name="Flowchart: Process 22"/>
          <p:cNvSpPr/>
          <p:nvPr/>
        </p:nvSpPr>
        <p:spPr>
          <a:xfrm>
            <a:off x="4020671" y="228599"/>
            <a:ext cx="1066800" cy="11430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glayer.h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20671" y="381000"/>
            <a:ext cx="1066800" cy="9906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 smtClean="0"/>
              <a:t>gnum_t</a:t>
            </a:r>
            <a:endParaRPr lang="en-US" sz="1000" dirty="0" smtClean="0"/>
          </a:p>
          <a:p>
            <a:r>
              <a:rPr lang="en-US" sz="1000" dirty="0" err="1" smtClean="0"/>
              <a:t>gbnd_t</a:t>
            </a:r>
            <a:endParaRPr lang="en-US" sz="1000" dirty="0" smtClean="0"/>
          </a:p>
          <a:p>
            <a:r>
              <a:rPr lang="en-US" sz="1000" dirty="0" err="1" smtClean="0"/>
              <a:t>gnum_init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gbnd_init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gnum_clear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gbnd_clear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5" name="Flowchart: Process 24"/>
          <p:cNvSpPr/>
          <p:nvPr/>
        </p:nvSpPr>
        <p:spPr>
          <a:xfrm>
            <a:off x="53340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gbnd.h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 smtClean="0"/>
              <a:t>ltgQ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gtgQ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neqgQ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nneqgQ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samegQ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spanszerogQ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intersectgQ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/>
              <a:t>plusg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minusg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timesg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divideg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powg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squareg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sqrtg</a:t>
            </a:r>
            <a:r>
              <a:rPr lang="en-US" sz="1000" dirty="0"/>
              <a:t>()</a:t>
            </a:r>
          </a:p>
          <a:p>
            <a:r>
              <a:rPr lang="en-US" sz="1000" dirty="0" err="1" smtClean="0"/>
              <a:t>negateg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absg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expg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logg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cosg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sing()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tang()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cotg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53340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gbnd.c</a:t>
            </a:r>
            <a:endParaRPr lang="en-US" sz="1000" dirty="0"/>
          </a:p>
        </p:txBody>
      </p:sp>
      <p:sp>
        <p:nvSpPr>
          <p:cNvPr id="28" name="Flowchart: Process 27"/>
          <p:cNvSpPr/>
          <p:nvPr/>
        </p:nvSpPr>
        <p:spPr>
          <a:xfrm>
            <a:off x="152400" y="228600"/>
            <a:ext cx="1066800" cy="5334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unum.h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81000"/>
            <a:ext cx="1066800" cy="51816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smtClean="0"/>
              <a:t>unum</a:t>
            </a:r>
          </a:p>
          <a:p>
            <a:r>
              <a:rPr lang="en-US" sz="1000" dirty="0" err="1" smtClean="0"/>
              <a:t>ubnd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 smtClean="0"/>
              <a:t>unum_set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unum_set_ui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err="1" smtClean="0"/>
              <a:t>unum_set_si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unum_set_d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unum_set_str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unum_get_si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unum_get_d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err="1" smtClean="0"/>
              <a:t>unum_get_str</a:t>
            </a:r>
            <a:r>
              <a:rPr lang="en-US" sz="1000" dirty="0" smtClean="0"/>
              <a:t>()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 err="1"/>
              <a:t>unum_nbits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 smtClean="0"/>
              <a:t>unum_cmp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unum_add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unum_sub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unum_mul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unum_div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err="1">
                <a:solidFill>
                  <a:srgbClr val="FF0000"/>
                </a:solidFill>
              </a:rPr>
              <a:t>unum_pow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/>
              <a:t>unum_sq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err="1" smtClean="0"/>
              <a:t>unum_sqrt</a:t>
            </a:r>
            <a:r>
              <a:rPr lang="en-US" sz="1000" dirty="0"/>
              <a:t>()</a:t>
            </a:r>
          </a:p>
          <a:p>
            <a:r>
              <a:rPr lang="en-US" sz="1000" dirty="0" err="1" smtClean="0"/>
              <a:t>unum_neg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unum_abs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unum_guess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smtClean="0">
                <a:solidFill>
                  <a:srgbClr val="FF0000"/>
                </a:solidFill>
              </a:rPr>
              <a:t>Transcendental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ubnd</a:t>
            </a:r>
            <a:r>
              <a:rPr lang="en-US" sz="1000" dirty="0" smtClean="0"/>
              <a:t>_*()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152400" y="5562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unum.c</a:t>
            </a:r>
            <a:endParaRPr lang="en-US" sz="10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2743200" y="1371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ulayer.c</a:t>
            </a:r>
            <a:endParaRPr lang="en-US" sz="10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4020671" y="1371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glayer.c</a:t>
            </a:r>
            <a:endParaRPr lang="en-US" sz="1000" dirty="0"/>
          </a:p>
        </p:txBody>
      </p:sp>
      <p:sp>
        <p:nvSpPr>
          <p:cNvPr id="33" name="Flowchart: Process 32"/>
          <p:cNvSpPr/>
          <p:nvPr/>
        </p:nvSpPr>
        <p:spPr>
          <a:xfrm>
            <a:off x="27432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conv.h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*</a:t>
            </a:r>
            <a:r>
              <a:rPr lang="en-US" sz="1000" dirty="0" smtClean="0"/>
              <a:t>2g() – </a:t>
            </a:r>
            <a:r>
              <a:rPr lang="en-US" sz="1000" dirty="0" err="1" smtClean="0"/>
              <a:t>si,ui,d,f</a:t>
            </a:r>
            <a:endParaRPr lang="en-US" sz="1000" dirty="0"/>
          </a:p>
          <a:p>
            <a:r>
              <a:rPr lang="en-US" sz="1000" dirty="0" smtClean="0"/>
              <a:t>g2</a:t>
            </a:r>
            <a:r>
              <a:rPr lang="en-US" sz="1000" dirty="0"/>
              <a:t>*()</a:t>
            </a:r>
          </a:p>
          <a:p>
            <a:endParaRPr lang="en-US" sz="1000" dirty="0" smtClean="0"/>
          </a:p>
          <a:p>
            <a:r>
              <a:rPr lang="en-US" sz="1000" dirty="0" smtClean="0"/>
              <a:t>*2un()</a:t>
            </a:r>
            <a:r>
              <a:rPr lang="en-US" sz="1000" dirty="0"/>
              <a:t> – </a:t>
            </a:r>
            <a:r>
              <a:rPr lang="en-US" sz="1000" dirty="0" err="1" smtClean="0"/>
              <a:t>si,ui,d</a:t>
            </a:r>
            <a:endParaRPr lang="en-US" sz="1000" dirty="0"/>
          </a:p>
          <a:p>
            <a:r>
              <a:rPr lang="en-US" sz="1000" dirty="0" smtClean="0"/>
              <a:t>un2*()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smtClean="0"/>
              <a:t>2ub()</a:t>
            </a:r>
            <a:r>
              <a:rPr lang="en-US" sz="1000" dirty="0"/>
              <a:t> – </a:t>
            </a:r>
            <a:r>
              <a:rPr lang="en-US" sz="1000" dirty="0" err="1" smtClean="0"/>
              <a:t>si,ui,d</a:t>
            </a:r>
            <a:endParaRPr lang="en-US" sz="1000" dirty="0"/>
          </a:p>
          <a:p>
            <a:r>
              <a:rPr lang="en-US" sz="1000" dirty="0" smtClean="0"/>
              <a:t>ub2</a:t>
            </a:r>
            <a:r>
              <a:rPr lang="en-US" sz="1000" dirty="0"/>
              <a:t>*()</a:t>
            </a:r>
          </a:p>
          <a:p>
            <a:endParaRPr lang="en-US" sz="1000" dirty="0"/>
          </a:p>
          <a:p>
            <a:r>
              <a:rPr lang="en-US" sz="1000" dirty="0" smtClean="0"/>
              <a:t>u2f</a:t>
            </a:r>
            <a:r>
              <a:rPr lang="en-US" sz="1000" dirty="0"/>
              <a:t>()</a:t>
            </a:r>
          </a:p>
          <a:p>
            <a:r>
              <a:rPr lang="en-US" sz="1000" dirty="0"/>
              <a:t>f2u()</a:t>
            </a:r>
          </a:p>
          <a:p>
            <a:endParaRPr lang="en-US" sz="1000" dirty="0"/>
          </a:p>
          <a:p>
            <a:r>
              <a:rPr lang="en-US" sz="1000" dirty="0" smtClean="0"/>
              <a:t>unum2g()</a:t>
            </a:r>
          </a:p>
          <a:p>
            <a:r>
              <a:rPr lang="en-US" sz="1000" dirty="0" smtClean="0"/>
              <a:t>ubnd2g()</a:t>
            </a:r>
          </a:p>
          <a:p>
            <a:r>
              <a:rPr lang="en-US" sz="1000" dirty="0" smtClean="0"/>
              <a:t>u2g()</a:t>
            </a:r>
          </a:p>
          <a:p>
            <a:r>
              <a:rPr lang="en-US" sz="1000" dirty="0" smtClean="0"/>
              <a:t>g2u()</a:t>
            </a:r>
          </a:p>
          <a:p>
            <a:endParaRPr lang="en-US" sz="1000" dirty="0" smtClean="0"/>
          </a:p>
          <a:p>
            <a:r>
              <a:rPr lang="en-US" sz="1000" dirty="0" smtClean="0"/>
              <a:t>unify()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smartunify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 smtClean="0"/>
              <a:t>guessu</a:t>
            </a:r>
            <a:r>
              <a:rPr lang="en-US" sz="1000" dirty="0" smtClean="0"/>
              <a:t>()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27432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conv.c</a:t>
            </a:r>
            <a:endParaRPr lang="en-US" sz="1000" dirty="0"/>
          </a:p>
        </p:txBody>
      </p:sp>
      <p:sp>
        <p:nvSpPr>
          <p:cNvPr id="36" name="Flowchart: Process 35"/>
          <p:cNvSpPr/>
          <p:nvPr/>
        </p:nvSpPr>
        <p:spPr>
          <a:xfrm>
            <a:off x="40386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support.h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0386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utag_t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 err="1" smtClean="0"/>
              <a:t>utag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signmask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bigu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smtClean="0"/>
              <a:t>scale()</a:t>
            </a:r>
          </a:p>
          <a:p>
            <a:r>
              <a:rPr lang="en-US" sz="1000" dirty="0" smtClean="0"/>
              <a:t>ne()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inexQ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infuQ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nanuQ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promotef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promotee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promote()</a:t>
            </a:r>
          </a:p>
          <a:p>
            <a:r>
              <a:rPr lang="en-US" sz="1000" dirty="0" err="1" smtClean="0"/>
              <a:t>demotef</a:t>
            </a:r>
            <a:r>
              <a:rPr lang="en-US" sz="1000" dirty="0" smtClean="0"/>
              <a:t>()</a:t>
            </a:r>
          </a:p>
          <a:p>
            <a:r>
              <a:rPr lang="en-US" sz="1000" dirty="0" err="1" smtClean="0"/>
              <a:t>demotee</a:t>
            </a:r>
            <a:r>
              <a:rPr lang="en-US" sz="1000" dirty="0" smtClean="0"/>
              <a:t>()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40386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support.c</a:t>
            </a:r>
            <a:endParaRPr lang="en-US" sz="1000" dirty="0"/>
          </a:p>
        </p:txBody>
      </p:sp>
      <p:sp>
        <p:nvSpPr>
          <p:cNvPr id="39" name="Flowchart: Process 38"/>
          <p:cNvSpPr/>
          <p:nvPr/>
        </p:nvSpPr>
        <p:spPr>
          <a:xfrm>
            <a:off x="1425388" y="228599"/>
            <a:ext cx="1066800" cy="9906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hlayer.h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25388" y="381000"/>
            <a:ext cx="1066800" cy="8382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s</a:t>
            </a:r>
            <a:r>
              <a:rPr lang="en-US" sz="1000" dirty="0" smtClean="0"/>
              <a:t>can_*()</a:t>
            </a:r>
          </a:p>
          <a:p>
            <a:r>
              <a:rPr lang="en-US" sz="1000" dirty="0"/>
              <a:t>p</a:t>
            </a:r>
            <a:r>
              <a:rPr lang="en-US" sz="1000" dirty="0" smtClean="0"/>
              <a:t>rint_*()</a:t>
            </a:r>
          </a:p>
          <a:p>
            <a:r>
              <a:rPr lang="en-US" sz="1000" dirty="0" err="1" smtClean="0"/>
              <a:t>uview</a:t>
            </a:r>
            <a:r>
              <a:rPr lang="en-US" sz="1000" dirty="0" smtClean="0"/>
              <a:t>_*()</a:t>
            </a:r>
          </a:p>
          <a:p>
            <a:r>
              <a:rPr lang="en-US" sz="1000" dirty="0" err="1"/>
              <a:t>view_uenv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1425388" y="1219201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hlayer.c</a:t>
            </a:r>
            <a:endParaRPr lang="en-US" sz="10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7924800" y="9144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gmp.c</a:t>
            </a:r>
            <a:endParaRPr lang="en-US" sz="1000" dirty="0"/>
          </a:p>
        </p:txBody>
      </p:sp>
      <p:sp>
        <p:nvSpPr>
          <p:cNvPr id="45" name="Flowchart: Process 44"/>
          <p:cNvSpPr/>
          <p:nvPr/>
        </p:nvSpPr>
        <p:spPr>
          <a:xfrm>
            <a:off x="7924800" y="228600"/>
            <a:ext cx="10668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gmp.h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924800" y="381000"/>
            <a:ext cx="1066800" cy="5334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m</a:t>
            </a:r>
            <a:r>
              <a:rPr lang="en-US" sz="1000" dirty="0" err="1" smtClean="0"/>
              <a:t>pn</a:t>
            </a:r>
            <a:r>
              <a:rPr lang="en-US" sz="1000" dirty="0" smtClean="0"/>
              <a:t>_*()</a:t>
            </a:r>
          </a:p>
          <a:p>
            <a:r>
              <a:rPr lang="en-US" sz="1000" dirty="0" err="1" smtClean="0"/>
              <a:t>mpz</a:t>
            </a:r>
            <a:r>
              <a:rPr lang="en-US" sz="1000" dirty="0" smtClean="0"/>
              <a:t>_*()</a:t>
            </a:r>
          </a:p>
          <a:p>
            <a:r>
              <a:rPr lang="en-US" sz="1000" dirty="0" err="1" smtClean="0"/>
              <a:t>mpf</a:t>
            </a:r>
            <a:r>
              <a:rPr lang="en-US" sz="1000" dirty="0" smtClean="0"/>
              <a:t>_*()</a:t>
            </a:r>
          </a:p>
        </p:txBody>
      </p:sp>
      <p:sp>
        <p:nvSpPr>
          <p:cNvPr id="47" name="Flowchart: Alternate Process 46"/>
          <p:cNvSpPr/>
          <p:nvPr/>
        </p:nvSpPr>
        <p:spPr>
          <a:xfrm>
            <a:off x="7924800" y="2514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</a:t>
            </a:r>
            <a:r>
              <a:rPr lang="en-US" sz="1000" dirty="0" err="1" smtClean="0"/>
              <a:t>mp_aux.c</a:t>
            </a:r>
            <a:endParaRPr lang="en-US" sz="1000" dirty="0"/>
          </a:p>
        </p:txBody>
      </p:sp>
      <p:sp>
        <p:nvSpPr>
          <p:cNvPr id="48" name="Flowchart: Process 47"/>
          <p:cNvSpPr/>
          <p:nvPr/>
        </p:nvSpPr>
        <p:spPr>
          <a:xfrm>
            <a:off x="7924800" y="1676399"/>
            <a:ext cx="1066800" cy="8292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</a:t>
            </a:r>
            <a:r>
              <a:rPr lang="en-US" sz="1000" dirty="0" err="1" smtClean="0"/>
              <a:t>mp_aux.h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924800" y="1828800"/>
            <a:ext cx="1066800" cy="5334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 smtClean="0"/>
              <a:t>mpn</a:t>
            </a:r>
            <a:r>
              <a:rPr lang="en-US" sz="1000" dirty="0" smtClean="0"/>
              <a:t>_*shift()</a:t>
            </a:r>
          </a:p>
          <a:p>
            <a:r>
              <a:rPr lang="en-US" sz="1000" dirty="0" err="1" smtClean="0"/>
              <a:t>mpn</a:t>
            </a:r>
            <a:r>
              <a:rPr lang="en-US" sz="1000" dirty="0" smtClean="0"/>
              <a:t>_*bit()</a:t>
            </a:r>
          </a:p>
          <a:p>
            <a:r>
              <a:rPr lang="en-US" sz="1000" dirty="0" err="1" smtClean="0"/>
              <a:t>mp</a:t>
            </a:r>
            <a:r>
              <a:rPr lang="en-US" sz="1000" dirty="0" smtClean="0"/>
              <a:t>*_</a:t>
            </a:r>
            <a:r>
              <a:rPr lang="en-US" sz="1000" dirty="0" err="1" smtClean="0"/>
              <a:t>import_b</a:t>
            </a:r>
            <a:r>
              <a:rPr lang="en-US" sz="1000" dirty="0" smtClean="0"/>
              <a:t>()</a:t>
            </a:r>
          </a:p>
          <a:p>
            <a:r>
              <a:rPr lang="en-US" sz="1000" dirty="0" err="1"/>
              <a:t>mp</a:t>
            </a:r>
            <a:r>
              <a:rPr lang="en-US" sz="1000" dirty="0" smtClean="0"/>
              <a:t>*_</a:t>
            </a:r>
            <a:r>
              <a:rPr lang="en-US" sz="1000" dirty="0" err="1" smtClean="0"/>
              <a:t>export_b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3" name="Elbow Connector 2"/>
          <p:cNvCxnSpPr>
            <a:stCxn id="45" idx="3"/>
            <a:endCxn id="48" idx="3"/>
          </p:cNvCxnSpPr>
          <p:nvPr/>
        </p:nvCxnSpPr>
        <p:spPr>
          <a:xfrm>
            <a:off x="8991600" y="571500"/>
            <a:ext cx="12700" cy="151951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48" idx="1"/>
            <a:endCxn id="11" idx="3"/>
          </p:cNvCxnSpPr>
          <p:nvPr/>
        </p:nvCxnSpPr>
        <p:spPr>
          <a:xfrm rot="10800000">
            <a:off x="7696200" y="571501"/>
            <a:ext cx="228600" cy="15195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5" idx="1"/>
          </p:cNvCxnSpPr>
          <p:nvPr/>
        </p:nvCxnSpPr>
        <p:spPr>
          <a:xfrm rot="10800000">
            <a:off x="7696200" y="367556"/>
            <a:ext cx="228600" cy="203945"/>
          </a:xfrm>
          <a:prstGeom prst="bentConnector3">
            <a:avLst>
              <a:gd name="adj1" fmla="val 30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1"/>
            <a:endCxn id="14" idx="3"/>
          </p:cNvCxnSpPr>
          <p:nvPr/>
        </p:nvCxnSpPr>
        <p:spPr>
          <a:xfrm rot="10800000" flipV="1">
            <a:off x="6400800" y="571500"/>
            <a:ext cx="228600" cy="76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5" idx="0"/>
            <a:endCxn id="23" idx="0"/>
          </p:cNvCxnSpPr>
          <p:nvPr/>
        </p:nvCxnSpPr>
        <p:spPr>
          <a:xfrm rot="16200000" flipV="1">
            <a:off x="6506136" y="-1723465"/>
            <a:ext cx="1" cy="3904129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23" idx="3"/>
          </p:cNvCxnSpPr>
          <p:nvPr/>
        </p:nvCxnSpPr>
        <p:spPr>
          <a:xfrm rot="16200000" flipV="1">
            <a:off x="5043629" y="843942"/>
            <a:ext cx="334218" cy="2465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1" idx="1"/>
            <a:endCxn id="21" idx="0"/>
          </p:cNvCxnSpPr>
          <p:nvPr/>
        </p:nvCxnSpPr>
        <p:spPr>
          <a:xfrm rot="10800000">
            <a:off x="3276600" y="228600"/>
            <a:ext cx="3352800" cy="342900"/>
          </a:xfrm>
          <a:prstGeom prst="bentConnector4">
            <a:avLst>
              <a:gd name="adj1" fmla="val 42045"/>
              <a:gd name="adj2" fmla="val 1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8" idx="3"/>
          </p:cNvCxnSpPr>
          <p:nvPr/>
        </p:nvCxnSpPr>
        <p:spPr>
          <a:xfrm rot="10800000" flipV="1">
            <a:off x="5105400" y="1134314"/>
            <a:ext cx="228600" cy="4923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5" idx="3"/>
          </p:cNvCxnSpPr>
          <p:nvPr/>
        </p:nvCxnSpPr>
        <p:spPr>
          <a:xfrm rot="10800000" flipV="1">
            <a:off x="3810000" y="1134314"/>
            <a:ext cx="1524000" cy="4923585"/>
          </a:xfrm>
          <a:prstGeom prst="bentConnector3">
            <a:avLst>
              <a:gd name="adj1" fmla="val 91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20" idx="3"/>
          </p:cNvCxnSpPr>
          <p:nvPr/>
        </p:nvCxnSpPr>
        <p:spPr>
          <a:xfrm rot="10800000" flipV="1">
            <a:off x="2514600" y="1134314"/>
            <a:ext cx="2819400" cy="4923585"/>
          </a:xfrm>
          <a:prstGeom prst="bentConnector3">
            <a:avLst>
              <a:gd name="adj1" fmla="val 94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1" idx="1"/>
            <a:endCxn id="18" idx="0"/>
          </p:cNvCxnSpPr>
          <p:nvPr/>
        </p:nvCxnSpPr>
        <p:spPr>
          <a:xfrm rot="10800000" flipV="1">
            <a:off x="1981200" y="800099"/>
            <a:ext cx="762000" cy="1553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3" idx="3"/>
            <a:endCxn id="25" idx="0"/>
          </p:cNvCxnSpPr>
          <p:nvPr/>
        </p:nvCxnSpPr>
        <p:spPr>
          <a:xfrm>
            <a:off x="5087471" y="800100"/>
            <a:ext cx="779929" cy="1553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/>
          <p:cNvSpPr/>
          <p:nvPr/>
        </p:nvSpPr>
        <p:spPr>
          <a:xfrm>
            <a:off x="7924800" y="12954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gmp_macro.h</a:t>
            </a:r>
            <a:endParaRPr lang="en-US" sz="1000" dirty="0"/>
          </a:p>
        </p:txBody>
      </p:sp>
      <p:sp>
        <p:nvSpPr>
          <p:cNvPr id="71" name="Flowchart: Alternate Process 70"/>
          <p:cNvSpPr/>
          <p:nvPr/>
        </p:nvSpPr>
        <p:spPr>
          <a:xfrm>
            <a:off x="156600" y="5934635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 smtClean="0"/>
              <a:t>unumxx.h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434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286</Words>
  <Application>Microsoft Office PowerPoint</Application>
  <PresentationFormat>On-screen Show (4:3)</PresentationFormat>
  <Paragraphs>169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Scott Lloyd</dc:creator>
  <cp:lastModifiedBy>G. Scott Lloyd</cp:lastModifiedBy>
  <cp:revision>43</cp:revision>
  <dcterms:created xsi:type="dcterms:W3CDTF">2016-02-25T03:59:48Z</dcterms:created>
  <dcterms:modified xsi:type="dcterms:W3CDTF">2016-06-24T23:31:30Z</dcterms:modified>
</cp:coreProperties>
</file>