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J.Deepak</a:t>
            </a:r>
            <a:r>
              <a:rPr lang="en-GB" sz="2400" dirty="0"/>
              <a:t>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312220269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Jeppiaar</a:t>
            </a:r>
            <a:r>
              <a:rPr lang="en-GB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685088" cy="452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Template Design:** Develop a clear, adaptable template for various projects.-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**Example Development:** Create a detailed example to showcase template use.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 **Feedback Incorporation:** Refine the template based on user feedback.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817168" cy="33502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br>
              <a:rPr lang="en-GB" dirty="0"/>
            </a:br>
            <a:br>
              <a:rPr lang="en-GB" dirty="0"/>
            </a:br>
            <a:r>
              <a:rPr lang="en-GB" sz="2400" b="0" dirty="0"/>
              <a:t>Effectiveness of Template:** Evaluate how well the template assists in writing problem statements</a:t>
            </a:r>
            <a:br>
              <a:rPr lang="en-GB" sz="2400" b="0" dirty="0"/>
            </a:br>
            <a:r>
              <a:rPr lang="en-GB" sz="2400" b="0" dirty="0"/>
              <a:t>
- **User Feedback:** </a:t>
            </a:r>
            <a:r>
              <a:rPr lang="en-GB" sz="2400" b="0" dirty="0" err="1"/>
              <a:t>Analyze</a:t>
            </a:r>
            <a:r>
              <a:rPr lang="en-GB" sz="2400" b="0" dirty="0"/>
              <a:t> responses to gauge effectiveness and areas for improvement</a:t>
            </a:r>
            <a:endParaRPr sz="24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 the importance of a well-defined problem statement.</a:t>
            </a:r>
            <a:b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how the template and example contribute to clearer problem definition and improved project outcomes.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3BDE4-1AFE-D38D-BF3A-A56322624531}"/>
              </a:ext>
            </a:extLst>
          </p:cNvPr>
          <p:cNvSpPr txBox="1"/>
          <p:nvPr/>
        </p:nvSpPr>
        <p:spPr>
          <a:xfrm>
            <a:off x="1196578" y="2019301"/>
            <a:ext cx="70544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</a:t>
            </a:r>
            <a:r>
              <a:rPr lang="en-GB" dirty="0"/>
              <a:t>:</a:t>
            </a:r>
          </a:p>
          <a:p>
            <a:r>
              <a:rPr lang="en-GB" dirty="0"/>
              <a:t>         </a:t>
            </a:r>
            <a:r>
              <a:rPr lang="en-US" dirty="0"/>
              <a:t>Develop a clear and effective problem statement to guide solution development.</a:t>
            </a:r>
            <a:endParaRPr lang="en-GB" dirty="0"/>
          </a:p>
          <a:p>
            <a:endParaRPr lang="en-GB" dirty="0"/>
          </a:p>
          <a:p>
            <a:r>
              <a:rPr lang="en-US" dirty="0"/>
              <a:t>Definition</a:t>
            </a:r>
            <a:r>
              <a:rPr lang="en-GB" dirty="0"/>
              <a:t>:</a:t>
            </a:r>
          </a:p>
          <a:p>
            <a:r>
              <a:rPr lang="en-GB" dirty="0"/>
              <a:t> </a:t>
            </a:r>
            <a:r>
              <a:rPr lang="en-US" dirty="0"/>
              <a:t>A problem statement succinctly describes an issue, its impact, and the necessary actions required.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32451"/>
            <a:ext cx="7224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structured guide for crafting problem statements, including a template and example, emphasizing their role in effective problem-solving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template.- An example problem statement.- Best practices for writing problem statements.</a:t>
            </a: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E0D1CB-5001-816E-4FA8-B2D24081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78"/>
          </a:xfrm>
        </p:spPr>
        <p:txBody>
          <a:bodyPr/>
          <a:lstStyle/>
          <a:p>
            <a:r>
              <a:rPr lang="en-GB" dirty="0"/>
              <a:t>WHO ARE THE END USERS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Target Audience:**
- Project Managers
- Researchers
- Business Analysts
- Students
- Professionals in strategic roles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1"/>
            <a:ext cx="7271147" cy="44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GB" sz="3600" dirty="0"/>
            </a:br>
            <a:r>
              <a:rPr lang="en-GB" sz="3600" dirty="0"/>
              <a:t>.                A</a:t>
            </a:r>
            <a:r>
              <a:rPr lang="en-GB" sz="2800" b="0" dirty="0"/>
              <a:t> detailed, versatile problem statement template.
- **Example: A sample problem statement demonstrating template use.
- **Guidance: Practical tips and common pitfalls to avoid in problem statement writing. </a:t>
            </a:r>
            <a:r>
              <a:rPr lang="en-GB" sz="3600" dirty="0"/>
              <a:t>                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N</a:t>
            </a:r>
            <a:r>
              <a:rPr lang="en-GB" sz="3200" b="0" dirty="0"/>
              <a:t>ot applicable, as the focus is on problem statement creation rather than data analysis.</a:t>
            </a:r>
            <a:br>
              <a:rPr lang="en-GB" sz="3200" b="0" dirty="0"/>
            </a:br>
            <a:br>
              <a:rPr lang="en-GB" sz="3200" b="0" dirty="0"/>
            </a:br>
            <a:r>
              <a:rPr lang="en-GB" sz="3200" b="0" dirty="0"/>
              <a:t>Description:</a:t>
            </a:r>
            <a:br>
              <a:rPr lang="en-GB" sz="3200" b="0" dirty="0"/>
            </a:br>
            <a:r>
              <a:rPr lang="en-GB" sz="3200" b="0" dirty="0"/>
              <a:t>Examples of problem statements from diverse fields to illustrate the template’s application</a:t>
            </a:r>
            <a:endParaRPr lang="en-IN" sz="32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GB" sz="4250" spc="20" dirty="0"/>
            </a:br>
            <a:br>
              <a:rPr lang="en-GB" sz="4250" spc="20" dirty="0"/>
            </a:br>
            <a:r>
              <a:rPr lang="en-GB" sz="4250" spc="20" dirty="0"/>
              <a:t>.            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What sets us apart
- Innovative features
- Key benefits
- Impact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  Target Audience:**
- Project Managers
- Researchers
- Business Analysts
- Students
- Professionals in strategic roles  </vt:lpstr>
      <vt:lpstr>OUR SOLUTION AND ITS VALUE PROPOSITION .                A detailed, versatile problem statement template.
- **Example: A sample problem statement demonstrating template use.
- **Guidance: Practical tips and common pitfalls to avoid in problem statement writing.                  </vt:lpstr>
      <vt:lpstr>Dataset Description  Not applicable, as the focus is on problem statement creation rather than data analysis.  Description: Examples of problem statements from diverse fields to illustrate the template’s application</vt:lpstr>
      <vt:lpstr>THE "WOW" IN OUR SOLUTION  .             </vt:lpstr>
      <vt:lpstr>PowerPoint Presentation</vt:lpstr>
      <vt:lpstr>RESULTS  Effectiveness of Template:** Evaluate how well the template assists in writing problem statements 
- **User Feedback:** Analyze responses to gauge effectiveness and areas for improvement</vt:lpstr>
      <vt:lpstr>Conclusion  Reinforce the importance of a well-defined problem statement. Outline how the template and example contribute to clearer problem definition and improved project outcomes.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 Latha</cp:lastModifiedBy>
  <cp:revision>14</cp:revision>
  <dcterms:created xsi:type="dcterms:W3CDTF">2024-03-29T15:07:22Z</dcterms:created>
  <dcterms:modified xsi:type="dcterms:W3CDTF">2024-08-31T04:43:19Z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