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0" r:id="rId1"/>
  </p:sldMasterIdLst>
  <p:sldIdLst>
    <p:sldId id="256" r:id="rId2"/>
    <p:sldId id="257" r:id="rId3"/>
    <p:sldId id="267" r:id="rId4"/>
    <p:sldId id="260" r:id="rId5"/>
    <p:sldId id="261" r:id="rId6"/>
    <p:sldId id="263" r:id="rId7"/>
    <p:sldId id="264" r:id="rId8"/>
    <p:sldId id="262" r:id="rId9"/>
    <p:sldId id="265" r:id="rId10"/>
    <p:sldId id="266" r:id="rId11"/>
    <p:sldId id="258" r:id="rId12"/>
    <p:sldId id="259"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0A13499-0A86-457C-BB1B-96FD5F0C19E5}" type="datetimeFigureOut">
              <a:rPr lang="en-US" smtClean="0"/>
              <a:t>2/12/2019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E65D46-0C31-4A50-BAA4-5518B77C0A27}" type="slidenum">
              <a:rPr lang="en-US" smtClean="0"/>
              <a:t>‹#›</a:t>
            </a:fld>
            <a:endParaRPr lang="en-US"/>
          </a:p>
        </p:txBody>
      </p:sp>
    </p:spTree>
    <p:extLst>
      <p:ext uri="{BB962C8B-B14F-4D97-AF65-F5344CB8AC3E}">
        <p14:creationId xmlns:p14="http://schemas.microsoft.com/office/powerpoint/2010/main" val="32200595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0A13499-0A86-457C-BB1B-96FD5F0C19E5}" type="datetimeFigureOut">
              <a:rPr lang="en-US" smtClean="0"/>
              <a:t>2/12/2019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E65D46-0C31-4A50-BAA4-5518B77C0A27}" type="slidenum">
              <a:rPr lang="en-US" smtClean="0"/>
              <a:t>‹#›</a:t>
            </a:fld>
            <a:endParaRPr lang="en-US"/>
          </a:p>
        </p:txBody>
      </p:sp>
    </p:spTree>
    <p:extLst>
      <p:ext uri="{BB962C8B-B14F-4D97-AF65-F5344CB8AC3E}">
        <p14:creationId xmlns:p14="http://schemas.microsoft.com/office/powerpoint/2010/main" val="6472271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D0A13499-0A86-457C-BB1B-96FD5F0C19E5}" type="datetimeFigureOut">
              <a:rPr lang="en-US" smtClean="0"/>
              <a:t>2/12/2019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E65D46-0C31-4A50-BAA4-5518B77C0A27}" type="slidenum">
              <a:rPr lang="en-US" smtClean="0"/>
              <a:t>‹#›</a:t>
            </a:fld>
            <a:endParaRPr lang="en-US"/>
          </a:p>
        </p:txBody>
      </p:sp>
    </p:spTree>
    <p:extLst>
      <p:ext uri="{BB962C8B-B14F-4D97-AF65-F5344CB8AC3E}">
        <p14:creationId xmlns:p14="http://schemas.microsoft.com/office/powerpoint/2010/main" val="1107768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D0A13499-0A86-457C-BB1B-96FD5F0C19E5}" type="datetimeFigureOut">
              <a:rPr lang="en-US" smtClean="0"/>
              <a:t>2/12/2019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E65D46-0C31-4A50-BAA4-5518B77C0A27}"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1990258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0A13499-0A86-457C-BB1B-96FD5F0C19E5}" type="datetimeFigureOut">
              <a:rPr lang="en-US" smtClean="0"/>
              <a:t>2/12/2019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E65D46-0C31-4A50-BAA4-5518B77C0A27}" type="slidenum">
              <a:rPr lang="en-US" smtClean="0"/>
              <a:t>‹#›</a:t>
            </a:fld>
            <a:endParaRPr lang="en-US"/>
          </a:p>
        </p:txBody>
      </p:sp>
    </p:spTree>
    <p:extLst>
      <p:ext uri="{BB962C8B-B14F-4D97-AF65-F5344CB8AC3E}">
        <p14:creationId xmlns:p14="http://schemas.microsoft.com/office/powerpoint/2010/main" val="39637014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0A13499-0A86-457C-BB1B-96FD5F0C19E5}" type="datetimeFigureOut">
              <a:rPr lang="en-US" smtClean="0"/>
              <a:t>2/12/2019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E65D46-0C31-4A50-BAA4-5518B77C0A27}" type="slidenum">
              <a:rPr lang="en-US" smtClean="0"/>
              <a:t>‹#›</a:t>
            </a:fld>
            <a:endParaRPr lang="en-US"/>
          </a:p>
        </p:txBody>
      </p:sp>
    </p:spTree>
    <p:extLst>
      <p:ext uri="{BB962C8B-B14F-4D97-AF65-F5344CB8AC3E}">
        <p14:creationId xmlns:p14="http://schemas.microsoft.com/office/powerpoint/2010/main" val="20196390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0A13499-0A86-457C-BB1B-96FD5F0C19E5}" type="datetimeFigureOut">
              <a:rPr lang="en-US" smtClean="0"/>
              <a:t>2/12/2019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E65D46-0C31-4A50-BAA4-5518B77C0A27}" type="slidenum">
              <a:rPr lang="en-US" smtClean="0"/>
              <a:t>‹#›</a:t>
            </a:fld>
            <a:endParaRPr lang="en-US"/>
          </a:p>
        </p:txBody>
      </p:sp>
    </p:spTree>
    <p:extLst>
      <p:ext uri="{BB962C8B-B14F-4D97-AF65-F5344CB8AC3E}">
        <p14:creationId xmlns:p14="http://schemas.microsoft.com/office/powerpoint/2010/main" val="11183499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0A13499-0A86-457C-BB1B-96FD5F0C19E5}" type="datetimeFigureOut">
              <a:rPr lang="en-US" smtClean="0"/>
              <a:t>2/12/2019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E65D46-0C31-4A50-BAA4-5518B77C0A27}" type="slidenum">
              <a:rPr lang="en-US" smtClean="0"/>
              <a:t>‹#›</a:t>
            </a:fld>
            <a:endParaRPr lang="en-US"/>
          </a:p>
        </p:txBody>
      </p:sp>
    </p:spTree>
    <p:extLst>
      <p:ext uri="{BB962C8B-B14F-4D97-AF65-F5344CB8AC3E}">
        <p14:creationId xmlns:p14="http://schemas.microsoft.com/office/powerpoint/2010/main" val="15648837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0A13499-0A86-457C-BB1B-96FD5F0C19E5}" type="datetimeFigureOut">
              <a:rPr lang="en-US" smtClean="0"/>
              <a:t>2/12/2019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E65D46-0C31-4A50-BAA4-5518B77C0A27}" type="slidenum">
              <a:rPr lang="en-US" smtClean="0"/>
              <a:t>‹#›</a:t>
            </a:fld>
            <a:endParaRPr lang="en-US"/>
          </a:p>
        </p:txBody>
      </p:sp>
    </p:spTree>
    <p:extLst>
      <p:ext uri="{BB962C8B-B14F-4D97-AF65-F5344CB8AC3E}">
        <p14:creationId xmlns:p14="http://schemas.microsoft.com/office/powerpoint/2010/main" val="33565080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D0A13499-0A86-457C-BB1B-96FD5F0C19E5}" type="datetimeFigureOut">
              <a:rPr lang="en-US" smtClean="0"/>
              <a:t>2/12/2019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E65D46-0C31-4A50-BAA4-5518B77C0A27}" type="slidenum">
              <a:rPr lang="en-US" smtClean="0"/>
              <a:t>‹#›</a:t>
            </a:fld>
            <a:endParaRPr lang="en-US"/>
          </a:p>
        </p:txBody>
      </p:sp>
    </p:spTree>
    <p:extLst>
      <p:ext uri="{BB962C8B-B14F-4D97-AF65-F5344CB8AC3E}">
        <p14:creationId xmlns:p14="http://schemas.microsoft.com/office/powerpoint/2010/main" val="24076255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0A13499-0A86-457C-BB1B-96FD5F0C19E5}" type="datetimeFigureOut">
              <a:rPr lang="en-US" smtClean="0"/>
              <a:t>2/12/2019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E65D46-0C31-4A50-BAA4-5518B77C0A27}" type="slidenum">
              <a:rPr lang="en-US" smtClean="0"/>
              <a:t>‹#›</a:t>
            </a:fld>
            <a:endParaRPr lang="en-US"/>
          </a:p>
        </p:txBody>
      </p:sp>
    </p:spTree>
    <p:extLst>
      <p:ext uri="{BB962C8B-B14F-4D97-AF65-F5344CB8AC3E}">
        <p14:creationId xmlns:p14="http://schemas.microsoft.com/office/powerpoint/2010/main" val="23910418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0A13499-0A86-457C-BB1B-96FD5F0C19E5}" type="datetimeFigureOut">
              <a:rPr lang="en-US" smtClean="0"/>
              <a:t>2/12/2019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E65D46-0C31-4A50-BAA4-5518B77C0A27}" type="slidenum">
              <a:rPr lang="en-US" smtClean="0"/>
              <a:t>‹#›</a:t>
            </a:fld>
            <a:endParaRPr lang="en-US"/>
          </a:p>
        </p:txBody>
      </p:sp>
    </p:spTree>
    <p:extLst>
      <p:ext uri="{BB962C8B-B14F-4D97-AF65-F5344CB8AC3E}">
        <p14:creationId xmlns:p14="http://schemas.microsoft.com/office/powerpoint/2010/main" val="31173958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0A13499-0A86-457C-BB1B-96FD5F0C19E5}" type="datetimeFigureOut">
              <a:rPr lang="en-US" smtClean="0"/>
              <a:t>2/12/2019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7E65D46-0C31-4A50-BAA4-5518B77C0A27}" type="slidenum">
              <a:rPr lang="en-US" smtClean="0"/>
              <a:t>‹#›</a:t>
            </a:fld>
            <a:endParaRPr lang="en-US"/>
          </a:p>
        </p:txBody>
      </p:sp>
    </p:spTree>
    <p:extLst>
      <p:ext uri="{BB962C8B-B14F-4D97-AF65-F5344CB8AC3E}">
        <p14:creationId xmlns:p14="http://schemas.microsoft.com/office/powerpoint/2010/main" val="1671703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D0A13499-0A86-457C-BB1B-96FD5F0C19E5}" type="datetimeFigureOut">
              <a:rPr lang="en-US" smtClean="0"/>
              <a:t>2/12/2019</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07E65D46-0C31-4A50-BAA4-5518B77C0A27}" type="slidenum">
              <a:rPr lang="en-US" smtClean="0"/>
              <a:t>‹#›</a:t>
            </a:fld>
            <a:endParaRPr lang="en-US"/>
          </a:p>
        </p:txBody>
      </p:sp>
    </p:spTree>
    <p:extLst>
      <p:ext uri="{BB962C8B-B14F-4D97-AF65-F5344CB8AC3E}">
        <p14:creationId xmlns:p14="http://schemas.microsoft.com/office/powerpoint/2010/main" val="38849412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D0A13499-0A86-457C-BB1B-96FD5F0C19E5}" type="datetimeFigureOut">
              <a:rPr lang="en-US" smtClean="0"/>
              <a:t>2/12/2019</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07E65D46-0C31-4A50-BAA4-5518B77C0A27}" type="slidenum">
              <a:rPr lang="en-US" smtClean="0"/>
              <a:t>‹#›</a:t>
            </a:fld>
            <a:endParaRPr lang="en-US"/>
          </a:p>
        </p:txBody>
      </p:sp>
    </p:spTree>
    <p:extLst>
      <p:ext uri="{BB962C8B-B14F-4D97-AF65-F5344CB8AC3E}">
        <p14:creationId xmlns:p14="http://schemas.microsoft.com/office/powerpoint/2010/main" val="9484787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D0A13499-0A86-457C-BB1B-96FD5F0C19E5}" type="datetimeFigureOut">
              <a:rPr lang="en-US" smtClean="0"/>
              <a:t>2/12/2019</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07E65D46-0C31-4A50-BAA4-5518B77C0A27}" type="slidenum">
              <a:rPr lang="en-US" smtClean="0"/>
              <a:t>‹#›</a:t>
            </a:fld>
            <a:endParaRPr lang="en-US"/>
          </a:p>
        </p:txBody>
      </p:sp>
    </p:spTree>
    <p:extLst>
      <p:ext uri="{BB962C8B-B14F-4D97-AF65-F5344CB8AC3E}">
        <p14:creationId xmlns:p14="http://schemas.microsoft.com/office/powerpoint/2010/main" val="8088506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0A13499-0A86-457C-BB1B-96FD5F0C19E5}" type="datetimeFigureOut">
              <a:rPr lang="en-US" smtClean="0"/>
              <a:t>2/12/2019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E65D46-0C31-4A50-BAA4-5518B77C0A27}" type="slidenum">
              <a:rPr lang="en-US" smtClean="0"/>
              <a:t>‹#›</a:t>
            </a:fld>
            <a:endParaRPr lang="en-US"/>
          </a:p>
        </p:txBody>
      </p:sp>
    </p:spTree>
    <p:extLst>
      <p:ext uri="{BB962C8B-B14F-4D97-AF65-F5344CB8AC3E}">
        <p14:creationId xmlns:p14="http://schemas.microsoft.com/office/powerpoint/2010/main" val="24785865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D0A13499-0A86-457C-BB1B-96FD5F0C19E5}" type="datetimeFigureOut">
              <a:rPr lang="en-US" smtClean="0"/>
              <a:t>2/12/2019</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07E65D46-0C31-4A50-BAA4-5518B77C0A27}" type="slidenum">
              <a:rPr lang="en-US" smtClean="0"/>
              <a:t>‹#›</a:t>
            </a:fld>
            <a:endParaRPr lang="en-US"/>
          </a:p>
        </p:txBody>
      </p:sp>
    </p:spTree>
    <p:extLst>
      <p:ext uri="{BB962C8B-B14F-4D97-AF65-F5344CB8AC3E}">
        <p14:creationId xmlns:p14="http://schemas.microsoft.com/office/powerpoint/2010/main" val="14925776"/>
      </p:ext>
    </p:extLst>
  </p:cSld>
  <p:clrMap bg1="dk1" tx1="lt1" bg2="dk2" tx2="lt2" accent1="accent1" accent2="accent2" accent3="accent3" accent4="accent4" accent5="accent5" accent6="accent6" hlink="hlink" folHlink="folHlink"/>
  <p:sldLayoutIdLst>
    <p:sldLayoutId id="2147483821" r:id="rId1"/>
    <p:sldLayoutId id="2147483822" r:id="rId2"/>
    <p:sldLayoutId id="2147483823" r:id="rId3"/>
    <p:sldLayoutId id="2147483824" r:id="rId4"/>
    <p:sldLayoutId id="2147483825" r:id="rId5"/>
    <p:sldLayoutId id="2147483826" r:id="rId6"/>
    <p:sldLayoutId id="2147483827" r:id="rId7"/>
    <p:sldLayoutId id="2147483828" r:id="rId8"/>
    <p:sldLayoutId id="2147483829" r:id="rId9"/>
    <p:sldLayoutId id="2147483830" r:id="rId10"/>
    <p:sldLayoutId id="2147483831" r:id="rId11"/>
    <p:sldLayoutId id="2147483832" r:id="rId12"/>
    <p:sldLayoutId id="2147483833" r:id="rId13"/>
    <p:sldLayoutId id="2147483834" r:id="rId14"/>
    <p:sldLayoutId id="2147483835" r:id="rId15"/>
    <p:sldLayoutId id="2147483836" r:id="rId16"/>
    <p:sldLayoutId id="214748383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image" Target="../media/image8.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14994" y="900294"/>
            <a:ext cx="8756468" cy="1882094"/>
          </a:xfrm>
        </p:spPr>
        <p:txBody>
          <a:bodyPr>
            <a:normAutofit fontScale="90000"/>
          </a:bodyPr>
          <a:lstStyle/>
          <a:p>
            <a:r>
              <a:rPr lang="en-US" sz="5300" b="1" dirty="0"/>
              <a:t>Testing DOM mods with </a:t>
            </a:r>
            <a:r>
              <a:rPr lang="en-US" sz="5300" b="1" dirty="0" err="1"/>
              <a:t>qUnit</a:t>
            </a:r>
            <a:r>
              <a:rPr lang="en-US" b="1" dirty="0"/>
              <a:t/>
            </a:r>
            <a:br>
              <a:rPr lang="en-US" b="1" dirty="0"/>
            </a:br>
            <a:endParaRPr lang="en-US" dirty="0"/>
          </a:p>
        </p:txBody>
      </p:sp>
      <p:sp>
        <p:nvSpPr>
          <p:cNvPr id="3" name="Subtitle 2"/>
          <p:cNvSpPr>
            <a:spLocks noGrp="1"/>
          </p:cNvSpPr>
          <p:nvPr>
            <p:ph type="subTitle" idx="1"/>
          </p:nvPr>
        </p:nvSpPr>
        <p:spPr>
          <a:xfrm>
            <a:off x="1537063" y="2387193"/>
            <a:ext cx="9144000" cy="1655762"/>
          </a:xfrm>
        </p:spPr>
        <p:txBody>
          <a:bodyPr>
            <a:noAutofit/>
          </a:bodyPr>
          <a:lstStyle/>
          <a:p>
            <a:r>
              <a:rPr lang="en-US" sz="2800" b="1" dirty="0" smtClean="0"/>
              <a:t>Team members:</a:t>
            </a:r>
          </a:p>
          <a:p>
            <a:r>
              <a:rPr lang="en-US" sz="2800" dirty="0" smtClean="0"/>
              <a:t>Samanth Gourineni</a:t>
            </a:r>
          </a:p>
          <a:p>
            <a:r>
              <a:rPr lang="en-US" sz="2800" dirty="0" smtClean="0"/>
              <a:t>Deepak Sai Krishna Jayanthi</a:t>
            </a:r>
          </a:p>
          <a:p>
            <a:r>
              <a:rPr lang="en-US" sz="2800" dirty="0" smtClean="0"/>
              <a:t>Abhishek Telugu</a:t>
            </a:r>
          </a:p>
          <a:p>
            <a:r>
              <a:rPr lang="en-US" sz="2800" dirty="0" smtClean="0"/>
              <a:t>Koteswara Harshith Gudapati</a:t>
            </a:r>
            <a:endParaRPr lang="en-US" sz="2800" dirty="0"/>
          </a:p>
        </p:txBody>
      </p:sp>
    </p:spTree>
    <p:extLst>
      <p:ext uri="{BB962C8B-B14F-4D97-AF65-F5344CB8AC3E}">
        <p14:creationId xmlns:p14="http://schemas.microsoft.com/office/powerpoint/2010/main" val="15915781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dirty="0" err="1"/>
              <a:t>Qunit</a:t>
            </a:r>
            <a:r>
              <a:rPr lang="en-US" dirty="0"/>
              <a:t> format:</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19665" y="1567543"/>
            <a:ext cx="8292529" cy="4872446"/>
          </a:xfrm>
          <a:prstGeom prst="rect">
            <a:avLst/>
          </a:prstGeom>
        </p:spPr>
      </p:pic>
    </p:spTree>
    <p:extLst>
      <p:ext uri="{BB962C8B-B14F-4D97-AF65-F5344CB8AC3E}">
        <p14:creationId xmlns:p14="http://schemas.microsoft.com/office/powerpoint/2010/main" val="15080597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01783" y="1776548"/>
            <a:ext cx="10324173" cy="4171405"/>
          </a:xfrm>
        </p:spPr>
        <p:txBody>
          <a:bodyPr>
            <a:normAutofit/>
          </a:bodyPr>
          <a:lstStyle/>
          <a:p>
            <a:pPr marL="0" indent="0">
              <a:buNone/>
            </a:pPr>
            <a:r>
              <a:rPr lang="en-US" sz="9600" dirty="0" smtClean="0"/>
              <a:t>		Any Questions</a:t>
            </a:r>
          </a:p>
          <a:p>
            <a:pPr marL="0" indent="0">
              <a:buNone/>
            </a:pPr>
            <a:r>
              <a:rPr lang="en-US" sz="9600" dirty="0" smtClean="0"/>
              <a:t>							?</a:t>
            </a:r>
            <a:endParaRPr lang="en-US" sz="9600" dirty="0"/>
          </a:p>
        </p:txBody>
      </p:sp>
    </p:spTree>
    <p:extLst>
      <p:ext uri="{BB962C8B-B14F-4D97-AF65-F5344CB8AC3E}">
        <p14:creationId xmlns:p14="http://schemas.microsoft.com/office/powerpoint/2010/main" val="30063942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17469" y="427900"/>
            <a:ext cx="10515600" cy="4351338"/>
          </a:xfrm>
        </p:spPr>
        <p:txBody>
          <a:bodyPr>
            <a:normAutofit/>
          </a:bodyPr>
          <a:lstStyle/>
          <a:p>
            <a:pPr marL="0" indent="0">
              <a:buNone/>
            </a:pPr>
            <a:r>
              <a:rPr lang="en-US" sz="9600" dirty="0" smtClean="0"/>
              <a:t>			</a:t>
            </a:r>
          </a:p>
          <a:p>
            <a:pPr marL="0" indent="0">
              <a:buNone/>
            </a:pPr>
            <a:r>
              <a:rPr lang="en-US" sz="9600" dirty="0"/>
              <a:t>	</a:t>
            </a:r>
            <a:r>
              <a:rPr lang="en-US" sz="9600" dirty="0" smtClean="0"/>
              <a:t>		Thank you</a:t>
            </a:r>
            <a:endParaRPr lang="en-US" sz="9600" dirty="0"/>
          </a:p>
        </p:txBody>
      </p:sp>
    </p:spTree>
    <p:extLst>
      <p:ext uri="{BB962C8B-B14F-4D97-AF65-F5344CB8AC3E}">
        <p14:creationId xmlns:p14="http://schemas.microsoft.com/office/powerpoint/2010/main" val="23537909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1371" y="83409"/>
            <a:ext cx="10515600" cy="1325563"/>
          </a:xfrm>
        </p:spPr>
        <p:txBody>
          <a:bodyPr>
            <a:normAutofit fontScale="90000"/>
          </a:bodyPr>
          <a:lstStyle/>
          <a:p>
            <a:r>
              <a:rPr lang="en-US" dirty="0" smtClean="0"/>
              <a:t>Team Members:</a:t>
            </a:r>
            <a:br>
              <a:rPr lang="en-US" dirty="0" smtClean="0"/>
            </a:br>
            <a:endParaRPr lang="en-US" dirty="0"/>
          </a:p>
        </p:txBody>
      </p:sp>
      <p:sp>
        <p:nvSpPr>
          <p:cNvPr id="3" name="Content Placeholder 2"/>
          <p:cNvSpPr>
            <a:spLocks noGrp="1"/>
          </p:cNvSpPr>
          <p:nvPr>
            <p:ph idx="1"/>
          </p:nvPr>
        </p:nvSpPr>
        <p:spPr>
          <a:xfrm>
            <a:off x="792602" y="746190"/>
            <a:ext cx="10674531" cy="5294517"/>
          </a:xfrm>
        </p:spPr>
        <p:txBody>
          <a:bodyPr/>
          <a:lstStyle/>
          <a:p>
            <a:pPr marL="0" indent="0">
              <a:buNone/>
            </a:pPr>
            <a:r>
              <a:rPr lang="en-US" dirty="0" smtClean="0"/>
              <a:t>Samanth													Deepak</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3954" y="1147333"/>
            <a:ext cx="3095532" cy="2547807"/>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59213" y="379836"/>
            <a:ext cx="2407920" cy="3210560"/>
          </a:xfrm>
          <a:prstGeom prst="rect">
            <a:avLst/>
          </a:prstGeom>
        </p:spPr>
      </p:pic>
      <p:sp>
        <p:nvSpPr>
          <p:cNvPr id="6" name="TextBox 5"/>
          <p:cNvSpPr txBox="1"/>
          <p:nvPr/>
        </p:nvSpPr>
        <p:spPr>
          <a:xfrm>
            <a:off x="792602" y="3664740"/>
            <a:ext cx="3540034" cy="400110"/>
          </a:xfrm>
          <a:prstGeom prst="rect">
            <a:avLst/>
          </a:prstGeom>
          <a:noFill/>
        </p:spPr>
        <p:txBody>
          <a:bodyPr wrap="square" rtlCol="0">
            <a:spAutoFit/>
          </a:bodyPr>
          <a:lstStyle/>
          <a:p>
            <a:r>
              <a:rPr lang="en-US" sz="2000" dirty="0" smtClean="0"/>
              <a:t>Abhishek</a:t>
            </a:r>
            <a:endParaRPr lang="en-US" sz="2000" dirty="0"/>
          </a:p>
        </p:txBody>
      </p:sp>
      <p:sp>
        <p:nvSpPr>
          <p:cNvPr id="7" name="TextBox 6"/>
          <p:cNvSpPr txBox="1"/>
          <p:nvPr/>
        </p:nvSpPr>
        <p:spPr>
          <a:xfrm>
            <a:off x="7330440" y="3590396"/>
            <a:ext cx="2259874" cy="400110"/>
          </a:xfrm>
          <a:prstGeom prst="rect">
            <a:avLst/>
          </a:prstGeom>
          <a:noFill/>
        </p:spPr>
        <p:txBody>
          <a:bodyPr wrap="square" rtlCol="0">
            <a:spAutoFit/>
          </a:bodyPr>
          <a:lstStyle/>
          <a:p>
            <a:r>
              <a:rPr lang="en-US" sz="2000" dirty="0"/>
              <a:t> </a:t>
            </a:r>
            <a:r>
              <a:rPr lang="en-US" sz="2000" dirty="0" smtClean="0"/>
              <a:t>    Harshith</a:t>
            </a:r>
            <a:endParaRPr lang="en-US" sz="2000" dirty="0"/>
          </a:p>
        </p:txBody>
      </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62448" y="3956750"/>
            <a:ext cx="3961125" cy="2640750"/>
          </a:xfrm>
          <a:prstGeom prst="rect">
            <a:avLst/>
          </a:prstGeom>
        </p:spPr>
      </p:pic>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73793" y="4064850"/>
            <a:ext cx="2977651" cy="2559937"/>
          </a:xfrm>
          <a:prstGeom prst="rect">
            <a:avLst/>
          </a:prstGeom>
        </p:spPr>
      </p:pic>
    </p:spTree>
    <p:extLst>
      <p:ext uri="{BB962C8B-B14F-4D97-AF65-F5344CB8AC3E}">
        <p14:creationId xmlns:p14="http://schemas.microsoft.com/office/powerpoint/2010/main" val="23487128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Content Placeholder 2"/>
          <p:cNvSpPr>
            <a:spLocks noGrp="1"/>
          </p:cNvSpPr>
          <p:nvPr>
            <p:ph idx="1"/>
          </p:nvPr>
        </p:nvSpPr>
        <p:spPr/>
        <p:txBody>
          <a:bodyPr/>
          <a:lstStyle/>
          <a:p>
            <a:r>
              <a:rPr lang="en-US" dirty="0" smtClean="0"/>
              <a:t>DOM</a:t>
            </a:r>
          </a:p>
          <a:p>
            <a:r>
              <a:rPr lang="en-US" dirty="0"/>
              <a:t>DOM tree </a:t>
            </a:r>
            <a:r>
              <a:rPr lang="en-US" dirty="0" smtClean="0"/>
              <a:t>explanation</a:t>
            </a:r>
          </a:p>
          <a:p>
            <a:r>
              <a:rPr lang="en-US" dirty="0"/>
              <a:t>Unit Testing </a:t>
            </a:r>
            <a:endParaRPr lang="en-US" dirty="0" smtClean="0"/>
          </a:p>
          <a:p>
            <a:r>
              <a:rPr lang="en-US" dirty="0"/>
              <a:t>Types of Unit </a:t>
            </a:r>
            <a:r>
              <a:rPr lang="en-US" dirty="0"/>
              <a:t>Testing</a:t>
            </a:r>
          </a:p>
          <a:p>
            <a:r>
              <a:rPr lang="en-US" dirty="0" err="1" smtClean="0"/>
              <a:t>Qunit</a:t>
            </a:r>
            <a:endParaRPr lang="en-US" dirty="0" smtClean="0"/>
          </a:p>
          <a:p>
            <a:r>
              <a:rPr lang="en-US" dirty="0" err="1" smtClean="0"/>
              <a:t>Qunit</a:t>
            </a:r>
            <a:r>
              <a:rPr lang="en-US" dirty="0" smtClean="0"/>
              <a:t> Sample and format</a:t>
            </a:r>
          </a:p>
          <a:p>
            <a:endParaRPr lang="en-US" b="1" dirty="0"/>
          </a:p>
          <a:p>
            <a:endParaRPr lang="en-US" dirty="0" smtClean="0"/>
          </a:p>
          <a:p>
            <a:endParaRPr lang="en-US" dirty="0"/>
          </a:p>
        </p:txBody>
      </p:sp>
    </p:spTree>
    <p:extLst>
      <p:ext uri="{BB962C8B-B14F-4D97-AF65-F5344CB8AC3E}">
        <p14:creationId xmlns:p14="http://schemas.microsoft.com/office/powerpoint/2010/main" val="8697943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3324" y="452718"/>
            <a:ext cx="9033466" cy="1049511"/>
          </a:xfrm>
        </p:spPr>
        <p:txBody>
          <a:bodyPr/>
          <a:lstStyle/>
          <a:p>
            <a:r>
              <a:rPr lang="en-US" dirty="0" smtClean="0"/>
              <a:t>DOM</a:t>
            </a:r>
            <a:r>
              <a:rPr lang="en-US" dirty="0"/>
              <a:t>(Document Object Model</a:t>
            </a:r>
            <a:r>
              <a:rPr lang="en-US" dirty="0" smtClean="0"/>
              <a:t>)</a:t>
            </a:r>
            <a:endParaRPr lang="en-US" dirty="0"/>
          </a:p>
        </p:txBody>
      </p:sp>
      <p:sp>
        <p:nvSpPr>
          <p:cNvPr id="3" name="Content Placeholder 2"/>
          <p:cNvSpPr>
            <a:spLocks noGrp="1"/>
          </p:cNvSpPr>
          <p:nvPr>
            <p:ph idx="1"/>
          </p:nvPr>
        </p:nvSpPr>
        <p:spPr>
          <a:xfrm>
            <a:off x="1090249" y="1502229"/>
            <a:ext cx="8946541" cy="4195481"/>
          </a:xfrm>
        </p:spPr>
        <p:txBody>
          <a:bodyPr/>
          <a:lstStyle/>
          <a:p>
            <a:r>
              <a:rPr lang="en-US" dirty="0"/>
              <a:t>The </a:t>
            </a:r>
            <a:r>
              <a:rPr lang="en-US" dirty="0" smtClean="0"/>
              <a:t>DOM </a:t>
            </a:r>
            <a:r>
              <a:rPr lang="en-US" dirty="0"/>
              <a:t>is a standard </a:t>
            </a:r>
            <a:r>
              <a:rPr lang="en-US" b="1" dirty="0"/>
              <a:t>object</a:t>
            </a:r>
            <a:r>
              <a:rPr lang="en-US" dirty="0"/>
              <a:t> model and </a:t>
            </a:r>
            <a:r>
              <a:rPr lang="en-US" b="1" dirty="0"/>
              <a:t>programming interface</a:t>
            </a:r>
            <a:r>
              <a:rPr lang="en-US" dirty="0"/>
              <a:t> for HTML. It defines:</a:t>
            </a:r>
          </a:p>
          <a:p>
            <a:pPr lvl="1">
              <a:buFont typeface="Courier New" panose="02070309020205020404" pitchFamily="49" charset="0"/>
              <a:buChar char="o"/>
            </a:pPr>
            <a:r>
              <a:rPr lang="en-US" dirty="0"/>
              <a:t>The HTML elements as </a:t>
            </a:r>
            <a:r>
              <a:rPr lang="en-US" b="1" dirty="0" smtClean="0"/>
              <a:t>objects</a:t>
            </a:r>
            <a:endParaRPr lang="en-US" dirty="0"/>
          </a:p>
          <a:p>
            <a:pPr lvl="1">
              <a:buFont typeface="Courier New" panose="02070309020205020404" pitchFamily="49" charset="0"/>
              <a:buChar char="o"/>
            </a:pPr>
            <a:r>
              <a:rPr lang="en-US" dirty="0" smtClean="0"/>
              <a:t>The</a:t>
            </a:r>
            <a:r>
              <a:rPr lang="en-US" dirty="0"/>
              <a:t> </a:t>
            </a:r>
            <a:r>
              <a:rPr lang="en-US" b="1" dirty="0"/>
              <a:t>properties</a:t>
            </a:r>
            <a:r>
              <a:rPr lang="en-US" dirty="0"/>
              <a:t> of all HTML </a:t>
            </a:r>
            <a:r>
              <a:rPr lang="en-US" dirty="0" smtClean="0"/>
              <a:t>elements</a:t>
            </a:r>
          </a:p>
          <a:p>
            <a:pPr lvl="1">
              <a:buFont typeface="Courier New" panose="02070309020205020404" pitchFamily="49" charset="0"/>
              <a:buChar char="o"/>
            </a:pPr>
            <a:r>
              <a:rPr lang="en-US" dirty="0" smtClean="0"/>
              <a:t>The</a:t>
            </a:r>
            <a:r>
              <a:rPr lang="en-US" dirty="0"/>
              <a:t> </a:t>
            </a:r>
            <a:r>
              <a:rPr lang="en-US" b="1" dirty="0"/>
              <a:t>methods</a:t>
            </a:r>
            <a:r>
              <a:rPr lang="en-US" dirty="0"/>
              <a:t> to access all HTML </a:t>
            </a:r>
            <a:r>
              <a:rPr lang="en-US" dirty="0" smtClean="0"/>
              <a:t>elements</a:t>
            </a:r>
          </a:p>
          <a:p>
            <a:pPr lvl="1">
              <a:buFont typeface="Courier New" panose="02070309020205020404" pitchFamily="49" charset="0"/>
              <a:buChar char="o"/>
            </a:pPr>
            <a:r>
              <a:rPr lang="en-US" dirty="0" smtClean="0"/>
              <a:t>The</a:t>
            </a:r>
            <a:r>
              <a:rPr lang="en-US" dirty="0"/>
              <a:t> </a:t>
            </a:r>
            <a:r>
              <a:rPr lang="en-US" b="1" dirty="0"/>
              <a:t>events</a:t>
            </a:r>
            <a:r>
              <a:rPr lang="en-US" dirty="0"/>
              <a:t> for all HTML elements</a:t>
            </a:r>
          </a:p>
          <a:p>
            <a:endParaRPr lang="en-US" dirty="0" smtClean="0"/>
          </a:p>
          <a:p>
            <a:r>
              <a:rPr lang="en-US" dirty="0" smtClean="0"/>
              <a:t>In </a:t>
            </a:r>
            <a:r>
              <a:rPr lang="en-US" dirty="0"/>
              <a:t>other words:</a:t>
            </a:r>
            <a:r>
              <a:rPr lang="en-US" b="1" dirty="0"/>
              <a:t> The HTML DOM is a standard for how to get, change, add, or delete HTML elements.</a:t>
            </a:r>
            <a:endParaRPr lang="en-US" dirty="0"/>
          </a:p>
        </p:txBody>
      </p:sp>
    </p:spTree>
    <p:extLst>
      <p:ext uri="{BB962C8B-B14F-4D97-AF65-F5344CB8AC3E}">
        <p14:creationId xmlns:p14="http://schemas.microsoft.com/office/powerpoint/2010/main" val="30159895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 </a:t>
            </a:r>
            <a:r>
              <a:rPr lang="en-US" dirty="0" smtClean="0"/>
              <a:t>tree explanation</a:t>
            </a:r>
            <a:endParaRPr lang="en-US" dirty="0"/>
          </a:p>
        </p:txBody>
      </p:sp>
      <p:sp>
        <p:nvSpPr>
          <p:cNvPr id="3" name="Content Placeholder 2"/>
          <p:cNvSpPr>
            <a:spLocks noGrp="1"/>
          </p:cNvSpPr>
          <p:nvPr>
            <p:ph idx="1"/>
          </p:nvPr>
        </p:nvSpPr>
        <p:spPr>
          <a:xfrm>
            <a:off x="646111" y="1465089"/>
            <a:ext cx="8946541" cy="4195481"/>
          </a:xfrm>
        </p:spPr>
        <p:txBody>
          <a:bodyPr>
            <a:normAutofit fontScale="92500" lnSpcReduction="20000"/>
          </a:bodyPr>
          <a:lstStyle/>
          <a:p>
            <a:pPr marL="0" indent="0">
              <a:buNone/>
            </a:pPr>
            <a:r>
              <a:rPr lang="en-US" u="sng" dirty="0" smtClean="0"/>
              <a:t>Index.html</a:t>
            </a:r>
            <a:endParaRPr lang="en-US" u="sng" dirty="0"/>
          </a:p>
          <a:p>
            <a:pPr marL="0" indent="0">
              <a:buNone/>
            </a:pPr>
            <a:endParaRPr lang="en-US" dirty="0" smtClean="0"/>
          </a:p>
          <a:p>
            <a:pPr marL="0" indent="0">
              <a:buNone/>
            </a:pPr>
            <a:r>
              <a:rPr lang="en-US" dirty="0" smtClean="0"/>
              <a:t>&lt;html&gt;</a:t>
            </a:r>
          </a:p>
          <a:p>
            <a:pPr marL="0" indent="0">
              <a:buNone/>
            </a:pPr>
            <a:r>
              <a:rPr lang="en-US" dirty="0" smtClean="0"/>
              <a:t> 	&lt;head&gt;</a:t>
            </a:r>
          </a:p>
          <a:p>
            <a:pPr marL="0" indent="0">
              <a:buNone/>
            </a:pPr>
            <a:r>
              <a:rPr lang="en-US" dirty="0" smtClean="0"/>
              <a:t>		&lt;title&gt; Page Title&lt;/title&gt;</a:t>
            </a:r>
          </a:p>
          <a:p>
            <a:pPr marL="0" indent="0">
              <a:buNone/>
            </a:pPr>
            <a:r>
              <a:rPr lang="en-US" dirty="0"/>
              <a:t>	</a:t>
            </a:r>
            <a:r>
              <a:rPr lang="en-US" dirty="0" smtClean="0"/>
              <a:t>&lt;/head&gt;</a:t>
            </a:r>
          </a:p>
          <a:p>
            <a:pPr marL="0" indent="0">
              <a:buNone/>
            </a:pPr>
            <a:r>
              <a:rPr lang="en-US" dirty="0" smtClean="0"/>
              <a:t>&lt;body&gt;</a:t>
            </a:r>
          </a:p>
          <a:p>
            <a:pPr marL="0" indent="0">
              <a:buNone/>
            </a:pPr>
            <a:r>
              <a:rPr lang="en-US" dirty="0" smtClean="0"/>
              <a:t>	&lt;h1&gt; Heading&lt;/h1&gt;</a:t>
            </a:r>
          </a:p>
          <a:p>
            <a:pPr marL="0" indent="0">
              <a:buNone/>
            </a:pPr>
            <a:r>
              <a:rPr lang="en-US" dirty="0" smtClean="0"/>
              <a:t>	&lt;p&gt;Paragraph&lt;/p&gt;</a:t>
            </a:r>
          </a:p>
          <a:p>
            <a:pPr marL="0" indent="0">
              <a:buNone/>
            </a:pPr>
            <a:r>
              <a:rPr lang="en-US" dirty="0" smtClean="0"/>
              <a:t>&lt;/body&gt;</a:t>
            </a:r>
          </a:p>
          <a:p>
            <a:pPr marL="0" indent="0">
              <a:buNone/>
            </a:pPr>
            <a:r>
              <a:rPr lang="en-US" dirty="0" smtClean="0"/>
              <a:t>&lt;/html&gt;</a:t>
            </a:r>
            <a:endParaRPr lang="en-US" dirty="0"/>
          </a:p>
        </p:txBody>
      </p:sp>
      <p:sp>
        <p:nvSpPr>
          <p:cNvPr id="9" name="Rectangle 8"/>
          <p:cNvSpPr/>
          <p:nvPr/>
        </p:nvSpPr>
        <p:spPr>
          <a:xfrm>
            <a:off x="6949441" y="486592"/>
            <a:ext cx="1463040" cy="4723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document</a:t>
            </a:r>
            <a:endParaRPr lang="en-US" dirty="0"/>
          </a:p>
        </p:txBody>
      </p:sp>
      <p:sp>
        <p:nvSpPr>
          <p:cNvPr id="10" name="Rectangle 9"/>
          <p:cNvSpPr/>
          <p:nvPr/>
        </p:nvSpPr>
        <p:spPr>
          <a:xfrm>
            <a:off x="7040881" y="1457593"/>
            <a:ext cx="1280160" cy="3881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html</a:t>
            </a:r>
            <a:endParaRPr lang="en-US" dirty="0"/>
          </a:p>
        </p:txBody>
      </p:sp>
      <p:sp>
        <p:nvSpPr>
          <p:cNvPr id="11" name="Rectangle 10"/>
          <p:cNvSpPr/>
          <p:nvPr/>
        </p:nvSpPr>
        <p:spPr>
          <a:xfrm>
            <a:off x="6609806" y="2338251"/>
            <a:ext cx="822960" cy="4310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head</a:t>
            </a:r>
            <a:endParaRPr lang="en-US" dirty="0"/>
          </a:p>
        </p:txBody>
      </p:sp>
      <p:sp>
        <p:nvSpPr>
          <p:cNvPr id="12" name="Rectangle 11"/>
          <p:cNvSpPr/>
          <p:nvPr/>
        </p:nvSpPr>
        <p:spPr>
          <a:xfrm>
            <a:off x="8020594" y="2300695"/>
            <a:ext cx="809898" cy="4686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body</a:t>
            </a:r>
            <a:endParaRPr lang="en-US" dirty="0"/>
          </a:p>
        </p:txBody>
      </p:sp>
      <p:cxnSp>
        <p:nvCxnSpPr>
          <p:cNvPr id="14" name="Straight Connector 13"/>
          <p:cNvCxnSpPr>
            <a:stCxn id="9" idx="2"/>
            <a:endCxn id="10" idx="0"/>
          </p:cNvCxnSpPr>
          <p:nvPr/>
        </p:nvCxnSpPr>
        <p:spPr>
          <a:xfrm>
            <a:off x="7680961" y="958904"/>
            <a:ext cx="0" cy="498689"/>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10" idx="2"/>
            <a:endCxn id="11" idx="0"/>
          </p:cNvCxnSpPr>
          <p:nvPr/>
        </p:nvCxnSpPr>
        <p:spPr>
          <a:xfrm flipH="1">
            <a:off x="7021286" y="1845752"/>
            <a:ext cx="659675" cy="492499"/>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0" idx="2"/>
            <a:endCxn id="12" idx="0"/>
          </p:cNvCxnSpPr>
          <p:nvPr/>
        </p:nvCxnSpPr>
        <p:spPr>
          <a:xfrm>
            <a:off x="7680961" y="1845752"/>
            <a:ext cx="744582" cy="454943"/>
          </a:xfrm>
          <a:prstGeom prst="line">
            <a:avLst/>
          </a:prstGeom>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6583680" y="3188202"/>
            <a:ext cx="914401" cy="3493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title</a:t>
            </a:r>
            <a:endParaRPr lang="en-US" dirty="0"/>
          </a:p>
        </p:txBody>
      </p:sp>
      <p:sp>
        <p:nvSpPr>
          <p:cNvPr id="23" name="Rectangle 22"/>
          <p:cNvSpPr/>
          <p:nvPr/>
        </p:nvSpPr>
        <p:spPr>
          <a:xfrm>
            <a:off x="4807131" y="3175939"/>
            <a:ext cx="1318367" cy="3738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Page Title</a:t>
            </a:r>
            <a:endParaRPr lang="en-US" dirty="0"/>
          </a:p>
        </p:txBody>
      </p:sp>
      <p:cxnSp>
        <p:nvCxnSpPr>
          <p:cNvPr id="25" name="Straight Connector 24"/>
          <p:cNvCxnSpPr>
            <a:stCxn id="11" idx="2"/>
            <a:endCxn id="22" idx="0"/>
          </p:cNvCxnSpPr>
          <p:nvPr/>
        </p:nvCxnSpPr>
        <p:spPr>
          <a:xfrm>
            <a:off x="7021286" y="2769326"/>
            <a:ext cx="19595" cy="418876"/>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23" idx="3"/>
            <a:endCxn id="22" idx="1"/>
          </p:cNvCxnSpPr>
          <p:nvPr/>
        </p:nvCxnSpPr>
        <p:spPr>
          <a:xfrm flipV="1">
            <a:off x="6125498" y="3362885"/>
            <a:ext cx="458182" cy="1"/>
          </a:xfrm>
          <a:prstGeom prst="line">
            <a:avLst/>
          </a:prstGeom>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8987246" y="3362885"/>
            <a:ext cx="810880" cy="3600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h1</a:t>
            </a:r>
            <a:endParaRPr lang="en-US" dirty="0"/>
          </a:p>
        </p:txBody>
      </p:sp>
      <p:sp>
        <p:nvSpPr>
          <p:cNvPr id="33" name="Rectangle 32"/>
          <p:cNvSpPr/>
          <p:nvPr/>
        </p:nvSpPr>
        <p:spPr>
          <a:xfrm>
            <a:off x="9039497" y="4258491"/>
            <a:ext cx="758629" cy="3396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P	</a:t>
            </a:r>
            <a:endParaRPr lang="en-US" dirty="0"/>
          </a:p>
        </p:txBody>
      </p:sp>
      <p:cxnSp>
        <p:nvCxnSpPr>
          <p:cNvPr id="37" name="Straight Connector 36"/>
          <p:cNvCxnSpPr>
            <a:stCxn id="12" idx="2"/>
            <a:endCxn id="33" idx="1"/>
          </p:cNvCxnSpPr>
          <p:nvPr/>
        </p:nvCxnSpPr>
        <p:spPr>
          <a:xfrm>
            <a:off x="8425543" y="2769326"/>
            <a:ext cx="613954" cy="1658983"/>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12" idx="2"/>
            <a:endCxn id="32" idx="1"/>
          </p:cNvCxnSpPr>
          <p:nvPr/>
        </p:nvCxnSpPr>
        <p:spPr>
          <a:xfrm>
            <a:off x="8425543" y="2769326"/>
            <a:ext cx="561703" cy="773574"/>
          </a:xfrm>
          <a:prstGeom prst="line">
            <a:avLst/>
          </a:prstGeom>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10293531" y="3362885"/>
            <a:ext cx="1306286" cy="3600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Heading</a:t>
            </a:r>
            <a:endParaRPr lang="en-US" dirty="0"/>
          </a:p>
        </p:txBody>
      </p:sp>
      <p:sp>
        <p:nvSpPr>
          <p:cNvPr id="43" name="Rectangle 42"/>
          <p:cNvSpPr/>
          <p:nvPr/>
        </p:nvSpPr>
        <p:spPr>
          <a:xfrm>
            <a:off x="10359829" y="4258491"/>
            <a:ext cx="1396742" cy="3396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Paragraph</a:t>
            </a:r>
            <a:endParaRPr lang="en-US" dirty="0"/>
          </a:p>
        </p:txBody>
      </p:sp>
      <p:cxnSp>
        <p:nvCxnSpPr>
          <p:cNvPr id="45" name="Straight Connector 44"/>
          <p:cNvCxnSpPr>
            <a:stCxn id="32" idx="3"/>
            <a:endCxn id="42" idx="1"/>
          </p:cNvCxnSpPr>
          <p:nvPr/>
        </p:nvCxnSpPr>
        <p:spPr>
          <a:xfrm>
            <a:off x="9798126" y="3542900"/>
            <a:ext cx="49540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33" idx="3"/>
            <a:endCxn id="43" idx="1"/>
          </p:cNvCxnSpPr>
          <p:nvPr/>
        </p:nvCxnSpPr>
        <p:spPr>
          <a:xfrm>
            <a:off x="9798126" y="4428309"/>
            <a:ext cx="561703"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65714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Testing </a:t>
            </a:r>
            <a:endParaRPr lang="en-US" dirty="0"/>
          </a:p>
        </p:txBody>
      </p:sp>
      <p:sp>
        <p:nvSpPr>
          <p:cNvPr id="3" name="Content Placeholder 2"/>
          <p:cNvSpPr>
            <a:spLocks noGrp="1"/>
          </p:cNvSpPr>
          <p:nvPr>
            <p:ph idx="1"/>
          </p:nvPr>
        </p:nvSpPr>
        <p:spPr/>
        <p:txBody>
          <a:bodyPr/>
          <a:lstStyle/>
          <a:p>
            <a:r>
              <a:rPr lang="en-US" dirty="0"/>
              <a:t>UNIT Testing is defined as a type of software testing where individual units/ components of a software are tested.</a:t>
            </a:r>
          </a:p>
          <a:p>
            <a:r>
              <a:rPr lang="en-US" dirty="0"/>
              <a:t>Unit Testing of software applications is done during the development (coding) of an application. </a:t>
            </a:r>
          </a:p>
          <a:p>
            <a:r>
              <a:rPr lang="en-US" dirty="0" smtClean="0"/>
              <a:t> </a:t>
            </a:r>
            <a:r>
              <a:rPr lang="en-US" dirty="0"/>
              <a:t>U</a:t>
            </a:r>
            <a:r>
              <a:rPr lang="en-US" dirty="0" smtClean="0"/>
              <a:t>nit testing is of two types </a:t>
            </a:r>
          </a:p>
          <a:p>
            <a:pPr lvl="1"/>
            <a:r>
              <a:rPr lang="en-US" dirty="0"/>
              <a:t>M</a:t>
            </a:r>
            <a:r>
              <a:rPr lang="en-US" dirty="0" smtClean="0"/>
              <a:t>anual method</a:t>
            </a:r>
          </a:p>
          <a:p>
            <a:pPr lvl="1"/>
            <a:r>
              <a:rPr lang="en-US" dirty="0"/>
              <a:t>A</a:t>
            </a:r>
            <a:r>
              <a:rPr lang="en-US" dirty="0" smtClean="0"/>
              <a:t>utomated method.</a:t>
            </a:r>
            <a:endParaRPr lang="en-US" dirty="0"/>
          </a:p>
        </p:txBody>
      </p:sp>
    </p:spTree>
    <p:extLst>
      <p:ext uri="{BB962C8B-B14F-4D97-AF65-F5344CB8AC3E}">
        <p14:creationId xmlns:p14="http://schemas.microsoft.com/office/powerpoint/2010/main" val="40229233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5577" y="313510"/>
            <a:ext cx="9644905" cy="5817324"/>
          </a:xfrm>
        </p:spPr>
        <p:txBody>
          <a:bodyPr>
            <a:normAutofit/>
          </a:bodyPr>
          <a:lstStyle/>
          <a:p>
            <a:pPr>
              <a:buFont typeface="Wingdings" panose="05000000000000000000" pitchFamily="2" charset="2"/>
              <a:buChar char="Ø"/>
            </a:pPr>
            <a:r>
              <a:rPr lang="en-US" sz="2800" b="1" dirty="0" smtClean="0"/>
              <a:t>Types of Unit Testing</a:t>
            </a:r>
          </a:p>
          <a:p>
            <a:pPr>
              <a:buFont typeface="Wingdings" panose="05000000000000000000" pitchFamily="2" charset="2"/>
              <a:buChar char="Ø"/>
            </a:pPr>
            <a:endParaRPr lang="en-US" sz="2400" b="1" dirty="0" smtClean="0"/>
          </a:p>
          <a:p>
            <a:pPr>
              <a:buFont typeface="Wingdings" panose="05000000000000000000" pitchFamily="2" charset="2"/>
              <a:buChar char="Ø"/>
            </a:pPr>
            <a:r>
              <a:rPr lang="en-US" sz="2400" b="1" dirty="0" smtClean="0"/>
              <a:t>Manual </a:t>
            </a:r>
            <a:r>
              <a:rPr lang="en-US" sz="2400" b="1" dirty="0"/>
              <a:t>Unit </a:t>
            </a:r>
            <a:r>
              <a:rPr lang="en-US" sz="2400" b="1" dirty="0" smtClean="0"/>
              <a:t>Testing:</a:t>
            </a:r>
          </a:p>
          <a:p>
            <a:pPr marL="457200" lvl="1" indent="0">
              <a:buNone/>
            </a:pPr>
            <a:r>
              <a:rPr lang="en-US" dirty="0" smtClean="0"/>
              <a:t>Manual unit testing is performed manually with the help of humans. This type of testing require more man power and has couple of drawbacks, as it is more time consuming and costly.</a:t>
            </a:r>
            <a:endParaRPr lang="en-US" sz="2400" dirty="0"/>
          </a:p>
          <a:p>
            <a:pPr marL="457200" lvl="1" indent="0">
              <a:buNone/>
            </a:pPr>
            <a:endParaRPr lang="en-US" sz="2400" b="1" dirty="0" smtClean="0"/>
          </a:p>
          <a:p>
            <a:pPr>
              <a:buFont typeface="Wingdings" panose="05000000000000000000" pitchFamily="2" charset="2"/>
              <a:buChar char="Ø"/>
            </a:pPr>
            <a:r>
              <a:rPr lang="en-US" sz="2600" b="1" dirty="0" smtClean="0"/>
              <a:t>Automated </a:t>
            </a:r>
            <a:r>
              <a:rPr lang="en-US" sz="2600" b="1" dirty="0"/>
              <a:t>Unit Testing</a:t>
            </a:r>
            <a:r>
              <a:rPr lang="en-US" sz="2600" b="1" dirty="0" smtClean="0"/>
              <a:t>:</a:t>
            </a:r>
          </a:p>
          <a:p>
            <a:pPr marL="457200" lvl="1" indent="0">
              <a:buNone/>
            </a:pPr>
            <a:r>
              <a:rPr lang="en-US" dirty="0" smtClean="0"/>
              <a:t>In Automated we can perform unit testing without human intervention. We can create some custom code and perform testing. We can verify that nothing is broken from last build to this build.</a:t>
            </a:r>
          </a:p>
          <a:p>
            <a:pPr marL="457200" lvl="1" indent="0">
              <a:buNone/>
            </a:pPr>
            <a:endParaRPr lang="en-US" b="1" dirty="0"/>
          </a:p>
          <a:p>
            <a:pPr marL="457200" lvl="1" indent="0">
              <a:buNone/>
            </a:pPr>
            <a:r>
              <a:rPr lang="en-US" b="1" dirty="0" smtClean="0"/>
              <a:t> </a:t>
            </a:r>
          </a:p>
          <a:p>
            <a:pPr marL="457200" lvl="1" indent="0">
              <a:buNone/>
            </a:pPr>
            <a:endParaRPr lang="en-US" b="1" dirty="0"/>
          </a:p>
          <a:p>
            <a:pPr marL="457200" lvl="1" indent="0">
              <a:buNone/>
            </a:pPr>
            <a:endParaRPr lang="en-US" b="1" dirty="0"/>
          </a:p>
          <a:p>
            <a:endParaRPr lang="en-US" dirty="0"/>
          </a:p>
        </p:txBody>
      </p:sp>
    </p:spTree>
    <p:extLst>
      <p:ext uri="{BB962C8B-B14F-4D97-AF65-F5344CB8AC3E}">
        <p14:creationId xmlns:p14="http://schemas.microsoft.com/office/powerpoint/2010/main" val="32187924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Qunit</a:t>
            </a:r>
            <a:endParaRPr lang="en-US" dirty="0"/>
          </a:p>
        </p:txBody>
      </p:sp>
      <p:sp>
        <p:nvSpPr>
          <p:cNvPr id="3" name="Content Placeholder 2"/>
          <p:cNvSpPr>
            <a:spLocks noGrp="1"/>
          </p:cNvSpPr>
          <p:nvPr>
            <p:ph idx="1"/>
          </p:nvPr>
        </p:nvSpPr>
        <p:spPr/>
        <p:txBody>
          <a:bodyPr/>
          <a:lstStyle/>
          <a:p>
            <a:r>
              <a:rPr lang="en-US" dirty="0" err="1"/>
              <a:t>QUnit</a:t>
            </a:r>
            <a:r>
              <a:rPr lang="en-US" dirty="0"/>
              <a:t> is a powerful, easy-to-use JavaScript unit testing framework</a:t>
            </a:r>
            <a:r>
              <a:rPr lang="en-US" dirty="0" smtClean="0"/>
              <a:t>.</a:t>
            </a:r>
          </a:p>
          <a:p>
            <a:r>
              <a:rPr lang="en-US" dirty="0" smtClean="0"/>
              <a:t>Testing</a:t>
            </a:r>
            <a:r>
              <a:rPr lang="en-US" i="1" dirty="0" smtClean="0"/>
              <a:t> </a:t>
            </a:r>
            <a:r>
              <a:rPr lang="en-US" i="1" dirty="0"/>
              <a:t>with </a:t>
            </a:r>
            <a:r>
              <a:rPr lang="en-US" i="1" dirty="0" err="1"/>
              <a:t>QUnit</a:t>
            </a:r>
            <a:r>
              <a:rPr lang="en-US" i="1" dirty="0"/>
              <a:t> requires no changes to your production code</a:t>
            </a:r>
            <a:r>
              <a:rPr lang="en-US" i="1" dirty="0" smtClean="0"/>
              <a:t>.</a:t>
            </a:r>
          </a:p>
          <a:p>
            <a:r>
              <a:rPr lang="en-US" i="1" dirty="0" smtClean="0"/>
              <a:t>We can create testing code separately and test whenever we want.</a:t>
            </a:r>
          </a:p>
          <a:p>
            <a:r>
              <a:rPr lang="en-US" dirty="0" smtClean="0"/>
              <a:t>We can write as many test conditions and verify the results of the test.</a:t>
            </a:r>
          </a:p>
          <a:p>
            <a:r>
              <a:rPr lang="en-US" dirty="0" smtClean="0"/>
              <a:t>The output displays the result(Pass/Fail) of the test.</a:t>
            </a:r>
          </a:p>
          <a:p>
            <a:endParaRPr lang="en-US" dirty="0"/>
          </a:p>
        </p:txBody>
      </p:sp>
    </p:spTree>
    <p:extLst>
      <p:ext uri="{BB962C8B-B14F-4D97-AF65-F5344CB8AC3E}">
        <p14:creationId xmlns:p14="http://schemas.microsoft.com/office/powerpoint/2010/main" val="4351158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Qunit</a:t>
            </a:r>
            <a:r>
              <a:rPr lang="en-US" dirty="0" smtClean="0"/>
              <a:t> Sample </a:t>
            </a:r>
            <a:endParaRPr lang="en-US" dirty="0"/>
          </a:p>
        </p:txBody>
      </p:sp>
      <p:sp>
        <p:nvSpPr>
          <p:cNvPr id="3" name="Content Placeholder 2"/>
          <p:cNvSpPr>
            <a:spLocks noGrp="1"/>
          </p:cNvSpPr>
          <p:nvPr>
            <p:ph idx="1"/>
          </p:nvPr>
        </p:nvSpPr>
        <p:spPr>
          <a:xfrm>
            <a:off x="875201" y="1282209"/>
            <a:ext cx="8946541" cy="4195481"/>
          </a:xfrm>
        </p:spPr>
        <p:txBody>
          <a:bodyPr/>
          <a:lstStyle/>
          <a:p>
            <a:r>
              <a:rPr lang="en-US" dirty="0" smtClean="0"/>
              <a:t>In the below sample example we try to test values mentioned with the .ok function.</a:t>
            </a:r>
          </a:p>
          <a:p>
            <a:endParaRPr lang="en-US" dirty="0" smtClean="0"/>
          </a:p>
          <a:p>
            <a:r>
              <a:rPr lang="en-US" dirty="0" err="1" smtClean="0"/>
              <a:t>QUnit.test</a:t>
            </a:r>
            <a:r>
              <a:rPr lang="en-US" dirty="0"/>
              <a:t>("</a:t>
            </a:r>
            <a:r>
              <a:rPr lang="en-US" dirty="0" err="1"/>
              <a:t>MyTest</a:t>
            </a:r>
            <a:r>
              <a:rPr lang="en-US" dirty="0"/>
              <a:t>", function (assert) { </a:t>
            </a:r>
            <a:br>
              <a:rPr lang="en-US" dirty="0"/>
            </a:br>
            <a:r>
              <a:rPr lang="en-US" dirty="0"/>
              <a:t> </a:t>
            </a:r>
            <a:r>
              <a:rPr lang="en-US" dirty="0" err="1" smtClean="0"/>
              <a:t>assert.ok</a:t>
            </a:r>
            <a:r>
              <a:rPr lang="en-US" dirty="0" smtClean="0"/>
              <a:t>(</a:t>
            </a:r>
            <a:r>
              <a:rPr lang="en-US" dirty="0"/>
              <a:t>1 == "1", "Passed</a:t>
            </a:r>
            <a:r>
              <a:rPr lang="en-US" dirty="0" smtClean="0"/>
              <a:t>!“)</a:t>
            </a:r>
            <a:endParaRPr lang="en-US" dirty="0"/>
          </a:p>
          <a:p>
            <a:pPr marL="0" indent="0">
              <a:buNone/>
            </a:pPr>
            <a:r>
              <a:rPr lang="en-US" dirty="0" smtClean="0"/>
              <a:t>	});</a:t>
            </a:r>
            <a:endParaRPr lang="en-US" dirty="0"/>
          </a:p>
        </p:txBody>
      </p:sp>
    </p:spTree>
    <p:extLst>
      <p:ext uri="{BB962C8B-B14F-4D97-AF65-F5344CB8AC3E}">
        <p14:creationId xmlns:p14="http://schemas.microsoft.com/office/powerpoint/2010/main" val="218179786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3554</TotalTime>
  <Words>298</Words>
  <Application>Microsoft Office PowerPoint</Application>
  <PresentationFormat>Widescreen</PresentationFormat>
  <Paragraphs>80</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Century Gothic</vt:lpstr>
      <vt:lpstr>Courier New</vt:lpstr>
      <vt:lpstr>Wingdings</vt:lpstr>
      <vt:lpstr>Wingdings 3</vt:lpstr>
      <vt:lpstr>Ion</vt:lpstr>
      <vt:lpstr>Testing DOM mods with qUnit </vt:lpstr>
      <vt:lpstr>Team Members: </vt:lpstr>
      <vt:lpstr>Contents:</vt:lpstr>
      <vt:lpstr>DOM(Document Object Model)</vt:lpstr>
      <vt:lpstr>DOM tree explanation</vt:lpstr>
      <vt:lpstr>Unit Testing </vt:lpstr>
      <vt:lpstr>PowerPoint Presentation</vt:lpstr>
      <vt:lpstr>Qunit</vt:lpstr>
      <vt:lpstr>Qunit Sample </vt:lpstr>
      <vt:lpstr>Qunit format:</vt:lpstr>
      <vt:lpstr>PowerPoint Presentation</vt:lpstr>
      <vt:lpstr>PowerPoint Presentation</vt:lpstr>
    </vt:vector>
  </TitlesOfParts>
  <Company>Northwest Missouri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Testing DOM mods with qUnit</dc:title>
  <dc:creator>Gourineni,Samanth</dc:creator>
  <cp:lastModifiedBy>Gourineni,Samanth</cp:lastModifiedBy>
  <cp:revision>27</cp:revision>
  <dcterms:created xsi:type="dcterms:W3CDTF">2019-02-09T19:10:30Z</dcterms:created>
  <dcterms:modified xsi:type="dcterms:W3CDTF">2019-02-12T17:55:51Z</dcterms:modified>
</cp:coreProperties>
</file>