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58" r:id="rId4"/>
    <p:sldId id="259" r:id="rId5"/>
    <p:sldId id="260" r:id="rId6"/>
    <p:sldId id="328" r:id="rId7"/>
    <p:sldId id="261" r:id="rId8"/>
    <p:sldId id="262" r:id="rId9"/>
    <p:sldId id="327" r:id="rId10"/>
    <p:sldId id="263" r:id="rId11"/>
    <p:sldId id="264" r:id="rId12"/>
    <p:sldId id="265" r:id="rId13"/>
    <p:sldId id="266" r:id="rId14"/>
    <p:sldId id="267" r:id="rId15"/>
    <p:sldId id="271" r:id="rId16"/>
    <p:sldId id="272" r:id="rId17"/>
    <p:sldId id="287" r:id="rId18"/>
    <p:sldId id="270" r:id="rId19"/>
    <p:sldId id="314" r:id="rId20"/>
    <p:sldId id="331" r:id="rId21"/>
    <p:sldId id="268" r:id="rId22"/>
    <p:sldId id="315" r:id="rId23"/>
    <p:sldId id="316" r:id="rId24"/>
    <p:sldId id="329" r:id="rId25"/>
    <p:sldId id="330" r:id="rId26"/>
    <p:sldId id="317"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8" r:id="rId40"/>
    <p:sldId id="289" r:id="rId41"/>
    <p:sldId id="290"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11" r:id="rId60"/>
    <p:sldId id="309" r:id="rId61"/>
    <p:sldId id="310" r:id="rId62"/>
    <p:sldId id="313" r:id="rId63"/>
    <p:sldId id="312" r:id="rId64"/>
    <p:sldId id="273" r:id="rId65"/>
    <p:sldId id="332" r:id="rId66"/>
    <p:sldId id="318" r:id="rId67"/>
    <p:sldId id="319" r:id="rId68"/>
    <p:sldId id="320" r:id="rId69"/>
    <p:sldId id="321" r:id="rId70"/>
    <p:sldId id="322" r:id="rId71"/>
    <p:sldId id="323" r:id="rId72"/>
    <p:sldId id="333" r:id="rId73"/>
    <p:sldId id="334" r:id="rId74"/>
    <p:sldId id="32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B776-0D8E-4EDA-B6A9-D5C0FC631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2458C5-EE6C-48C2-B436-4BC9146D8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3CFC73-FA57-49C8-853E-13A2BE163052}"/>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5" name="Footer Placeholder 4">
            <a:extLst>
              <a:ext uri="{FF2B5EF4-FFF2-40B4-BE49-F238E27FC236}">
                <a16:creationId xmlns:a16="http://schemas.microsoft.com/office/drawing/2014/main" id="{CAB13E57-BD62-469C-A315-771E041D0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7C3E1-7E44-404C-B086-046BB52BE8A2}"/>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88524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B252-7552-4C50-8118-8ED21B84FB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39435C-5674-4DA5-9A51-E19BC0A0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F7DBF-9E8D-40A1-9351-27FF3BA541C4}"/>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5" name="Footer Placeholder 4">
            <a:extLst>
              <a:ext uri="{FF2B5EF4-FFF2-40B4-BE49-F238E27FC236}">
                <a16:creationId xmlns:a16="http://schemas.microsoft.com/office/drawing/2014/main" id="{4CE3613F-4B29-461A-A564-0501EFDEB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C9523-BDA0-4BB1-8A63-2815E9F81026}"/>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402656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543F78-B9EA-417F-8E3F-B0F236EF76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188EA0-AFF8-41AD-BB0D-E2407483D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52ACE-EF15-4218-A169-91174EBDEEDF}"/>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5" name="Footer Placeholder 4">
            <a:extLst>
              <a:ext uri="{FF2B5EF4-FFF2-40B4-BE49-F238E27FC236}">
                <a16:creationId xmlns:a16="http://schemas.microsoft.com/office/drawing/2014/main" id="{EF1F1A07-8DAF-401A-9FD8-A16F4B296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C0BF4-F422-49FA-B241-38C5584FFD1C}"/>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18370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046B-36D1-4DC8-8BC9-E3F8F7272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E9074B-E003-4C84-8304-505FB0CD1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31019-804A-4DF4-8DF5-0B3A275CB062}"/>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5" name="Footer Placeholder 4">
            <a:extLst>
              <a:ext uri="{FF2B5EF4-FFF2-40B4-BE49-F238E27FC236}">
                <a16:creationId xmlns:a16="http://schemas.microsoft.com/office/drawing/2014/main" id="{D77F5D98-1B4A-43F6-94F9-DC9DADD55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6BD50-5655-4DAA-9E29-5F32122AB2E8}"/>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256843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8B95-77DD-436E-BDE6-15F265901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AE9329-5479-42C6-B3D0-56E61B7F6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16881-13D6-4A8F-B438-9D40990B7BD5}"/>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5" name="Footer Placeholder 4">
            <a:extLst>
              <a:ext uri="{FF2B5EF4-FFF2-40B4-BE49-F238E27FC236}">
                <a16:creationId xmlns:a16="http://schemas.microsoft.com/office/drawing/2014/main" id="{6BA18F45-7643-4985-A1A9-8C22A53FE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5D8E0-1C73-48CB-9B70-C6BB5EFCCD4E}"/>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165975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47C2-3BBA-426E-A51A-98B47B4CA5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3B188D-4552-4032-87F3-68C19365E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C1BA8F-8933-4AA3-A14E-F22284E03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38798D-F3BD-4F14-B09D-DA392EBD38FC}"/>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6" name="Footer Placeholder 5">
            <a:extLst>
              <a:ext uri="{FF2B5EF4-FFF2-40B4-BE49-F238E27FC236}">
                <a16:creationId xmlns:a16="http://schemas.microsoft.com/office/drawing/2014/main" id="{E17E59B1-481F-4F5F-A3AB-8A9034103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BA5103-0787-4FF9-8608-4C7763F604A4}"/>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127970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F37D-8AEC-491A-9A1B-AB6E540EA4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41267E-5939-4ACB-BB54-2A45E3FC0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9EF02-4400-4C10-BAE1-854DB91EA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761AA9-3334-4B1F-9CFF-7D35520D3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8B627-A49E-479B-A706-93F945601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103A67-8632-4A13-A3D6-62B2EC00F380}"/>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8" name="Footer Placeholder 7">
            <a:extLst>
              <a:ext uri="{FF2B5EF4-FFF2-40B4-BE49-F238E27FC236}">
                <a16:creationId xmlns:a16="http://schemas.microsoft.com/office/drawing/2014/main" id="{9600A42E-80C8-4C6B-B623-A330BD28EB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517EA2-8528-422A-BBE2-85A37FF6E6D1}"/>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293968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A230-1382-4E5E-96DA-8AC33D57BD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6B8527-2CCF-4DEE-8BCA-2927DF9B5F9E}"/>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4" name="Footer Placeholder 3">
            <a:extLst>
              <a:ext uri="{FF2B5EF4-FFF2-40B4-BE49-F238E27FC236}">
                <a16:creationId xmlns:a16="http://schemas.microsoft.com/office/drawing/2014/main" id="{77DD1342-A2AA-4749-8E2A-1AB070E5B9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897BAB-EE6F-408B-8F2B-2CC1A2402651}"/>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24285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E2FCC-D9C5-4209-9C89-2BF12A195EE2}"/>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3" name="Footer Placeholder 2">
            <a:extLst>
              <a:ext uri="{FF2B5EF4-FFF2-40B4-BE49-F238E27FC236}">
                <a16:creationId xmlns:a16="http://schemas.microsoft.com/office/drawing/2014/main" id="{74DA5FC6-0F3A-4A8F-B605-704D2B2897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31582A-96A6-4AB2-AA77-36BB43F3CA7F}"/>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128678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8A00-ACE9-4946-B8E6-47DF5D69D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DC8363-DE34-41E8-9074-C3C56D9347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32AB72-1B42-4FE1-B680-4A408226D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F4688-7469-492C-A7A4-75EFB32B416A}"/>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6" name="Footer Placeholder 5">
            <a:extLst>
              <a:ext uri="{FF2B5EF4-FFF2-40B4-BE49-F238E27FC236}">
                <a16:creationId xmlns:a16="http://schemas.microsoft.com/office/drawing/2014/main" id="{B84B06D3-6F08-48BB-AF66-5A525980C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6F8FF-CCA9-40B1-9DD4-CD8BBAB86DBE}"/>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418919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E12F-F0AC-4A0B-9351-ED5FF9B15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C97E4D-2A35-4BF4-B60D-AEAB138E4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6F2C5E-AAD0-43E3-89F7-5EA715D1A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DA865-2228-42BD-9AB4-0360DB708341}"/>
              </a:ext>
            </a:extLst>
          </p:cNvPr>
          <p:cNvSpPr>
            <a:spLocks noGrp="1"/>
          </p:cNvSpPr>
          <p:nvPr>
            <p:ph type="dt" sz="half" idx="10"/>
          </p:nvPr>
        </p:nvSpPr>
        <p:spPr/>
        <p:txBody>
          <a:bodyPr/>
          <a:lstStyle/>
          <a:p>
            <a:fld id="{08479161-F462-403F-B1A4-5011E873F838}" type="datetimeFigureOut">
              <a:rPr lang="en-IN" smtClean="0"/>
              <a:t>20-09-2022</a:t>
            </a:fld>
            <a:endParaRPr lang="en-IN"/>
          </a:p>
        </p:txBody>
      </p:sp>
      <p:sp>
        <p:nvSpPr>
          <p:cNvPr id="6" name="Footer Placeholder 5">
            <a:extLst>
              <a:ext uri="{FF2B5EF4-FFF2-40B4-BE49-F238E27FC236}">
                <a16:creationId xmlns:a16="http://schemas.microsoft.com/office/drawing/2014/main" id="{94FA2D2B-BCC9-4055-AF01-13F04C7A4C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DF0F44-1FC3-4030-B35F-CBC473EE86C1}"/>
              </a:ext>
            </a:extLst>
          </p:cNvPr>
          <p:cNvSpPr>
            <a:spLocks noGrp="1"/>
          </p:cNvSpPr>
          <p:nvPr>
            <p:ph type="sldNum" sz="quarter" idx="12"/>
          </p:nvPr>
        </p:nvSpPr>
        <p:spPr/>
        <p:txBody>
          <a:bodyPr/>
          <a:lstStyle/>
          <a:p>
            <a:fld id="{E260E169-FE48-41E2-A6E3-C4736719BF28}" type="slidenum">
              <a:rPr lang="en-IN" smtClean="0"/>
              <a:t>‹#›</a:t>
            </a:fld>
            <a:endParaRPr lang="en-IN"/>
          </a:p>
        </p:txBody>
      </p:sp>
    </p:spTree>
    <p:extLst>
      <p:ext uri="{BB962C8B-B14F-4D97-AF65-F5344CB8AC3E}">
        <p14:creationId xmlns:p14="http://schemas.microsoft.com/office/powerpoint/2010/main" val="79998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DA17E-B346-4ADB-ABD4-2ED1FADE4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92D99-23A2-49F6-82ED-2F276A4EA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63150-950B-4217-9BFC-6490EF902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79161-F462-403F-B1A4-5011E873F838}" type="datetimeFigureOut">
              <a:rPr lang="en-IN" smtClean="0"/>
              <a:t>20-09-2022</a:t>
            </a:fld>
            <a:endParaRPr lang="en-IN"/>
          </a:p>
        </p:txBody>
      </p:sp>
      <p:sp>
        <p:nvSpPr>
          <p:cNvPr id="5" name="Footer Placeholder 4">
            <a:extLst>
              <a:ext uri="{FF2B5EF4-FFF2-40B4-BE49-F238E27FC236}">
                <a16:creationId xmlns:a16="http://schemas.microsoft.com/office/drawing/2014/main" id="{E5F12B0D-3247-4634-9F0C-7FB6E414C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FBF3AE-1398-455D-85A8-D070EE979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0E169-FE48-41E2-A6E3-C4736719BF28}" type="slidenum">
              <a:rPr lang="en-IN" smtClean="0"/>
              <a:t>‹#›</a:t>
            </a:fld>
            <a:endParaRPr lang="en-IN"/>
          </a:p>
        </p:txBody>
      </p:sp>
    </p:spTree>
    <p:extLst>
      <p:ext uri="{BB962C8B-B14F-4D97-AF65-F5344CB8AC3E}">
        <p14:creationId xmlns:p14="http://schemas.microsoft.com/office/powerpoint/2010/main" val="89643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 name="Freeform: Shape 1972">
            <a:extLst>
              <a:ext uri="{FF2B5EF4-FFF2-40B4-BE49-F238E27FC236}">
                <a16:creationId xmlns:a16="http://schemas.microsoft.com/office/drawing/2014/main" id="{A4380490-F16F-4645-A8A2-B07E2F703C81}"/>
              </a:ext>
            </a:extLst>
          </p:cNvPr>
          <p:cNvSpPr/>
          <p:nvPr/>
        </p:nvSpPr>
        <p:spPr>
          <a:xfrm>
            <a:off x="3841765" y="2741881"/>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975" name="Freeform: Shape 1974">
            <a:extLst>
              <a:ext uri="{FF2B5EF4-FFF2-40B4-BE49-F238E27FC236}">
                <a16:creationId xmlns:a16="http://schemas.microsoft.com/office/drawing/2014/main" id="{80C9C1BB-AE5B-46D1-892C-EAE1A2BE8824}"/>
              </a:ext>
            </a:extLst>
          </p:cNvPr>
          <p:cNvSpPr/>
          <p:nvPr/>
        </p:nvSpPr>
        <p:spPr>
          <a:xfrm>
            <a:off x="3666319" y="20069"/>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976" name="Freeform: Shape 1975">
            <a:extLst>
              <a:ext uri="{FF2B5EF4-FFF2-40B4-BE49-F238E27FC236}">
                <a16:creationId xmlns:a16="http://schemas.microsoft.com/office/drawing/2014/main" id="{387D0417-EEB1-4CDD-A67E-513492F3430D}"/>
              </a:ext>
            </a:extLst>
          </p:cNvPr>
          <p:cNvSpPr/>
          <p:nvPr/>
        </p:nvSpPr>
        <p:spPr>
          <a:xfrm>
            <a:off x="6557312" y="20069"/>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grpSp>
        <p:nvGrpSpPr>
          <p:cNvPr id="1978" name="Graphic 5">
            <a:extLst>
              <a:ext uri="{FF2B5EF4-FFF2-40B4-BE49-F238E27FC236}">
                <a16:creationId xmlns:a16="http://schemas.microsoft.com/office/drawing/2014/main" id="{D5B8EF74-C596-4A99-B632-A6E234B998B7}"/>
              </a:ext>
            </a:extLst>
          </p:cNvPr>
          <p:cNvGrpSpPr/>
          <p:nvPr/>
        </p:nvGrpSpPr>
        <p:grpSpPr>
          <a:xfrm>
            <a:off x="7619702" y="2376636"/>
            <a:ext cx="137312" cy="137312"/>
            <a:chOff x="7794363" y="2324412"/>
            <a:chExt cx="137312" cy="137312"/>
          </a:xfrm>
          <a:solidFill>
            <a:schemeClr val="accent1"/>
          </a:solidFill>
        </p:grpSpPr>
        <p:sp>
          <p:nvSpPr>
            <p:cNvPr id="1979" name="Freeform: Shape 1978">
              <a:extLst>
                <a:ext uri="{FF2B5EF4-FFF2-40B4-BE49-F238E27FC236}">
                  <a16:creationId xmlns:a16="http://schemas.microsoft.com/office/drawing/2014/main" id="{E9A2B044-53E8-44C4-AFC4-D4C89A40AB1B}"/>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980" name="Freeform: Shape 1979">
              <a:extLst>
                <a:ext uri="{FF2B5EF4-FFF2-40B4-BE49-F238E27FC236}">
                  <a16:creationId xmlns:a16="http://schemas.microsoft.com/office/drawing/2014/main" id="{406D3EA4-A8CF-4A46-864E-8AAA75B9C781}"/>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981" name="Freeform: Shape 1980">
              <a:extLst>
                <a:ext uri="{FF2B5EF4-FFF2-40B4-BE49-F238E27FC236}">
                  <a16:creationId xmlns:a16="http://schemas.microsoft.com/office/drawing/2014/main" id="{15B3B769-F3AB-4459-8F64-D5188DACFB88}"/>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982" name="Freeform: Shape 1981">
              <a:extLst>
                <a:ext uri="{FF2B5EF4-FFF2-40B4-BE49-F238E27FC236}">
                  <a16:creationId xmlns:a16="http://schemas.microsoft.com/office/drawing/2014/main" id="{1D62DC22-8D6A-4414-BC09-E45C8275AFB5}"/>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983" name="Graphic 5">
            <a:extLst>
              <a:ext uri="{FF2B5EF4-FFF2-40B4-BE49-F238E27FC236}">
                <a16:creationId xmlns:a16="http://schemas.microsoft.com/office/drawing/2014/main" id="{B6C8EF29-641D-4F8E-84CE-5D8FD2E0DDFC}"/>
              </a:ext>
            </a:extLst>
          </p:cNvPr>
          <p:cNvGrpSpPr/>
          <p:nvPr/>
        </p:nvGrpSpPr>
        <p:grpSpPr>
          <a:xfrm>
            <a:off x="5567922" y="-125351"/>
            <a:ext cx="6640461" cy="6592585"/>
            <a:chOff x="5544772" y="9514"/>
            <a:chExt cx="6640461" cy="6592585"/>
          </a:xfrm>
          <a:solidFill>
            <a:srgbClr val="6E99D0">
              <a:alpha val="29000"/>
            </a:srgbClr>
          </a:solidFill>
        </p:grpSpPr>
        <p:sp>
          <p:nvSpPr>
            <p:cNvPr id="1984" name="Freeform: Shape 1983">
              <a:extLst>
                <a:ext uri="{FF2B5EF4-FFF2-40B4-BE49-F238E27FC236}">
                  <a16:creationId xmlns:a16="http://schemas.microsoft.com/office/drawing/2014/main" id="{5F6D184C-ADF3-4B4A-94AC-9F434E052C88}"/>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985" name="Freeform: Shape 1984">
              <a:extLst>
                <a:ext uri="{FF2B5EF4-FFF2-40B4-BE49-F238E27FC236}">
                  <a16:creationId xmlns:a16="http://schemas.microsoft.com/office/drawing/2014/main" id="{613E7C07-DA72-4BA7-A13D-B26B0269218A}"/>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986" name="Freeform: Shape 1985">
              <a:extLst>
                <a:ext uri="{FF2B5EF4-FFF2-40B4-BE49-F238E27FC236}">
                  <a16:creationId xmlns:a16="http://schemas.microsoft.com/office/drawing/2014/main" id="{1F4C2D0A-0436-45C9-ADEC-15A7543C2082}"/>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987" name="Freeform: Shape 1986">
              <a:extLst>
                <a:ext uri="{FF2B5EF4-FFF2-40B4-BE49-F238E27FC236}">
                  <a16:creationId xmlns:a16="http://schemas.microsoft.com/office/drawing/2014/main" id="{B7A4B913-67C7-420D-82CB-6CBFFB75A90B}"/>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988" name="Freeform: Shape 1987">
              <a:extLst>
                <a:ext uri="{FF2B5EF4-FFF2-40B4-BE49-F238E27FC236}">
                  <a16:creationId xmlns:a16="http://schemas.microsoft.com/office/drawing/2014/main" id="{7AC2014E-D755-48C7-B80F-23602A62ED24}"/>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989" name="Freeform: Shape 1988">
              <a:extLst>
                <a:ext uri="{FF2B5EF4-FFF2-40B4-BE49-F238E27FC236}">
                  <a16:creationId xmlns:a16="http://schemas.microsoft.com/office/drawing/2014/main" id="{A145865E-6734-467B-97CC-EAC80C75F495}"/>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990" name="Freeform: Shape 1989">
              <a:extLst>
                <a:ext uri="{FF2B5EF4-FFF2-40B4-BE49-F238E27FC236}">
                  <a16:creationId xmlns:a16="http://schemas.microsoft.com/office/drawing/2014/main" id="{C31F928D-E309-4421-A2BE-26BA1DD6ED45}"/>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991" name="Freeform: Shape 1990">
              <a:extLst>
                <a:ext uri="{FF2B5EF4-FFF2-40B4-BE49-F238E27FC236}">
                  <a16:creationId xmlns:a16="http://schemas.microsoft.com/office/drawing/2014/main" id="{09D188B7-1996-4725-9A10-2E686F121B39}"/>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992" name="Freeform: Shape 1991">
              <a:extLst>
                <a:ext uri="{FF2B5EF4-FFF2-40B4-BE49-F238E27FC236}">
                  <a16:creationId xmlns:a16="http://schemas.microsoft.com/office/drawing/2014/main" id="{1D8D2732-4AF1-4F4E-B329-C8A513C597F2}"/>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993" name="Freeform: Shape 1992">
              <a:extLst>
                <a:ext uri="{FF2B5EF4-FFF2-40B4-BE49-F238E27FC236}">
                  <a16:creationId xmlns:a16="http://schemas.microsoft.com/office/drawing/2014/main" id="{69DAED1A-F7FB-43BF-8BDD-2FB0E8824863}"/>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994" name="Freeform: Shape 1993">
              <a:extLst>
                <a:ext uri="{FF2B5EF4-FFF2-40B4-BE49-F238E27FC236}">
                  <a16:creationId xmlns:a16="http://schemas.microsoft.com/office/drawing/2014/main" id="{C30D2545-E962-460C-8320-53EC15A59A1A}"/>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995" name="Freeform: Shape 1994">
              <a:extLst>
                <a:ext uri="{FF2B5EF4-FFF2-40B4-BE49-F238E27FC236}">
                  <a16:creationId xmlns:a16="http://schemas.microsoft.com/office/drawing/2014/main" id="{3849D29B-D7F6-42F2-9583-FE89CFD89A97}"/>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996" name="Freeform: Shape 1995">
              <a:extLst>
                <a:ext uri="{FF2B5EF4-FFF2-40B4-BE49-F238E27FC236}">
                  <a16:creationId xmlns:a16="http://schemas.microsoft.com/office/drawing/2014/main" id="{F5ECBD05-47E2-4E3D-BF22-5192BB70703E}"/>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997" name="Freeform: Shape 1996">
              <a:extLst>
                <a:ext uri="{FF2B5EF4-FFF2-40B4-BE49-F238E27FC236}">
                  <a16:creationId xmlns:a16="http://schemas.microsoft.com/office/drawing/2014/main" id="{7F559618-370B-47A3-9B33-D34D9CC5C806}"/>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998" name="Freeform: Shape 1997">
              <a:extLst>
                <a:ext uri="{FF2B5EF4-FFF2-40B4-BE49-F238E27FC236}">
                  <a16:creationId xmlns:a16="http://schemas.microsoft.com/office/drawing/2014/main" id="{783BF192-CBD1-4531-A494-801900C5CBE7}"/>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999" name="Freeform: Shape 1998">
              <a:extLst>
                <a:ext uri="{FF2B5EF4-FFF2-40B4-BE49-F238E27FC236}">
                  <a16:creationId xmlns:a16="http://schemas.microsoft.com/office/drawing/2014/main" id="{D4FAB766-8174-46A8-9F07-512478549021}"/>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2000" name="Freeform: Shape 1999">
              <a:extLst>
                <a:ext uri="{FF2B5EF4-FFF2-40B4-BE49-F238E27FC236}">
                  <a16:creationId xmlns:a16="http://schemas.microsoft.com/office/drawing/2014/main" id="{C3AE960D-C056-4CBB-B925-676D67D2C821}"/>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2001" name="Freeform: Shape 2000">
              <a:extLst>
                <a:ext uri="{FF2B5EF4-FFF2-40B4-BE49-F238E27FC236}">
                  <a16:creationId xmlns:a16="http://schemas.microsoft.com/office/drawing/2014/main" id="{B39B855F-0EF6-465C-A0E9-196FBC777270}"/>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2002" name="Freeform: Shape 2001">
              <a:extLst>
                <a:ext uri="{FF2B5EF4-FFF2-40B4-BE49-F238E27FC236}">
                  <a16:creationId xmlns:a16="http://schemas.microsoft.com/office/drawing/2014/main" id="{84DD6827-5460-4E34-A5C1-10D627A791FA}"/>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2003" name="Freeform: Shape 2002">
              <a:extLst>
                <a:ext uri="{FF2B5EF4-FFF2-40B4-BE49-F238E27FC236}">
                  <a16:creationId xmlns:a16="http://schemas.microsoft.com/office/drawing/2014/main" id="{5CC9D43C-6189-4979-B397-28E441A91537}"/>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004" name="Freeform: Shape 2003">
              <a:extLst>
                <a:ext uri="{FF2B5EF4-FFF2-40B4-BE49-F238E27FC236}">
                  <a16:creationId xmlns:a16="http://schemas.microsoft.com/office/drawing/2014/main" id="{E095D859-0915-48A8-95AE-D076C6144F2D}"/>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2005" name="Freeform: Shape 2004">
              <a:extLst>
                <a:ext uri="{FF2B5EF4-FFF2-40B4-BE49-F238E27FC236}">
                  <a16:creationId xmlns:a16="http://schemas.microsoft.com/office/drawing/2014/main" id="{3E94C893-F17D-4C40-8A36-62EEABA9947B}"/>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2006" name="Freeform: Shape 2005">
              <a:extLst>
                <a:ext uri="{FF2B5EF4-FFF2-40B4-BE49-F238E27FC236}">
                  <a16:creationId xmlns:a16="http://schemas.microsoft.com/office/drawing/2014/main" id="{B09B837A-5D16-474C-8788-B286FABB29BD}"/>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2007" name="Freeform: Shape 2006">
              <a:extLst>
                <a:ext uri="{FF2B5EF4-FFF2-40B4-BE49-F238E27FC236}">
                  <a16:creationId xmlns:a16="http://schemas.microsoft.com/office/drawing/2014/main" id="{8264C9DE-285F-4C0F-ADC1-8783DA6FE4CC}"/>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2008" name="Freeform: Shape 2007">
              <a:extLst>
                <a:ext uri="{FF2B5EF4-FFF2-40B4-BE49-F238E27FC236}">
                  <a16:creationId xmlns:a16="http://schemas.microsoft.com/office/drawing/2014/main" id="{2364EC8E-C827-4983-88CD-D62F54C4C90B}"/>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2009" name="Freeform: Shape 2008">
              <a:extLst>
                <a:ext uri="{FF2B5EF4-FFF2-40B4-BE49-F238E27FC236}">
                  <a16:creationId xmlns:a16="http://schemas.microsoft.com/office/drawing/2014/main" id="{F44DB736-1CF7-4681-B5E4-0B924951B49E}"/>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2010" name="Freeform: Shape 2009">
              <a:extLst>
                <a:ext uri="{FF2B5EF4-FFF2-40B4-BE49-F238E27FC236}">
                  <a16:creationId xmlns:a16="http://schemas.microsoft.com/office/drawing/2014/main" id="{D8AFBC34-EFCE-4829-BC13-3BD519EA7D94}"/>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2011" name="Freeform: Shape 2010">
              <a:extLst>
                <a:ext uri="{FF2B5EF4-FFF2-40B4-BE49-F238E27FC236}">
                  <a16:creationId xmlns:a16="http://schemas.microsoft.com/office/drawing/2014/main" id="{A41B9A67-2D98-4875-B47A-6D9358AF5BE0}"/>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012" name="Freeform: Shape 2011">
              <a:extLst>
                <a:ext uri="{FF2B5EF4-FFF2-40B4-BE49-F238E27FC236}">
                  <a16:creationId xmlns:a16="http://schemas.microsoft.com/office/drawing/2014/main" id="{BB148456-5E64-443F-8D13-2DB2A2BCD357}"/>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2013" name="Freeform: Shape 2012">
              <a:extLst>
                <a:ext uri="{FF2B5EF4-FFF2-40B4-BE49-F238E27FC236}">
                  <a16:creationId xmlns:a16="http://schemas.microsoft.com/office/drawing/2014/main" id="{7F5ECF1D-B1D5-4B02-8B4B-CD80B00AD752}"/>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2014" name="Freeform: Shape 2013">
              <a:extLst>
                <a:ext uri="{FF2B5EF4-FFF2-40B4-BE49-F238E27FC236}">
                  <a16:creationId xmlns:a16="http://schemas.microsoft.com/office/drawing/2014/main" id="{D90750E7-7551-44FD-B5BF-309E0834AAE7}"/>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015" name="Freeform: Shape 2014">
              <a:extLst>
                <a:ext uri="{FF2B5EF4-FFF2-40B4-BE49-F238E27FC236}">
                  <a16:creationId xmlns:a16="http://schemas.microsoft.com/office/drawing/2014/main" id="{7B59B5A5-8947-4478-97EE-41F31FFBE046}"/>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2016" name="Freeform: Shape 2015">
              <a:extLst>
                <a:ext uri="{FF2B5EF4-FFF2-40B4-BE49-F238E27FC236}">
                  <a16:creationId xmlns:a16="http://schemas.microsoft.com/office/drawing/2014/main" id="{1762F044-ECEF-4045-9CCF-F97F2034B8E3}"/>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2017" name="Freeform: Shape 2016">
              <a:extLst>
                <a:ext uri="{FF2B5EF4-FFF2-40B4-BE49-F238E27FC236}">
                  <a16:creationId xmlns:a16="http://schemas.microsoft.com/office/drawing/2014/main" id="{19F779F2-07E3-4846-8149-B1A63864E373}"/>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2018" name="Freeform: Shape 2017">
              <a:extLst>
                <a:ext uri="{FF2B5EF4-FFF2-40B4-BE49-F238E27FC236}">
                  <a16:creationId xmlns:a16="http://schemas.microsoft.com/office/drawing/2014/main" id="{5366B0D6-9A06-439C-94E9-7F8E2A178BD9}"/>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019" name="Freeform: Shape 2018">
              <a:extLst>
                <a:ext uri="{FF2B5EF4-FFF2-40B4-BE49-F238E27FC236}">
                  <a16:creationId xmlns:a16="http://schemas.microsoft.com/office/drawing/2014/main" id="{8FEA14E9-7909-4E60-9153-E8B8F12DAC21}"/>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2020" name="Freeform: Shape 2019">
              <a:extLst>
                <a:ext uri="{FF2B5EF4-FFF2-40B4-BE49-F238E27FC236}">
                  <a16:creationId xmlns:a16="http://schemas.microsoft.com/office/drawing/2014/main" id="{C274651A-B267-4E7E-9416-5B0594DB5082}"/>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2021" name="Freeform: Shape 2020">
              <a:extLst>
                <a:ext uri="{FF2B5EF4-FFF2-40B4-BE49-F238E27FC236}">
                  <a16:creationId xmlns:a16="http://schemas.microsoft.com/office/drawing/2014/main" id="{2C1D28B2-79C2-42DC-9F2A-7E124B07276E}"/>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022" name="Freeform: Shape 2021">
              <a:extLst>
                <a:ext uri="{FF2B5EF4-FFF2-40B4-BE49-F238E27FC236}">
                  <a16:creationId xmlns:a16="http://schemas.microsoft.com/office/drawing/2014/main" id="{944D2B00-BA97-4CF0-ADD7-6A3B37209F13}"/>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023" name="Freeform: Shape 2022">
              <a:extLst>
                <a:ext uri="{FF2B5EF4-FFF2-40B4-BE49-F238E27FC236}">
                  <a16:creationId xmlns:a16="http://schemas.microsoft.com/office/drawing/2014/main" id="{04565A7B-DBA4-43EC-A2F1-449C9F14E28C}"/>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2024" name="Freeform: Shape 2023">
              <a:extLst>
                <a:ext uri="{FF2B5EF4-FFF2-40B4-BE49-F238E27FC236}">
                  <a16:creationId xmlns:a16="http://schemas.microsoft.com/office/drawing/2014/main" id="{B93434B1-D2EC-4388-B083-25758F9F9531}"/>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025" name="Freeform: Shape 2024">
              <a:extLst>
                <a:ext uri="{FF2B5EF4-FFF2-40B4-BE49-F238E27FC236}">
                  <a16:creationId xmlns:a16="http://schemas.microsoft.com/office/drawing/2014/main" id="{A2A81F0C-C44C-47B0-9885-653B101AD95E}"/>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026" name="Freeform: Shape 2025">
              <a:extLst>
                <a:ext uri="{FF2B5EF4-FFF2-40B4-BE49-F238E27FC236}">
                  <a16:creationId xmlns:a16="http://schemas.microsoft.com/office/drawing/2014/main" id="{520FE1CF-F6E2-4E70-9838-6020B78BAFAA}"/>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2027" name="Freeform: Shape 2026">
              <a:extLst>
                <a:ext uri="{FF2B5EF4-FFF2-40B4-BE49-F238E27FC236}">
                  <a16:creationId xmlns:a16="http://schemas.microsoft.com/office/drawing/2014/main" id="{54D9C7B0-138D-494B-A623-9A398578F81D}"/>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2028" name="Freeform: Shape 2027">
              <a:extLst>
                <a:ext uri="{FF2B5EF4-FFF2-40B4-BE49-F238E27FC236}">
                  <a16:creationId xmlns:a16="http://schemas.microsoft.com/office/drawing/2014/main" id="{1B19973A-4F82-423E-8EEA-4A2103E29CFE}"/>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2029" name="Freeform: Shape 2028">
              <a:extLst>
                <a:ext uri="{FF2B5EF4-FFF2-40B4-BE49-F238E27FC236}">
                  <a16:creationId xmlns:a16="http://schemas.microsoft.com/office/drawing/2014/main" id="{00BA04D2-397E-4087-B68F-1A837FF55CCA}"/>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2030" name="Freeform: Shape 2029">
              <a:extLst>
                <a:ext uri="{FF2B5EF4-FFF2-40B4-BE49-F238E27FC236}">
                  <a16:creationId xmlns:a16="http://schemas.microsoft.com/office/drawing/2014/main" id="{232C69F4-B246-474B-A745-F3E27F8E6FFE}"/>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2031" name="Freeform: Shape 2030">
              <a:extLst>
                <a:ext uri="{FF2B5EF4-FFF2-40B4-BE49-F238E27FC236}">
                  <a16:creationId xmlns:a16="http://schemas.microsoft.com/office/drawing/2014/main" id="{7B476A0E-64DE-47F0-A8B5-AABCB3167E0A}"/>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2032" name="Freeform: Shape 2031">
              <a:extLst>
                <a:ext uri="{FF2B5EF4-FFF2-40B4-BE49-F238E27FC236}">
                  <a16:creationId xmlns:a16="http://schemas.microsoft.com/office/drawing/2014/main" id="{F4736670-4648-4759-AE02-A4EE6AA6F567}"/>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2033" name="Freeform: Shape 2032">
              <a:extLst>
                <a:ext uri="{FF2B5EF4-FFF2-40B4-BE49-F238E27FC236}">
                  <a16:creationId xmlns:a16="http://schemas.microsoft.com/office/drawing/2014/main" id="{9C8CBC73-7C74-48E9-9D9C-453A764F088B}"/>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2034" name="Freeform: Shape 2033">
              <a:extLst>
                <a:ext uri="{FF2B5EF4-FFF2-40B4-BE49-F238E27FC236}">
                  <a16:creationId xmlns:a16="http://schemas.microsoft.com/office/drawing/2014/main" id="{D8731B32-1AE0-4AD7-BAA7-E23718234FBD}"/>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2035" name="Freeform: Shape 2034">
              <a:extLst>
                <a:ext uri="{FF2B5EF4-FFF2-40B4-BE49-F238E27FC236}">
                  <a16:creationId xmlns:a16="http://schemas.microsoft.com/office/drawing/2014/main" id="{093834DB-C2F9-4662-9FC4-13BE53D6C397}"/>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036" name="Freeform: Shape 2035">
              <a:extLst>
                <a:ext uri="{FF2B5EF4-FFF2-40B4-BE49-F238E27FC236}">
                  <a16:creationId xmlns:a16="http://schemas.microsoft.com/office/drawing/2014/main" id="{B8142E61-2699-4DE8-92F1-8E7694D047A9}"/>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037" name="Freeform: Shape 2036">
              <a:extLst>
                <a:ext uri="{FF2B5EF4-FFF2-40B4-BE49-F238E27FC236}">
                  <a16:creationId xmlns:a16="http://schemas.microsoft.com/office/drawing/2014/main" id="{83661E5C-6BD4-4A43-815D-65888E1FE5EE}"/>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2038" name="Freeform: Shape 2037">
              <a:extLst>
                <a:ext uri="{FF2B5EF4-FFF2-40B4-BE49-F238E27FC236}">
                  <a16:creationId xmlns:a16="http://schemas.microsoft.com/office/drawing/2014/main" id="{10F842D2-326C-47FD-B4E1-679AEE566F96}"/>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2039" name="Freeform: Shape 2038">
              <a:extLst>
                <a:ext uri="{FF2B5EF4-FFF2-40B4-BE49-F238E27FC236}">
                  <a16:creationId xmlns:a16="http://schemas.microsoft.com/office/drawing/2014/main" id="{3BD7963D-6A45-4B22-A472-DE7794F9E86B}"/>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2040" name="Freeform: Shape 2039">
              <a:extLst>
                <a:ext uri="{FF2B5EF4-FFF2-40B4-BE49-F238E27FC236}">
                  <a16:creationId xmlns:a16="http://schemas.microsoft.com/office/drawing/2014/main" id="{B907838A-40F7-483C-A11E-C1584E07D01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2041" name="Freeform: Shape 2040">
              <a:extLst>
                <a:ext uri="{FF2B5EF4-FFF2-40B4-BE49-F238E27FC236}">
                  <a16:creationId xmlns:a16="http://schemas.microsoft.com/office/drawing/2014/main" id="{49457BC0-8DEF-401A-8EF1-AF22DC9CC5FD}"/>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2042" name="Freeform: Shape 2041">
              <a:extLst>
                <a:ext uri="{FF2B5EF4-FFF2-40B4-BE49-F238E27FC236}">
                  <a16:creationId xmlns:a16="http://schemas.microsoft.com/office/drawing/2014/main" id="{DA84B72C-FD72-4013-AD38-C752EDEDC166}"/>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2043" name="Freeform: Shape 2042">
              <a:extLst>
                <a:ext uri="{FF2B5EF4-FFF2-40B4-BE49-F238E27FC236}">
                  <a16:creationId xmlns:a16="http://schemas.microsoft.com/office/drawing/2014/main" id="{18A7E226-B294-4CFB-B15E-E9E820FF4DE5}"/>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2044" name="Freeform: Shape 2043">
              <a:extLst>
                <a:ext uri="{FF2B5EF4-FFF2-40B4-BE49-F238E27FC236}">
                  <a16:creationId xmlns:a16="http://schemas.microsoft.com/office/drawing/2014/main" id="{A6A10AE5-9243-49EE-9760-C38C6A350C10}"/>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2045" name="Freeform: Shape 2044">
              <a:extLst>
                <a:ext uri="{FF2B5EF4-FFF2-40B4-BE49-F238E27FC236}">
                  <a16:creationId xmlns:a16="http://schemas.microsoft.com/office/drawing/2014/main" id="{ACB94768-16AE-4706-92E5-F4D8C67A696E}"/>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2046" name="Freeform: Shape 2045">
              <a:extLst>
                <a:ext uri="{FF2B5EF4-FFF2-40B4-BE49-F238E27FC236}">
                  <a16:creationId xmlns:a16="http://schemas.microsoft.com/office/drawing/2014/main" id="{E19BCCA1-A2A4-41BD-A8EA-ECFFA9B9C0EB}"/>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047" name="Freeform: Shape 2046">
              <a:extLst>
                <a:ext uri="{FF2B5EF4-FFF2-40B4-BE49-F238E27FC236}">
                  <a16:creationId xmlns:a16="http://schemas.microsoft.com/office/drawing/2014/main" id="{D90C0D28-49EF-4CCE-A9BD-DBDB27E56EEC}"/>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2048" name="Freeform: Shape 2047">
              <a:extLst>
                <a:ext uri="{FF2B5EF4-FFF2-40B4-BE49-F238E27FC236}">
                  <a16:creationId xmlns:a16="http://schemas.microsoft.com/office/drawing/2014/main" id="{860EC5EF-952F-4F65-B4AC-806E81768AD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2049" name="Freeform: Shape 2048">
              <a:extLst>
                <a:ext uri="{FF2B5EF4-FFF2-40B4-BE49-F238E27FC236}">
                  <a16:creationId xmlns:a16="http://schemas.microsoft.com/office/drawing/2014/main" id="{48323F54-7F9C-47C3-8DD9-4A023E5A577F}"/>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2050" name="Freeform: Shape 2049">
              <a:extLst>
                <a:ext uri="{FF2B5EF4-FFF2-40B4-BE49-F238E27FC236}">
                  <a16:creationId xmlns:a16="http://schemas.microsoft.com/office/drawing/2014/main" id="{AA5830FF-B321-46ED-B7C4-6225DB9F77A6}"/>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2051" name="Freeform: Shape 2050">
              <a:extLst>
                <a:ext uri="{FF2B5EF4-FFF2-40B4-BE49-F238E27FC236}">
                  <a16:creationId xmlns:a16="http://schemas.microsoft.com/office/drawing/2014/main" id="{F1635428-03C3-4BF8-9A47-02A5063DFF88}"/>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2052" name="Freeform: Shape 2051">
              <a:extLst>
                <a:ext uri="{FF2B5EF4-FFF2-40B4-BE49-F238E27FC236}">
                  <a16:creationId xmlns:a16="http://schemas.microsoft.com/office/drawing/2014/main" id="{64F5082B-82BB-48D7-BFFE-0A7A26132BA3}"/>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2053" name="Freeform: Shape 2052">
              <a:extLst>
                <a:ext uri="{FF2B5EF4-FFF2-40B4-BE49-F238E27FC236}">
                  <a16:creationId xmlns:a16="http://schemas.microsoft.com/office/drawing/2014/main" id="{2E20B799-10A2-4EEA-9F52-E6805EBE6512}"/>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054" name="Freeform: Shape 2053">
              <a:extLst>
                <a:ext uri="{FF2B5EF4-FFF2-40B4-BE49-F238E27FC236}">
                  <a16:creationId xmlns:a16="http://schemas.microsoft.com/office/drawing/2014/main" id="{DD1356FD-E4E9-4B30-BDD5-A64BB553BB02}"/>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2055" name="Freeform: Shape 2054">
              <a:extLst>
                <a:ext uri="{FF2B5EF4-FFF2-40B4-BE49-F238E27FC236}">
                  <a16:creationId xmlns:a16="http://schemas.microsoft.com/office/drawing/2014/main" id="{BCDB22D7-AF02-4D36-8B67-DE06F6820DE6}"/>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2056" name="Freeform: Shape 2055">
              <a:extLst>
                <a:ext uri="{FF2B5EF4-FFF2-40B4-BE49-F238E27FC236}">
                  <a16:creationId xmlns:a16="http://schemas.microsoft.com/office/drawing/2014/main" id="{6C47B957-61FA-4367-903A-D8ACF23629BD}"/>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057" name="Freeform: Shape 2056">
              <a:extLst>
                <a:ext uri="{FF2B5EF4-FFF2-40B4-BE49-F238E27FC236}">
                  <a16:creationId xmlns:a16="http://schemas.microsoft.com/office/drawing/2014/main" id="{E62DC391-4B68-4ACC-834E-EFB353ABD480}"/>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058" name="Freeform: Shape 2057">
              <a:extLst>
                <a:ext uri="{FF2B5EF4-FFF2-40B4-BE49-F238E27FC236}">
                  <a16:creationId xmlns:a16="http://schemas.microsoft.com/office/drawing/2014/main" id="{C142BE07-A1A9-4C18-B864-A2AE55148DF5}"/>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059" name="Freeform: Shape 2058">
              <a:extLst>
                <a:ext uri="{FF2B5EF4-FFF2-40B4-BE49-F238E27FC236}">
                  <a16:creationId xmlns:a16="http://schemas.microsoft.com/office/drawing/2014/main" id="{D85225FC-B14E-4DCA-A73D-75AB9D2556B3}"/>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060" name="Freeform: Shape 2059">
              <a:extLst>
                <a:ext uri="{FF2B5EF4-FFF2-40B4-BE49-F238E27FC236}">
                  <a16:creationId xmlns:a16="http://schemas.microsoft.com/office/drawing/2014/main" id="{BB43BF21-7E80-42E3-9FF9-05043B3C42AA}"/>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2061" name="Freeform: Shape 2060">
              <a:extLst>
                <a:ext uri="{FF2B5EF4-FFF2-40B4-BE49-F238E27FC236}">
                  <a16:creationId xmlns:a16="http://schemas.microsoft.com/office/drawing/2014/main" id="{5AB76D6C-2A57-4FBE-9056-186D368B646E}"/>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2062" name="Freeform: Shape 2061">
              <a:extLst>
                <a:ext uri="{FF2B5EF4-FFF2-40B4-BE49-F238E27FC236}">
                  <a16:creationId xmlns:a16="http://schemas.microsoft.com/office/drawing/2014/main" id="{60BC5A96-FD59-4F41-8129-8ABF4110080D}"/>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2063" name="Freeform: Shape 2062">
              <a:extLst>
                <a:ext uri="{FF2B5EF4-FFF2-40B4-BE49-F238E27FC236}">
                  <a16:creationId xmlns:a16="http://schemas.microsoft.com/office/drawing/2014/main" id="{9018F97C-E7B2-4AFB-88DF-E2454048E39A}"/>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2064" name="Freeform: Shape 2063">
              <a:extLst>
                <a:ext uri="{FF2B5EF4-FFF2-40B4-BE49-F238E27FC236}">
                  <a16:creationId xmlns:a16="http://schemas.microsoft.com/office/drawing/2014/main" id="{05C8A6B7-961F-41B0-8283-E6A95086C0E8}"/>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2065" name="Freeform: Shape 2064">
              <a:extLst>
                <a:ext uri="{FF2B5EF4-FFF2-40B4-BE49-F238E27FC236}">
                  <a16:creationId xmlns:a16="http://schemas.microsoft.com/office/drawing/2014/main" id="{72710E56-0AB4-4552-9246-9D2530D613C2}"/>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2066" name="Freeform: Shape 2065">
              <a:extLst>
                <a:ext uri="{FF2B5EF4-FFF2-40B4-BE49-F238E27FC236}">
                  <a16:creationId xmlns:a16="http://schemas.microsoft.com/office/drawing/2014/main" id="{01728C57-97DA-483E-BD32-E38D06FCF892}"/>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2067" name="Freeform: Shape 2066">
              <a:extLst>
                <a:ext uri="{FF2B5EF4-FFF2-40B4-BE49-F238E27FC236}">
                  <a16:creationId xmlns:a16="http://schemas.microsoft.com/office/drawing/2014/main" id="{7FE5373B-6BBD-4306-BBB2-A842A15FA356}"/>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2068" name="Freeform: Shape 2067">
              <a:extLst>
                <a:ext uri="{FF2B5EF4-FFF2-40B4-BE49-F238E27FC236}">
                  <a16:creationId xmlns:a16="http://schemas.microsoft.com/office/drawing/2014/main" id="{F2EB8AC0-648D-435F-87AF-77D623727B54}"/>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2069" name="Freeform: Shape 2068">
              <a:extLst>
                <a:ext uri="{FF2B5EF4-FFF2-40B4-BE49-F238E27FC236}">
                  <a16:creationId xmlns:a16="http://schemas.microsoft.com/office/drawing/2014/main" id="{FD1D5E0A-E9C8-4381-8918-6CCC909CDF0B}"/>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2070" name="Freeform: Shape 2069">
              <a:extLst>
                <a:ext uri="{FF2B5EF4-FFF2-40B4-BE49-F238E27FC236}">
                  <a16:creationId xmlns:a16="http://schemas.microsoft.com/office/drawing/2014/main" id="{21833F5E-47A4-4801-9DBE-380E1D875C4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2071" name="Freeform: Shape 2070">
              <a:extLst>
                <a:ext uri="{FF2B5EF4-FFF2-40B4-BE49-F238E27FC236}">
                  <a16:creationId xmlns:a16="http://schemas.microsoft.com/office/drawing/2014/main" id="{A0AEAC73-E8D1-413B-8323-884B92FA23CB}"/>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2072" name="Freeform: Shape 2071">
              <a:extLst>
                <a:ext uri="{FF2B5EF4-FFF2-40B4-BE49-F238E27FC236}">
                  <a16:creationId xmlns:a16="http://schemas.microsoft.com/office/drawing/2014/main" id="{3E742E2D-FFC8-4AA1-85B8-2D92B28170A0}"/>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2073" name="Freeform: Shape 2072">
              <a:extLst>
                <a:ext uri="{FF2B5EF4-FFF2-40B4-BE49-F238E27FC236}">
                  <a16:creationId xmlns:a16="http://schemas.microsoft.com/office/drawing/2014/main" id="{E98B73C6-1BA9-4CA5-9E67-31435CE51D2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2074" name="Freeform: Shape 2073">
              <a:extLst>
                <a:ext uri="{FF2B5EF4-FFF2-40B4-BE49-F238E27FC236}">
                  <a16:creationId xmlns:a16="http://schemas.microsoft.com/office/drawing/2014/main" id="{73DAFB42-82C5-479D-9842-BD2467BBFE8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2075" name="Freeform: Shape 2074">
              <a:extLst>
                <a:ext uri="{FF2B5EF4-FFF2-40B4-BE49-F238E27FC236}">
                  <a16:creationId xmlns:a16="http://schemas.microsoft.com/office/drawing/2014/main" id="{2566D9B3-62C5-48D1-9D52-E39768C58D33}"/>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2076" name="Freeform: Shape 2075">
              <a:extLst>
                <a:ext uri="{FF2B5EF4-FFF2-40B4-BE49-F238E27FC236}">
                  <a16:creationId xmlns:a16="http://schemas.microsoft.com/office/drawing/2014/main" id="{98D9CC78-6EA1-4A23-AE80-4146E0185B30}"/>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2077" name="Freeform: Shape 2076">
              <a:extLst>
                <a:ext uri="{FF2B5EF4-FFF2-40B4-BE49-F238E27FC236}">
                  <a16:creationId xmlns:a16="http://schemas.microsoft.com/office/drawing/2014/main" id="{9A4BD444-85E4-4912-88D6-D2EE9EAA7212}"/>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2078" name="Freeform: Shape 2077">
              <a:extLst>
                <a:ext uri="{FF2B5EF4-FFF2-40B4-BE49-F238E27FC236}">
                  <a16:creationId xmlns:a16="http://schemas.microsoft.com/office/drawing/2014/main" id="{D194AB03-4A0B-48DD-AEE3-FCD92B4B17FB}"/>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2079" name="Freeform: Shape 2078">
              <a:extLst>
                <a:ext uri="{FF2B5EF4-FFF2-40B4-BE49-F238E27FC236}">
                  <a16:creationId xmlns:a16="http://schemas.microsoft.com/office/drawing/2014/main" id="{0D850EDF-9C17-4B0F-8764-6DA66509B7EE}"/>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2080" name="Freeform: Shape 2079">
              <a:extLst>
                <a:ext uri="{FF2B5EF4-FFF2-40B4-BE49-F238E27FC236}">
                  <a16:creationId xmlns:a16="http://schemas.microsoft.com/office/drawing/2014/main" id="{B28C8A6C-9559-4B19-8928-5ADAC689C1E0}"/>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081" name="Freeform: Shape 2080">
              <a:extLst>
                <a:ext uri="{FF2B5EF4-FFF2-40B4-BE49-F238E27FC236}">
                  <a16:creationId xmlns:a16="http://schemas.microsoft.com/office/drawing/2014/main" id="{D60B4AFE-0035-4919-80DF-398F0F9891FB}"/>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082" name="Freeform: Shape 2081">
              <a:extLst>
                <a:ext uri="{FF2B5EF4-FFF2-40B4-BE49-F238E27FC236}">
                  <a16:creationId xmlns:a16="http://schemas.microsoft.com/office/drawing/2014/main" id="{46872068-7B81-4C88-9E51-B3302336E2B2}"/>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2083" name="Freeform: Shape 2082">
              <a:extLst>
                <a:ext uri="{FF2B5EF4-FFF2-40B4-BE49-F238E27FC236}">
                  <a16:creationId xmlns:a16="http://schemas.microsoft.com/office/drawing/2014/main" id="{A9ECBCFE-FDA1-4CFD-B337-B2EA5F2CDF65}"/>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2084" name="Freeform: Shape 2083">
              <a:extLst>
                <a:ext uri="{FF2B5EF4-FFF2-40B4-BE49-F238E27FC236}">
                  <a16:creationId xmlns:a16="http://schemas.microsoft.com/office/drawing/2014/main" id="{A74482E4-E5D4-4065-8436-E6E8796F576C}"/>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2085" name="Freeform: Shape 2084">
              <a:extLst>
                <a:ext uri="{FF2B5EF4-FFF2-40B4-BE49-F238E27FC236}">
                  <a16:creationId xmlns:a16="http://schemas.microsoft.com/office/drawing/2014/main" id="{D62B661B-64C1-43BB-9739-F685BB35A298}"/>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086" name="Freeform: Shape 2085">
              <a:extLst>
                <a:ext uri="{FF2B5EF4-FFF2-40B4-BE49-F238E27FC236}">
                  <a16:creationId xmlns:a16="http://schemas.microsoft.com/office/drawing/2014/main" id="{EFEBB281-7AA7-497C-A75D-D1A441149750}"/>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2087" name="Freeform: Shape 2086">
              <a:extLst>
                <a:ext uri="{FF2B5EF4-FFF2-40B4-BE49-F238E27FC236}">
                  <a16:creationId xmlns:a16="http://schemas.microsoft.com/office/drawing/2014/main" id="{06447BD0-77B1-4625-B1B9-A8840E53D8E4}"/>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2088" name="Freeform: Shape 2087">
              <a:extLst>
                <a:ext uri="{FF2B5EF4-FFF2-40B4-BE49-F238E27FC236}">
                  <a16:creationId xmlns:a16="http://schemas.microsoft.com/office/drawing/2014/main" id="{ABE35C3D-549F-47D7-AA25-1570C2218EBA}"/>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2089" name="Freeform: Shape 2088">
              <a:extLst>
                <a:ext uri="{FF2B5EF4-FFF2-40B4-BE49-F238E27FC236}">
                  <a16:creationId xmlns:a16="http://schemas.microsoft.com/office/drawing/2014/main" id="{72498B0D-A245-4A15-8206-51FD1EEC40D6}"/>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2090" name="Freeform: Shape 2089">
              <a:extLst>
                <a:ext uri="{FF2B5EF4-FFF2-40B4-BE49-F238E27FC236}">
                  <a16:creationId xmlns:a16="http://schemas.microsoft.com/office/drawing/2014/main" id="{CBE475DF-3E7B-4C03-984E-535C8C6CDAED}"/>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2091" name="Freeform: Shape 2090">
              <a:extLst>
                <a:ext uri="{FF2B5EF4-FFF2-40B4-BE49-F238E27FC236}">
                  <a16:creationId xmlns:a16="http://schemas.microsoft.com/office/drawing/2014/main" id="{5C41CABC-C6A5-4A41-8C64-0E02C005885B}"/>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2092" name="Freeform: Shape 2091">
              <a:extLst>
                <a:ext uri="{FF2B5EF4-FFF2-40B4-BE49-F238E27FC236}">
                  <a16:creationId xmlns:a16="http://schemas.microsoft.com/office/drawing/2014/main" id="{A0A62400-FAC0-4A95-AC49-0F2573F7AFB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2093" name="Freeform: Shape 2092">
              <a:extLst>
                <a:ext uri="{FF2B5EF4-FFF2-40B4-BE49-F238E27FC236}">
                  <a16:creationId xmlns:a16="http://schemas.microsoft.com/office/drawing/2014/main" id="{27589942-37DC-49E9-B6BF-2102D9AF68AF}"/>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2094" name="Freeform: Shape 2093">
              <a:extLst>
                <a:ext uri="{FF2B5EF4-FFF2-40B4-BE49-F238E27FC236}">
                  <a16:creationId xmlns:a16="http://schemas.microsoft.com/office/drawing/2014/main" id="{B8E91878-1556-49CB-9B35-FE191ABAFE5B}"/>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2095" name="Freeform: Shape 2094">
              <a:extLst>
                <a:ext uri="{FF2B5EF4-FFF2-40B4-BE49-F238E27FC236}">
                  <a16:creationId xmlns:a16="http://schemas.microsoft.com/office/drawing/2014/main" id="{08BE3064-8C25-46C9-88D5-5069114FC408}"/>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2096" name="Freeform: Shape 2095">
              <a:extLst>
                <a:ext uri="{FF2B5EF4-FFF2-40B4-BE49-F238E27FC236}">
                  <a16:creationId xmlns:a16="http://schemas.microsoft.com/office/drawing/2014/main" id="{BC7AC360-2FB9-4B3B-8C4B-E7A6FCA7FE70}"/>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097" name="Freeform: Shape 2096">
              <a:extLst>
                <a:ext uri="{FF2B5EF4-FFF2-40B4-BE49-F238E27FC236}">
                  <a16:creationId xmlns:a16="http://schemas.microsoft.com/office/drawing/2014/main" id="{4E356662-63E7-40BC-AEE4-0604E7CED5BB}"/>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2098" name="Freeform: Shape 2097">
              <a:extLst>
                <a:ext uri="{FF2B5EF4-FFF2-40B4-BE49-F238E27FC236}">
                  <a16:creationId xmlns:a16="http://schemas.microsoft.com/office/drawing/2014/main" id="{A641D11D-3757-4786-B02A-4F99A1A7F0FB}"/>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2099" name="Freeform: Shape 2098">
              <a:extLst>
                <a:ext uri="{FF2B5EF4-FFF2-40B4-BE49-F238E27FC236}">
                  <a16:creationId xmlns:a16="http://schemas.microsoft.com/office/drawing/2014/main" id="{B51DC49D-D7E4-4A05-B289-B6C9A76C813D}"/>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2100" name="Freeform: Shape 2099">
              <a:extLst>
                <a:ext uri="{FF2B5EF4-FFF2-40B4-BE49-F238E27FC236}">
                  <a16:creationId xmlns:a16="http://schemas.microsoft.com/office/drawing/2014/main" id="{F6EF23E4-64E0-4FE0-87C9-B9B5D123364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2101" name="Freeform: Shape 2100">
              <a:extLst>
                <a:ext uri="{FF2B5EF4-FFF2-40B4-BE49-F238E27FC236}">
                  <a16:creationId xmlns:a16="http://schemas.microsoft.com/office/drawing/2014/main" id="{773D0EEB-EF78-4255-BCEE-17A8F049141D}"/>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2102" name="Freeform: Shape 2101">
              <a:extLst>
                <a:ext uri="{FF2B5EF4-FFF2-40B4-BE49-F238E27FC236}">
                  <a16:creationId xmlns:a16="http://schemas.microsoft.com/office/drawing/2014/main" id="{A7DCE8BF-B054-4829-B37F-AF0803D398BF}"/>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2103" name="Freeform: Shape 2102">
              <a:extLst>
                <a:ext uri="{FF2B5EF4-FFF2-40B4-BE49-F238E27FC236}">
                  <a16:creationId xmlns:a16="http://schemas.microsoft.com/office/drawing/2014/main" id="{4C477240-08CF-42C1-BF65-36A7664BEDED}"/>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2104" name="Freeform: Shape 2103">
              <a:extLst>
                <a:ext uri="{FF2B5EF4-FFF2-40B4-BE49-F238E27FC236}">
                  <a16:creationId xmlns:a16="http://schemas.microsoft.com/office/drawing/2014/main" id="{AB4F3546-3284-41AC-A861-9C6ACBFC7E4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105" name="Freeform: Shape 2104">
              <a:extLst>
                <a:ext uri="{FF2B5EF4-FFF2-40B4-BE49-F238E27FC236}">
                  <a16:creationId xmlns:a16="http://schemas.microsoft.com/office/drawing/2014/main" id="{0432FB1C-4A8B-478C-BCDE-CF099100A5F5}"/>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2106" name="Freeform: Shape 2105">
              <a:extLst>
                <a:ext uri="{FF2B5EF4-FFF2-40B4-BE49-F238E27FC236}">
                  <a16:creationId xmlns:a16="http://schemas.microsoft.com/office/drawing/2014/main" id="{8B9E8B13-5EAE-4489-8C60-D3E40D618593}"/>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2107" name="Freeform: Shape 2106">
              <a:extLst>
                <a:ext uri="{FF2B5EF4-FFF2-40B4-BE49-F238E27FC236}">
                  <a16:creationId xmlns:a16="http://schemas.microsoft.com/office/drawing/2014/main" id="{31943133-760B-42AB-907D-0BF8BA4D0646}"/>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108" name="Freeform: Shape 2107">
              <a:extLst>
                <a:ext uri="{FF2B5EF4-FFF2-40B4-BE49-F238E27FC236}">
                  <a16:creationId xmlns:a16="http://schemas.microsoft.com/office/drawing/2014/main" id="{A137F082-E5CF-4C8E-BF14-03AD2DC7CB9F}"/>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109" name="Freeform: Shape 2108">
              <a:extLst>
                <a:ext uri="{FF2B5EF4-FFF2-40B4-BE49-F238E27FC236}">
                  <a16:creationId xmlns:a16="http://schemas.microsoft.com/office/drawing/2014/main" id="{1341696B-3E9D-46DE-AA55-2098B02AA6FB}"/>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110" name="Freeform: Shape 2109">
              <a:extLst>
                <a:ext uri="{FF2B5EF4-FFF2-40B4-BE49-F238E27FC236}">
                  <a16:creationId xmlns:a16="http://schemas.microsoft.com/office/drawing/2014/main" id="{0DF0153B-75BD-4E8A-B967-2C3260588095}"/>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111" name="Freeform: Shape 2110">
              <a:extLst>
                <a:ext uri="{FF2B5EF4-FFF2-40B4-BE49-F238E27FC236}">
                  <a16:creationId xmlns:a16="http://schemas.microsoft.com/office/drawing/2014/main" id="{12905566-8FAD-41B2-9D8D-D7B4645320DD}"/>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112" name="Freeform: Shape 2111">
              <a:extLst>
                <a:ext uri="{FF2B5EF4-FFF2-40B4-BE49-F238E27FC236}">
                  <a16:creationId xmlns:a16="http://schemas.microsoft.com/office/drawing/2014/main" id="{722ED8D8-3416-41AD-8E30-893119A61241}"/>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2113" name="Freeform: Shape 2112">
              <a:extLst>
                <a:ext uri="{FF2B5EF4-FFF2-40B4-BE49-F238E27FC236}">
                  <a16:creationId xmlns:a16="http://schemas.microsoft.com/office/drawing/2014/main" id="{CAD19353-6204-438E-8AE8-A5EA6385153F}"/>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2114" name="Freeform: Shape 2113">
              <a:extLst>
                <a:ext uri="{FF2B5EF4-FFF2-40B4-BE49-F238E27FC236}">
                  <a16:creationId xmlns:a16="http://schemas.microsoft.com/office/drawing/2014/main" id="{7CA857BE-10F0-4984-AA24-FDB639FC1206}"/>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2115" name="Freeform: Shape 2114">
              <a:extLst>
                <a:ext uri="{FF2B5EF4-FFF2-40B4-BE49-F238E27FC236}">
                  <a16:creationId xmlns:a16="http://schemas.microsoft.com/office/drawing/2014/main" id="{D1DD571C-EDDF-4DF3-850D-DBD66960E61B}"/>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2116" name="Freeform: Shape 2115">
              <a:extLst>
                <a:ext uri="{FF2B5EF4-FFF2-40B4-BE49-F238E27FC236}">
                  <a16:creationId xmlns:a16="http://schemas.microsoft.com/office/drawing/2014/main" id="{0AF1DFA8-1052-4AC8-B91E-22689708DFBA}"/>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117" name="Freeform: Shape 2116">
              <a:extLst>
                <a:ext uri="{FF2B5EF4-FFF2-40B4-BE49-F238E27FC236}">
                  <a16:creationId xmlns:a16="http://schemas.microsoft.com/office/drawing/2014/main" id="{121E57AA-32FA-44E3-85A5-4FF6F32765CA}"/>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2118" name="Freeform: Shape 2117">
              <a:extLst>
                <a:ext uri="{FF2B5EF4-FFF2-40B4-BE49-F238E27FC236}">
                  <a16:creationId xmlns:a16="http://schemas.microsoft.com/office/drawing/2014/main" id="{7F35A3F1-401C-4B14-B5EA-50899AE97AC0}"/>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2119" name="Freeform: Shape 2118">
              <a:extLst>
                <a:ext uri="{FF2B5EF4-FFF2-40B4-BE49-F238E27FC236}">
                  <a16:creationId xmlns:a16="http://schemas.microsoft.com/office/drawing/2014/main" id="{8D1BD227-A25D-401F-82A3-D50804A8D8E8}"/>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120" name="Freeform: Shape 2119">
              <a:extLst>
                <a:ext uri="{FF2B5EF4-FFF2-40B4-BE49-F238E27FC236}">
                  <a16:creationId xmlns:a16="http://schemas.microsoft.com/office/drawing/2014/main" id="{351CE406-25A5-4D94-A167-E461712CD4C4}"/>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2121" name="Freeform: Shape 2120">
              <a:extLst>
                <a:ext uri="{FF2B5EF4-FFF2-40B4-BE49-F238E27FC236}">
                  <a16:creationId xmlns:a16="http://schemas.microsoft.com/office/drawing/2014/main" id="{15FE3084-DA56-423B-A62D-6ADB2F9A8284}"/>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2122" name="Freeform: Shape 2121">
              <a:extLst>
                <a:ext uri="{FF2B5EF4-FFF2-40B4-BE49-F238E27FC236}">
                  <a16:creationId xmlns:a16="http://schemas.microsoft.com/office/drawing/2014/main" id="{A5EFF0CE-C1EE-4D8B-AA7E-69F1CE9A6741}"/>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2123" name="Freeform: Shape 2122">
              <a:extLst>
                <a:ext uri="{FF2B5EF4-FFF2-40B4-BE49-F238E27FC236}">
                  <a16:creationId xmlns:a16="http://schemas.microsoft.com/office/drawing/2014/main" id="{E4568D6E-23E9-4765-9AFB-21348D7AEDCB}"/>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2124" name="Freeform: Shape 2123">
              <a:extLst>
                <a:ext uri="{FF2B5EF4-FFF2-40B4-BE49-F238E27FC236}">
                  <a16:creationId xmlns:a16="http://schemas.microsoft.com/office/drawing/2014/main" id="{B229ECA0-FD2D-4DE5-B6D8-37AD8C1B1BCD}"/>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2125" name="Freeform: Shape 2124">
              <a:extLst>
                <a:ext uri="{FF2B5EF4-FFF2-40B4-BE49-F238E27FC236}">
                  <a16:creationId xmlns:a16="http://schemas.microsoft.com/office/drawing/2014/main" id="{97AF824A-5E16-4B80-9939-78A0D4AF56EA}"/>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2126" name="Freeform: Shape 2125">
              <a:extLst>
                <a:ext uri="{FF2B5EF4-FFF2-40B4-BE49-F238E27FC236}">
                  <a16:creationId xmlns:a16="http://schemas.microsoft.com/office/drawing/2014/main" id="{7EDC8886-C59B-4747-9EEB-457BD8B020FC}"/>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2127" name="Freeform: Shape 2126">
              <a:extLst>
                <a:ext uri="{FF2B5EF4-FFF2-40B4-BE49-F238E27FC236}">
                  <a16:creationId xmlns:a16="http://schemas.microsoft.com/office/drawing/2014/main" id="{85E6CB54-0D63-495B-9692-C8EEAEC35637}"/>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2128" name="Freeform: Shape 2127">
              <a:extLst>
                <a:ext uri="{FF2B5EF4-FFF2-40B4-BE49-F238E27FC236}">
                  <a16:creationId xmlns:a16="http://schemas.microsoft.com/office/drawing/2014/main" id="{77A3D631-400B-4B27-A185-4E1ECA73F61E}"/>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2129" name="Freeform: Shape 2128">
              <a:extLst>
                <a:ext uri="{FF2B5EF4-FFF2-40B4-BE49-F238E27FC236}">
                  <a16:creationId xmlns:a16="http://schemas.microsoft.com/office/drawing/2014/main" id="{5B146A10-E823-46FC-A02C-C1A93A14D0C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2130" name="Freeform: Shape 2129">
              <a:extLst>
                <a:ext uri="{FF2B5EF4-FFF2-40B4-BE49-F238E27FC236}">
                  <a16:creationId xmlns:a16="http://schemas.microsoft.com/office/drawing/2014/main" id="{80BB6FE4-4374-4A34-B15B-3B1C33006D86}"/>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131" name="Freeform: Shape 2130">
              <a:extLst>
                <a:ext uri="{FF2B5EF4-FFF2-40B4-BE49-F238E27FC236}">
                  <a16:creationId xmlns:a16="http://schemas.microsoft.com/office/drawing/2014/main" id="{72AB8A60-1C1F-424B-A11C-969931422D1F}"/>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2132" name="Freeform: Shape 2131">
              <a:extLst>
                <a:ext uri="{FF2B5EF4-FFF2-40B4-BE49-F238E27FC236}">
                  <a16:creationId xmlns:a16="http://schemas.microsoft.com/office/drawing/2014/main" id="{A6087ABE-0B5E-46B6-96CD-8D559FB810EA}"/>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2133" name="Freeform: Shape 2132">
              <a:extLst>
                <a:ext uri="{FF2B5EF4-FFF2-40B4-BE49-F238E27FC236}">
                  <a16:creationId xmlns:a16="http://schemas.microsoft.com/office/drawing/2014/main" id="{17E671ED-5D30-4BC7-B786-4666A060A2EE}"/>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2134" name="Freeform: Shape 2133">
              <a:extLst>
                <a:ext uri="{FF2B5EF4-FFF2-40B4-BE49-F238E27FC236}">
                  <a16:creationId xmlns:a16="http://schemas.microsoft.com/office/drawing/2014/main" id="{4F3309B9-CD32-4089-9F31-172680A93879}"/>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2135" name="Freeform: Shape 2134">
              <a:extLst>
                <a:ext uri="{FF2B5EF4-FFF2-40B4-BE49-F238E27FC236}">
                  <a16:creationId xmlns:a16="http://schemas.microsoft.com/office/drawing/2014/main" id="{8BFD8892-B004-4826-931F-3CCCD177D92D}"/>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2136" name="Freeform: Shape 2135">
              <a:extLst>
                <a:ext uri="{FF2B5EF4-FFF2-40B4-BE49-F238E27FC236}">
                  <a16:creationId xmlns:a16="http://schemas.microsoft.com/office/drawing/2014/main" id="{CE5DBD3C-E895-4AB1-8EC4-DFB8EA6F5C5C}"/>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2137" name="Freeform: Shape 2136">
              <a:extLst>
                <a:ext uri="{FF2B5EF4-FFF2-40B4-BE49-F238E27FC236}">
                  <a16:creationId xmlns:a16="http://schemas.microsoft.com/office/drawing/2014/main" id="{339C8D52-4B77-49FF-BADD-39C41948514D}"/>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2138" name="Freeform: Shape 2137">
              <a:extLst>
                <a:ext uri="{FF2B5EF4-FFF2-40B4-BE49-F238E27FC236}">
                  <a16:creationId xmlns:a16="http://schemas.microsoft.com/office/drawing/2014/main" id="{20AB9113-C8F4-4F52-8D03-7A233A703755}"/>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2139" name="Freeform: Shape 2138">
              <a:extLst>
                <a:ext uri="{FF2B5EF4-FFF2-40B4-BE49-F238E27FC236}">
                  <a16:creationId xmlns:a16="http://schemas.microsoft.com/office/drawing/2014/main" id="{88AEBF62-919C-44D9-9229-237B8B60DD07}"/>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140" name="Freeform: Shape 2139">
              <a:extLst>
                <a:ext uri="{FF2B5EF4-FFF2-40B4-BE49-F238E27FC236}">
                  <a16:creationId xmlns:a16="http://schemas.microsoft.com/office/drawing/2014/main" id="{9D3551EE-8CE3-4C8B-8E2B-428FF82B1D5E}"/>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141" name="Freeform: Shape 2140">
              <a:extLst>
                <a:ext uri="{FF2B5EF4-FFF2-40B4-BE49-F238E27FC236}">
                  <a16:creationId xmlns:a16="http://schemas.microsoft.com/office/drawing/2014/main" id="{63A3F507-FD3D-4FAA-8C0F-806BADAE8769}"/>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142" name="Freeform: Shape 2141">
              <a:extLst>
                <a:ext uri="{FF2B5EF4-FFF2-40B4-BE49-F238E27FC236}">
                  <a16:creationId xmlns:a16="http://schemas.microsoft.com/office/drawing/2014/main" id="{00EBF039-C241-4DB1-A437-0F715F21233C}"/>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143" name="Freeform: Shape 2142">
              <a:extLst>
                <a:ext uri="{FF2B5EF4-FFF2-40B4-BE49-F238E27FC236}">
                  <a16:creationId xmlns:a16="http://schemas.microsoft.com/office/drawing/2014/main" id="{FFD16633-7C68-4276-87E6-288587CB6103}"/>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2144" name="Freeform: Shape 2143">
              <a:extLst>
                <a:ext uri="{FF2B5EF4-FFF2-40B4-BE49-F238E27FC236}">
                  <a16:creationId xmlns:a16="http://schemas.microsoft.com/office/drawing/2014/main" id="{A15A9793-072E-4807-9BA8-3E6AE59D962F}"/>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2145" name="Freeform: Shape 2144">
              <a:extLst>
                <a:ext uri="{FF2B5EF4-FFF2-40B4-BE49-F238E27FC236}">
                  <a16:creationId xmlns:a16="http://schemas.microsoft.com/office/drawing/2014/main" id="{019C728B-639D-4835-BC94-4C4ED770881B}"/>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2146" name="Freeform: Shape 2145">
              <a:extLst>
                <a:ext uri="{FF2B5EF4-FFF2-40B4-BE49-F238E27FC236}">
                  <a16:creationId xmlns:a16="http://schemas.microsoft.com/office/drawing/2014/main" id="{A092C18C-325A-4526-A15F-637D431196A9}"/>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2147" name="Freeform: Shape 2146">
              <a:extLst>
                <a:ext uri="{FF2B5EF4-FFF2-40B4-BE49-F238E27FC236}">
                  <a16:creationId xmlns:a16="http://schemas.microsoft.com/office/drawing/2014/main" id="{ADE77715-E4D5-4F52-9BC1-CABA9FB51C85}"/>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2148" name="Freeform: Shape 2147">
              <a:extLst>
                <a:ext uri="{FF2B5EF4-FFF2-40B4-BE49-F238E27FC236}">
                  <a16:creationId xmlns:a16="http://schemas.microsoft.com/office/drawing/2014/main" id="{11EBF694-4278-47F4-A5E1-72E7F5774909}"/>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2149" name="Freeform: Shape 2148">
              <a:extLst>
                <a:ext uri="{FF2B5EF4-FFF2-40B4-BE49-F238E27FC236}">
                  <a16:creationId xmlns:a16="http://schemas.microsoft.com/office/drawing/2014/main" id="{FC11888B-65FF-449B-B69B-79F38BAA9ACB}"/>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2150" name="Freeform: Shape 2149">
              <a:extLst>
                <a:ext uri="{FF2B5EF4-FFF2-40B4-BE49-F238E27FC236}">
                  <a16:creationId xmlns:a16="http://schemas.microsoft.com/office/drawing/2014/main" id="{EBA02CC4-CEE7-46CD-9949-A9201317E2E9}"/>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2151" name="Freeform: Shape 2150">
              <a:extLst>
                <a:ext uri="{FF2B5EF4-FFF2-40B4-BE49-F238E27FC236}">
                  <a16:creationId xmlns:a16="http://schemas.microsoft.com/office/drawing/2014/main" id="{06DB2A99-BF18-4782-B247-7E2EA6CD3A5F}"/>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2152" name="Freeform: Shape 2151">
              <a:extLst>
                <a:ext uri="{FF2B5EF4-FFF2-40B4-BE49-F238E27FC236}">
                  <a16:creationId xmlns:a16="http://schemas.microsoft.com/office/drawing/2014/main" id="{301DFD29-61C3-485E-BBFE-344AA4C92C62}"/>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2153" name="Freeform: Shape 2152">
              <a:extLst>
                <a:ext uri="{FF2B5EF4-FFF2-40B4-BE49-F238E27FC236}">
                  <a16:creationId xmlns:a16="http://schemas.microsoft.com/office/drawing/2014/main" id="{FBF2DC6E-72AF-47C8-9AB5-5FC07922D84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2154" name="Freeform: Shape 2153">
              <a:extLst>
                <a:ext uri="{FF2B5EF4-FFF2-40B4-BE49-F238E27FC236}">
                  <a16:creationId xmlns:a16="http://schemas.microsoft.com/office/drawing/2014/main" id="{D0865353-3471-4A11-9788-5A4185C00B70}"/>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2155" name="Freeform: Shape 2154">
              <a:extLst>
                <a:ext uri="{FF2B5EF4-FFF2-40B4-BE49-F238E27FC236}">
                  <a16:creationId xmlns:a16="http://schemas.microsoft.com/office/drawing/2014/main" id="{82869348-0DDE-4CB4-AF2A-B80A3F837F5D}"/>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2156" name="Freeform: Shape 2155">
              <a:extLst>
                <a:ext uri="{FF2B5EF4-FFF2-40B4-BE49-F238E27FC236}">
                  <a16:creationId xmlns:a16="http://schemas.microsoft.com/office/drawing/2014/main" id="{7CFB6344-2116-453B-A4F5-F01BB10807D4}"/>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2157" name="Freeform: Shape 2156">
              <a:extLst>
                <a:ext uri="{FF2B5EF4-FFF2-40B4-BE49-F238E27FC236}">
                  <a16:creationId xmlns:a16="http://schemas.microsoft.com/office/drawing/2014/main" id="{C448D30C-0AF9-435F-9E6F-515B0B9A2735}"/>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2158" name="Freeform: Shape 2157">
              <a:extLst>
                <a:ext uri="{FF2B5EF4-FFF2-40B4-BE49-F238E27FC236}">
                  <a16:creationId xmlns:a16="http://schemas.microsoft.com/office/drawing/2014/main" id="{4B9D40BB-6EED-4C76-91E4-28B158A4BEB2}"/>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2159" name="Freeform: Shape 2158">
              <a:extLst>
                <a:ext uri="{FF2B5EF4-FFF2-40B4-BE49-F238E27FC236}">
                  <a16:creationId xmlns:a16="http://schemas.microsoft.com/office/drawing/2014/main" id="{166ECD84-4ED7-48F6-835B-823B576731F2}"/>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2160" name="Freeform: Shape 2159">
              <a:extLst>
                <a:ext uri="{FF2B5EF4-FFF2-40B4-BE49-F238E27FC236}">
                  <a16:creationId xmlns:a16="http://schemas.microsoft.com/office/drawing/2014/main" id="{08C6F150-0F8B-40BE-86AC-D9E19D88024E}"/>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2161" name="Freeform: Shape 2160">
              <a:extLst>
                <a:ext uri="{FF2B5EF4-FFF2-40B4-BE49-F238E27FC236}">
                  <a16:creationId xmlns:a16="http://schemas.microsoft.com/office/drawing/2014/main" id="{209D481B-2528-45B0-B17B-4EB8A28BDA26}"/>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2162" name="Freeform: Shape 2161">
              <a:extLst>
                <a:ext uri="{FF2B5EF4-FFF2-40B4-BE49-F238E27FC236}">
                  <a16:creationId xmlns:a16="http://schemas.microsoft.com/office/drawing/2014/main" id="{65370AEB-DBCF-49E6-AC5A-3953E083F1A3}"/>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2163" name="Freeform: Shape 2162">
              <a:extLst>
                <a:ext uri="{FF2B5EF4-FFF2-40B4-BE49-F238E27FC236}">
                  <a16:creationId xmlns:a16="http://schemas.microsoft.com/office/drawing/2014/main" id="{B3A88E1C-80C8-44F9-AAFB-56B9BF2748B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2164" name="Freeform: Shape 2163">
              <a:extLst>
                <a:ext uri="{FF2B5EF4-FFF2-40B4-BE49-F238E27FC236}">
                  <a16:creationId xmlns:a16="http://schemas.microsoft.com/office/drawing/2014/main" id="{52797A5E-1103-499D-ABC3-88AF55051768}"/>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2165" name="Freeform: Shape 2164">
              <a:extLst>
                <a:ext uri="{FF2B5EF4-FFF2-40B4-BE49-F238E27FC236}">
                  <a16:creationId xmlns:a16="http://schemas.microsoft.com/office/drawing/2014/main" id="{96B58A4F-B5ED-4DA1-BF67-8D4EFC8F669F}"/>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2166" name="Freeform: Shape 2165">
              <a:extLst>
                <a:ext uri="{FF2B5EF4-FFF2-40B4-BE49-F238E27FC236}">
                  <a16:creationId xmlns:a16="http://schemas.microsoft.com/office/drawing/2014/main" id="{87E93350-06E3-47B3-BAE7-92BA1C4ECF0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167" name="Freeform: Shape 2166">
              <a:extLst>
                <a:ext uri="{FF2B5EF4-FFF2-40B4-BE49-F238E27FC236}">
                  <a16:creationId xmlns:a16="http://schemas.microsoft.com/office/drawing/2014/main" id="{BF93838B-8960-4EC7-9E5D-1C6ABD3F1D98}"/>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2168" name="Freeform: Shape 2167">
              <a:extLst>
                <a:ext uri="{FF2B5EF4-FFF2-40B4-BE49-F238E27FC236}">
                  <a16:creationId xmlns:a16="http://schemas.microsoft.com/office/drawing/2014/main" id="{0A5545DD-E106-4DAA-B525-31780F47ED0C}"/>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2169" name="Freeform: Shape 2168">
              <a:extLst>
                <a:ext uri="{FF2B5EF4-FFF2-40B4-BE49-F238E27FC236}">
                  <a16:creationId xmlns:a16="http://schemas.microsoft.com/office/drawing/2014/main" id="{0A43CA46-DFDA-4DDD-9FAA-1781E58DDBC7}"/>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2170" name="Freeform: Shape 2169">
              <a:extLst>
                <a:ext uri="{FF2B5EF4-FFF2-40B4-BE49-F238E27FC236}">
                  <a16:creationId xmlns:a16="http://schemas.microsoft.com/office/drawing/2014/main" id="{3DA3FE81-8171-4DAE-8E40-E7E7D6AF43DB}"/>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2171" name="Freeform: Shape 2170">
              <a:extLst>
                <a:ext uri="{FF2B5EF4-FFF2-40B4-BE49-F238E27FC236}">
                  <a16:creationId xmlns:a16="http://schemas.microsoft.com/office/drawing/2014/main" id="{B30D7C01-E759-4719-A2F1-AE88952CF8B3}"/>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172" name="Freeform: Shape 2171">
              <a:extLst>
                <a:ext uri="{FF2B5EF4-FFF2-40B4-BE49-F238E27FC236}">
                  <a16:creationId xmlns:a16="http://schemas.microsoft.com/office/drawing/2014/main" id="{F0F37EAD-487F-4FF4-8871-35283EAD1D13}"/>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2173" name="Freeform: Shape 2172">
              <a:extLst>
                <a:ext uri="{FF2B5EF4-FFF2-40B4-BE49-F238E27FC236}">
                  <a16:creationId xmlns:a16="http://schemas.microsoft.com/office/drawing/2014/main" id="{CBE8D2B3-F738-4420-9F69-101E4998638B}"/>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2174" name="Freeform: Shape 2173">
              <a:extLst>
                <a:ext uri="{FF2B5EF4-FFF2-40B4-BE49-F238E27FC236}">
                  <a16:creationId xmlns:a16="http://schemas.microsoft.com/office/drawing/2014/main" id="{46B02E98-4795-4E92-88BC-96EA953FA490}"/>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2175" name="Freeform: Shape 2174">
              <a:extLst>
                <a:ext uri="{FF2B5EF4-FFF2-40B4-BE49-F238E27FC236}">
                  <a16:creationId xmlns:a16="http://schemas.microsoft.com/office/drawing/2014/main" id="{A2C1912E-5D6A-4B7C-8A55-E99DD713532B}"/>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176" name="Freeform: Shape 2175">
              <a:extLst>
                <a:ext uri="{FF2B5EF4-FFF2-40B4-BE49-F238E27FC236}">
                  <a16:creationId xmlns:a16="http://schemas.microsoft.com/office/drawing/2014/main" id="{33FDFB0F-7F16-4E95-AC29-05BDF97DF9DC}"/>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177" name="Freeform: Shape 2176">
              <a:extLst>
                <a:ext uri="{FF2B5EF4-FFF2-40B4-BE49-F238E27FC236}">
                  <a16:creationId xmlns:a16="http://schemas.microsoft.com/office/drawing/2014/main" id="{8DB9C1AB-DA80-4B2F-B7E8-7E5C5F88D64D}"/>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178" name="Freeform: Shape 2177">
              <a:extLst>
                <a:ext uri="{FF2B5EF4-FFF2-40B4-BE49-F238E27FC236}">
                  <a16:creationId xmlns:a16="http://schemas.microsoft.com/office/drawing/2014/main" id="{A3EF025A-6D48-43EE-B464-435BE6CF75E0}"/>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179" name="Freeform: Shape 2178">
              <a:extLst>
                <a:ext uri="{FF2B5EF4-FFF2-40B4-BE49-F238E27FC236}">
                  <a16:creationId xmlns:a16="http://schemas.microsoft.com/office/drawing/2014/main" id="{FD35740B-69FB-4658-A459-CB1DF4159E0C}"/>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2180" name="Freeform: Shape 2179">
              <a:extLst>
                <a:ext uri="{FF2B5EF4-FFF2-40B4-BE49-F238E27FC236}">
                  <a16:creationId xmlns:a16="http://schemas.microsoft.com/office/drawing/2014/main" id="{8079FA9B-E6C4-45BE-BB15-84476BBDC5F2}"/>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2181" name="Freeform: Shape 2180">
              <a:extLst>
                <a:ext uri="{FF2B5EF4-FFF2-40B4-BE49-F238E27FC236}">
                  <a16:creationId xmlns:a16="http://schemas.microsoft.com/office/drawing/2014/main" id="{B7A2C7F3-04BF-4FF9-8614-58D268D829A3}"/>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2182" name="Freeform: Shape 2181">
              <a:extLst>
                <a:ext uri="{FF2B5EF4-FFF2-40B4-BE49-F238E27FC236}">
                  <a16:creationId xmlns:a16="http://schemas.microsoft.com/office/drawing/2014/main" id="{3560962A-2AB9-4E57-AFCD-115238DEB8CC}"/>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2183" name="Freeform: Shape 2182">
              <a:extLst>
                <a:ext uri="{FF2B5EF4-FFF2-40B4-BE49-F238E27FC236}">
                  <a16:creationId xmlns:a16="http://schemas.microsoft.com/office/drawing/2014/main" id="{69E00AEF-6D21-4067-98A1-729CE70C0105}"/>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2184" name="Freeform: Shape 2183">
              <a:extLst>
                <a:ext uri="{FF2B5EF4-FFF2-40B4-BE49-F238E27FC236}">
                  <a16:creationId xmlns:a16="http://schemas.microsoft.com/office/drawing/2014/main" id="{BA9F5BD9-314E-4B01-9A89-28D9419041D8}"/>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2185" name="Freeform: Shape 2184">
              <a:extLst>
                <a:ext uri="{FF2B5EF4-FFF2-40B4-BE49-F238E27FC236}">
                  <a16:creationId xmlns:a16="http://schemas.microsoft.com/office/drawing/2014/main" id="{DBE24F4B-81C0-4677-B789-BD67A0256F49}"/>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2186" name="Freeform: Shape 2185">
              <a:extLst>
                <a:ext uri="{FF2B5EF4-FFF2-40B4-BE49-F238E27FC236}">
                  <a16:creationId xmlns:a16="http://schemas.microsoft.com/office/drawing/2014/main" id="{CD0A1C65-33B7-406D-9921-509F0344F285}"/>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2187" name="Freeform: Shape 2186">
              <a:extLst>
                <a:ext uri="{FF2B5EF4-FFF2-40B4-BE49-F238E27FC236}">
                  <a16:creationId xmlns:a16="http://schemas.microsoft.com/office/drawing/2014/main" id="{9FE6AD19-38EA-4B38-9687-609D3A5473D8}"/>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2188" name="Freeform: Shape 2187">
              <a:extLst>
                <a:ext uri="{FF2B5EF4-FFF2-40B4-BE49-F238E27FC236}">
                  <a16:creationId xmlns:a16="http://schemas.microsoft.com/office/drawing/2014/main" id="{F39D6D20-A826-4603-BE8A-BF83B2DD4BCC}"/>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189" name="Freeform: Shape 2188">
              <a:extLst>
                <a:ext uri="{FF2B5EF4-FFF2-40B4-BE49-F238E27FC236}">
                  <a16:creationId xmlns:a16="http://schemas.microsoft.com/office/drawing/2014/main" id="{6CAFCBFF-E3E1-40CF-BAB1-311575FF7D6C}"/>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2190" name="Freeform: Shape 2189">
              <a:extLst>
                <a:ext uri="{FF2B5EF4-FFF2-40B4-BE49-F238E27FC236}">
                  <a16:creationId xmlns:a16="http://schemas.microsoft.com/office/drawing/2014/main" id="{3F34ADDF-B787-4F41-80C9-E93FA0010424}"/>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2191" name="Freeform: Shape 2190">
              <a:extLst>
                <a:ext uri="{FF2B5EF4-FFF2-40B4-BE49-F238E27FC236}">
                  <a16:creationId xmlns:a16="http://schemas.microsoft.com/office/drawing/2014/main" id="{D68574F9-7545-4D4D-8F86-18B3730FBBEB}"/>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2192" name="Freeform: Shape 2191">
              <a:extLst>
                <a:ext uri="{FF2B5EF4-FFF2-40B4-BE49-F238E27FC236}">
                  <a16:creationId xmlns:a16="http://schemas.microsoft.com/office/drawing/2014/main" id="{04B43031-7191-4D40-BEDE-ECFD5117265C}"/>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2193" name="Freeform: Shape 2192">
              <a:extLst>
                <a:ext uri="{FF2B5EF4-FFF2-40B4-BE49-F238E27FC236}">
                  <a16:creationId xmlns:a16="http://schemas.microsoft.com/office/drawing/2014/main" id="{649975F2-FF87-432F-9405-8A19236551D3}"/>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2194" name="Freeform: Shape 2193">
              <a:extLst>
                <a:ext uri="{FF2B5EF4-FFF2-40B4-BE49-F238E27FC236}">
                  <a16:creationId xmlns:a16="http://schemas.microsoft.com/office/drawing/2014/main" id="{360ABAEE-BD24-488B-A51F-FF77059FA91E}"/>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2195" name="Freeform: Shape 2194">
              <a:extLst>
                <a:ext uri="{FF2B5EF4-FFF2-40B4-BE49-F238E27FC236}">
                  <a16:creationId xmlns:a16="http://schemas.microsoft.com/office/drawing/2014/main" id="{29CBB1D3-0536-4F0E-B251-136F5E043D3B}"/>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2196" name="Freeform: Shape 2195">
              <a:extLst>
                <a:ext uri="{FF2B5EF4-FFF2-40B4-BE49-F238E27FC236}">
                  <a16:creationId xmlns:a16="http://schemas.microsoft.com/office/drawing/2014/main" id="{727D2D26-BB8C-40D9-ADE2-DF99AF0DC62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2197" name="Freeform: Shape 2196">
              <a:extLst>
                <a:ext uri="{FF2B5EF4-FFF2-40B4-BE49-F238E27FC236}">
                  <a16:creationId xmlns:a16="http://schemas.microsoft.com/office/drawing/2014/main" id="{A13F449E-8AD8-4193-B794-CBBD6AC4A9E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2198" name="Freeform: Shape 2197">
              <a:extLst>
                <a:ext uri="{FF2B5EF4-FFF2-40B4-BE49-F238E27FC236}">
                  <a16:creationId xmlns:a16="http://schemas.microsoft.com/office/drawing/2014/main" id="{84E87535-687E-4E79-8969-C5CA3AFAB511}"/>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2199" name="Freeform: Shape 2198">
              <a:extLst>
                <a:ext uri="{FF2B5EF4-FFF2-40B4-BE49-F238E27FC236}">
                  <a16:creationId xmlns:a16="http://schemas.microsoft.com/office/drawing/2014/main" id="{4C1A39D8-6669-4A91-9715-506F9419704B}"/>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2200" name="Freeform: Shape 2199">
              <a:extLst>
                <a:ext uri="{FF2B5EF4-FFF2-40B4-BE49-F238E27FC236}">
                  <a16:creationId xmlns:a16="http://schemas.microsoft.com/office/drawing/2014/main" id="{9B34F947-FC71-4B47-95C8-66469894344D}"/>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2201" name="Freeform: Shape 2200">
              <a:extLst>
                <a:ext uri="{FF2B5EF4-FFF2-40B4-BE49-F238E27FC236}">
                  <a16:creationId xmlns:a16="http://schemas.microsoft.com/office/drawing/2014/main" id="{E6E2629C-CC93-4479-BEBD-9EA729EAAA8C}"/>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2202" name="Freeform: Shape 2201">
              <a:extLst>
                <a:ext uri="{FF2B5EF4-FFF2-40B4-BE49-F238E27FC236}">
                  <a16:creationId xmlns:a16="http://schemas.microsoft.com/office/drawing/2014/main" id="{37204330-D746-48AE-84F0-8E76BD87BB73}"/>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2203" name="Freeform: Shape 2202">
              <a:extLst>
                <a:ext uri="{FF2B5EF4-FFF2-40B4-BE49-F238E27FC236}">
                  <a16:creationId xmlns:a16="http://schemas.microsoft.com/office/drawing/2014/main" id="{745DBC60-EA81-48B7-B1E0-10C92A23D653}"/>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2204" name="Freeform: Shape 2203">
              <a:extLst>
                <a:ext uri="{FF2B5EF4-FFF2-40B4-BE49-F238E27FC236}">
                  <a16:creationId xmlns:a16="http://schemas.microsoft.com/office/drawing/2014/main" id="{CD4B4C77-8CFA-42B0-8B61-288CE79BBC70}"/>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2205" name="Freeform: Shape 2204">
              <a:extLst>
                <a:ext uri="{FF2B5EF4-FFF2-40B4-BE49-F238E27FC236}">
                  <a16:creationId xmlns:a16="http://schemas.microsoft.com/office/drawing/2014/main" id="{D9C7E7B2-6E7A-4794-AF71-0747C1A7607B}"/>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206" name="Freeform: Shape 2205">
              <a:extLst>
                <a:ext uri="{FF2B5EF4-FFF2-40B4-BE49-F238E27FC236}">
                  <a16:creationId xmlns:a16="http://schemas.microsoft.com/office/drawing/2014/main" id="{7D5EA689-98F9-4793-95B1-23123F443B3F}"/>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2207" name="Freeform: Shape 2206">
              <a:extLst>
                <a:ext uri="{FF2B5EF4-FFF2-40B4-BE49-F238E27FC236}">
                  <a16:creationId xmlns:a16="http://schemas.microsoft.com/office/drawing/2014/main" id="{6D45116C-1A99-4E43-A1DB-8AB06C115DA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208" name="Freeform: Shape 2207">
              <a:extLst>
                <a:ext uri="{FF2B5EF4-FFF2-40B4-BE49-F238E27FC236}">
                  <a16:creationId xmlns:a16="http://schemas.microsoft.com/office/drawing/2014/main" id="{C0BC13F7-02C8-4873-A42B-3182C6F25E91}"/>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2209" name="Freeform: Shape 2208">
              <a:extLst>
                <a:ext uri="{FF2B5EF4-FFF2-40B4-BE49-F238E27FC236}">
                  <a16:creationId xmlns:a16="http://schemas.microsoft.com/office/drawing/2014/main" id="{A0D17494-DF4E-41AB-8B29-1CC46CEE6074}"/>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210" name="Freeform: Shape 2209">
              <a:extLst>
                <a:ext uri="{FF2B5EF4-FFF2-40B4-BE49-F238E27FC236}">
                  <a16:creationId xmlns:a16="http://schemas.microsoft.com/office/drawing/2014/main" id="{3FE10CD2-95E5-4DF3-8232-14A91F83CE16}"/>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2211" name="Freeform: Shape 2210">
              <a:extLst>
                <a:ext uri="{FF2B5EF4-FFF2-40B4-BE49-F238E27FC236}">
                  <a16:creationId xmlns:a16="http://schemas.microsoft.com/office/drawing/2014/main" id="{F05FDF1C-0945-4A19-87C0-DF2B3CF3ECBF}"/>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2212" name="Freeform: Shape 2211">
              <a:extLst>
                <a:ext uri="{FF2B5EF4-FFF2-40B4-BE49-F238E27FC236}">
                  <a16:creationId xmlns:a16="http://schemas.microsoft.com/office/drawing/2014/main" id="{4374B558-8FC3-4B43-B84B-6F4EEAA27C13}"/>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2213" name="Freeform: Shape 2212">
              <a:extLst>
                <a:ext uri="{FF2B5EF4-FFF2-40B4-BE49-F238E27FC236}">
                  <a16:creationId xmlns:a16="http://schemas.microsoft.com/office/drawing/2014/main" id="{38BD919D-9A88-45E8-989E-71433A6BDEE3}"/>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214" name="Freeform: Shape 2213">
              <a:extLst>
                <a:ext uri="{FF2B5EF4-FFF2-40B4-BE49-F238E27FC236}">
                  <a16:creationId xmlns:a16="http://schemas.microsoft.com/office/drawing/2014/main" id="{1132A339-9550-442D-9B59-E93BD90CC90C}"/>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215" name="Freeform: Shape 2214">
              <a:extLst>
                <a:ext uri="{FF2B5EF4-FFF2-40B4-BE49-F238E27FC236}">
                  <a16:creationId xmlns:a16="http://schemas.microsoft.com/office/drawing/2014/main" id="{BF838827-A81B-49CD-BEE2-BD2B7F276117}"/>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2216" name="Freeform: Shape 2215">
              <a:extLst>
                <a:ext uri="{FF2B5EF4-FFF2-40B4-BE49-F238E27FC236}">
                  <a16:creationId xmlns:a16="http://schemas.microsoft.com/office/drawing/2014/main" id="{A46BFAFE-228D-485E-8A7B-DAF099DF26CB}"/>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2217" name="Freeform: Shape 2216">
              <a:extLst>
                <a:ext uri="{FF2B5EF4-FFF2-40B4-BE49-F238E27FC236}">
                  <a16:creationId xmlns:a16="http://schemas.microsoft.com/office/drawing/2014/main" id="{3C6C4D56-AB53-4A82-A329-1257BB7C4A25}"/>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218" name="Freeform: Shape 2217">
              <a:extLst>
                <a:ext uri="{FF2B5EF4-FFF2-40B4-BE49-F238E27FC236}">
                  <a16:creationId xmlns:a16="http://schemas.microsoft.com/office/drawing/2014/main" id="{506BEA91-7C7C-473C-99A6-B477FA0899FE}"/>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2219" name="Freeform: Shape 2218">
              <a:extLst>
                <a:ext uri="{FF2B5EF4-FFF2-40B4-BE49-F238E27FC236}">
                  <a16:creationId xmlns:a16="http://schemas.microsoft.com/office/drawing/2014/main" id="{4F6E3414-95F3-4FB3-9B5E-52263EF2507F}"/>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2220" name="Freeform: Shape 2219">
              <a:extLst>
                <a:ext uri="{FF2B5EF4-FFF2-40B4-BE49-F238E27FC236}">
                  <a16:creationId xmlns:a16="http://schemas.microsoft.com/office/drawing/2014/main" id="{A040457C-5A8E-4897-8F1D-6DC2452040AD}"/>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2221" name="Freeform: Shape 2220">
              <a:extLst>
                <a:ext uri="{FF2B5EF4-FFF2-40B4-BE49-F238E27FC236}">
                  <a16:creationId xmlns:a16="http://schemas.microsoft.com/office/drawing/2014/main" id="{66C1B491-9A95-4A6B-A34A-7D4F3106DC52}"/>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2222" name="Freeform: Shape 2221">
              <a:extLst>
                <a:ext uri="{FF2B5EF4-FFF2-40B4-BE49-F238E27FC236}">
                  <a16:creationId xmlns:a16="http://schemas.microsoft.com/office/drawing/2014/main" id="{EFBC25ED-4BB9-40AC-A248-B89A59B68313}"/>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2223" name="Freeform: Shape 2222">
              <a:extLst>
                <a:ext uri="{FF2B5EF4-FFF2-40B4-BE49-F238E27FC236}">
                  <a16:creationId xmlns:a16="http://schemas.microsoft.com/office/drawing/2014/main" id="{600DC7F3-6C21-4967-97F9-35BDB0BE8BD9}"/>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2224" name="Freeform: Shape 2223">
              <a:extLst>
                <a:ext uri="{FF2B5EF4-FFF2-40B4-BE49-F238E27FC236}">
                  <a16:creationId xmlns:a16="http://schemas.microsoft.com/office/drawing/2014/main" id="{3094593B-C098-4B3F-8003-950C594F94B6}"/>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225" name="Freeform: Shape 2224">
              <a:extLst>
                <a:ext uri="{FF2B5EF4-FFF2-40B4-BE49-F238E27FC236}">
                  <a16:creationId xmlns:a16="http://schemas.microsoft.com/office/drawing/2014/main" id="{84AB044E-73F4-4CDB-B560-CC98D26822D8}"/>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2226" name="Freeform: Shape 2225">
              <a:extLst>
                <a:ext uri="{FF2B5EF4-FFF2-40B4-BE49-F238E27FC236}">
                  <a16:creationId xmlns:a16="http://schemas.microsoft.com/office/drawing/2014/main" id="{8B5B1EAD-0516-4273-B6A9-2D6CD9AD83D9}"/>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2227" name="Freeform: Shape 2226">
              <a:extLst>
                <a:ext uri="{FF2B5EF4-FFF2-40B4-BE49-F238E27FC236}">
                  <a16:creationId xmlns:a16="http://schemas.microsoft.com/office/drawing/2014/main" id="{443EBC37-4DA0-4379-85DB-02BC3381DAFC}"/>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2228" name="Freeform: Shape 2227">
              <a:extLst>
                <a:ext uri="{FF2B5EF4-FFF2-40B4-BE49-F238E27FC236}">
                  <a16:creationId xmlns:a16="http://schemas.microsoft.com/office/drawing/2014/main" id="{25599898-6D59-4C0A-8206-C9B878AEC8B0}"/>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2229" name="Freeform: Shape 2228">
              <a:extLst>
                <a:ext uri="{FF2B5EF4-FFF2-40B4-BE49-F238E27FC236}">
                  <a16:creationId xmlns:a16="http://schemas.microsoft.com/office/drawing/2014/main" id="{453CB34C-CE25-4727-A6EB-B6288DEF651D}"/>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2230" name="Freeform: Shape 2229">
              <a:extLst>
                <a:ext uri="{FF2B5EF4-FFF2-40B4-BE49-F238E27FC236}">
                  <a16:creationId xmlns:a16="http://schemas.microsoft.com/office/drawing/2014/main" id="{E1AB3372-84B7-48B5-8290-0DD3B48E547F}"/>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2231" name="Freeform: Shape 2230">
              <a:extLst>
                <a:ext uri="{FF2B5EF4-FFF2-40B4-BE49-F238E27FC236}">
                  <a16:creationId xmlns:a16="http://schemas.microsoft.com/office/drawing/2014/main" id="{6392A5CD-8DC5-430D-8E31-EF8244B212CA}"/>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2232" name="Freeform: Shape 2231">
              <a:extLst>
                <a:ext uri="{FF2B5EF4-FFF2-40B4-BE49-F238E27FC236}">
                  <a16:creationId xmlns:a16="http://schemas.microsoft.com/office/drawing/2014/main" id="{6BCE83BB-A098-46D7-99AF-AF2AD3F73CF5}"/>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2233" name="Freeform: Shape 2232">
              <a:extLst>
                <a:ext uri="{FF2B5EF4-FFF2-40B4-BE49-F238E27FC236}">
                  <a16:creationId xmlns:a16="http://schemas.microsoft.com/office/drawing/2014/main" id="{AF728E6D-52E2-498D-AEBC-C08C296ED3B1}"/>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2234" name="Freeform: Shape 2233">
              <a:extLst>
                <a:ext uri="{FF2B5EF4-FFF2-40B4-BE49-F238E27FC236}">
                  <a16:creationId xmlns:a16="http://schemas.microsoft.com/office/drawing/2014/main" id="{2BE03569-C71B-4828-A1E9-E320A3F1DF19}"/>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2235" name="Freeform: Shape 2234">
              <a:extLst>
                <a:ext uri="{FF2B5EF4-FFF2-40B4-BE49-F238E27FC236}">
                  <a16:creationId xmlns:a16="http://schemas.microsoft.com/office/drawing/2014/main" id="{4C069267-F198-4C1C-9723-9497D80D978C}"/>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2236" name="Freeform: Shape 2235">
              <a:extLst>
                <a:ext uri="{FF2B5EF4-FFF2-40B4-BE49-F238E27FC236}">
                  <a16:creationId xmlns:a16="http://schemas.microsoft.com/office/drawing/2014/main" id="{4AD98372-D078-4C30-A6EE-BCDCB7652139}"/>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2237" name="Freeform: Shape 2236">
              <a:extLst>
                <a:ext uri="{FF2B5EF4-FFF2-40B4-BE49-F238E27FC236}">
                  <a16:creationId xmlns:a16="http://schemas.microsoft.com/office/drawing/2014/main" id="{130AD939-8E44-4666-B1B0-42EE29E18E72}"/>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2238" name="Freeform: Shape 2237">
              <a:extLst>
                <a:ext uri="{FF2B5EF4-FFF2-40B4-BE49-F238E27FC236}">
                  <a16:creationId xmlns:a16="http://schemas.microsoft.com/office/drawing/2014/main" id="{094FD1D0-0C92-4AE6-A00F-8B1A01E518D3}"/>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2239" name="Freeform: Shape 2238">
              <a:extLst>
                <a:ext uri="{FF2B5EF4-FFF2-40B4-BE49-F238E27FC236}">
                  <a16:creationId xmlns:a16="http://schemas.microsoft.com/office/drawing/2014/main" id="{589476D9-F9B4-460C-93BB-30BFAC7931BD}"/>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2240" name="Freeform: Shape 2239">
              <a:extLst>
                <a:ext uri="{FF2B5EF4-FFF2-40B4-BE49-F238E27FC236}">
                  <a16:creationId xmlns:a16="http://schemas.microsoft.com/office/drawing/2014/main" id="{3F561EC2-1056-4589-8123-C05A2E27EE6D}"/>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2241" name="Freeform: Shape 2240">
              <a:extLst>
                <a:ext uri="{FF2B5EF4-FFF2-40B4-BE49-F238E27FC236}">
                  <a16:creationId xmlns:a16="http://schemas.microsoft.com/office/drawing/2014/main" id="{808DE90E-C62A-4213-9559-0E40266F3885}"/>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2242" name="Freeform: Shape 2241">
              <a:extLst>
                <a:ext uri="{FF2B5EF4-FFF2-40B4-BE49-F238E27FC236}">
                  <a16:creationId xmlns:a16="http://schemas.microsoft.com/office/drawing/2014/main" id="{B5EE87C9-6E3F-4155-ADE9-5144B59E299A}"/>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2243" name="Freeform: Shape 2242">
              <a:extLst>
                <a:ext uri="{FF2B5EF4-FFF2-40B4-BE49-F238E27FC236}">
                  <a16:creationId xmlns:a16="http://schemas.microsoft.com/office/drawing/2014/main" id="{AB958CA0-395B-4E71-BDA0-6EC961A853D5}"/>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2244" name="Freeform: Shape 2243">
              <a:extLst>
                <a:ext uri="{FF2B5EF4-FFF2-40B4-BE49-F238E27FC236}">
                  <a16:creationId xmlns:a16="http://schemas.microsoft.com/office/drawing/2014/main" id="{412A6E5B-1E88-4C35-86B4-84FAD8714B9F}"/>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2245" name="Freeform: Shape 2244">
              <a:extLst>
                <a:ext uri="{FF2B5EF4-FFF2-40B4-BE49-F238E27FC236}">
                  <a16:creationId xmlns:a16="http://schemas.microsoft.com/office/drawing/2014/main" id="{36FFB0E4-3876-498C-B6E9-E26736859197}"/>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2246" name="Freeform: Shape 2245">
              <a:extLst>
                <a:ext uri="{FF2B5EF4-FFF2-40B4-BE49-F238E27FC236}">
                  <a16:creationId xmlns:a16="http://schemas.microsoft.com/office/drawing/2014/main" id="{9BB349AF-B0AE-4677-8E05-AD2981162790}"/>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2247" name="Freeform: Shape 2246">
              <a:extLst>
                <a:ext uri="{FF2B5EF4-FFF2-40B4-BE49-F238E27FC236}">
                  <a16:creationId xmlns:a16="http://schemas.microsoft.com/office/drawing/2014/main" id="{4F58FEDC-569E-49D7-ADB7-D6D4E5E4279B}"/>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248" name="Freeform: Shape 2247">
              <a:extLst>
                <a:ext uri="{FF2B5EF4-FFF2-40B4-BE49-F238E27FC236}">
                  <a16:creationId xmlns:a16="http://schemas.microsoft.com/office/drawing/2014/main" id="{822C27AA-3DD1-4CB4-962D-790914842398}"/>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2249" name="Freeform: Shape 2248">
              <a:extLst>
                <a:ext uri="{FF2B5EF4-FFF2-40B4-BE49-F238E27FC236}">
                  <a16:creationId xmlns:a16="http://schemas.microsoft.com/office/drawing/2014/main" id="{8D610DCE-F8B6-4B2D-AB16-761BE13395FE}"/>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2250" name="Freeform: Shape 2249">
              <a:extLst>
                <a:ext uri="{FF2B5EF4-FFF2-40B4-BE49-F238E27FC236}">
                  <a16:creationId xmlns:a16="http://schemas.microsoft.com/office/drawing/2014/main" id="{0B19AAD2-9710-4ED8-909A-ABF0174BC244}"/>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2251" name="Freeform: Shape 2250">
              <a:extLst>
                <a:ext uri="{FF2B5EF4-FFF2-40B4-BE49-F238E27FC236}">
                  <a16:creationId xmlns:a16="http://schemas.microsoft.com/office/drawing/2014/main" id="{34584973-9004-45D6-87C9-4B92859CD104}"/>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2252" name="Freeform: Shape 2251">
              <a:extLst>
                <a:ext uri="{FF2B5EF4-FFF2-40B4-BE49-F238E27FC236}">
                  <a16:creationId xmlns:a16="http://schemas.microsoft.com/office/drawing/2014/main" id="{B2CAC176-B618-494A-9D23-1B6DC606192F}"/>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253" name="Freeform: Shape 2252">
              <a:extLst>
                <a:ext uri="{FF2B5EF4-FFF2-40B4-BE49-F238E27FC236}">
                  <a16:creationId xmlns:a16="http://schemas.microsoft.com/office/drawing/2014/main" id="{F515698C-F653-45D0-B981-4B451F097E34}"/>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2254" name="Freeform: Shape 2253">
              <a:extLst>
                <a:ext uri="{FF2B5EF4-FFF2-40B4-BE49-F238E27FC236}">
                  <a16:creationId xmlns:a16="http://schemas.microsoft.com/office/drawing/2014/main" id="{1E4AB137-0D16-4AC1-AA7C-B8CC1468F2F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2255" name="Freeform: Shape 2254">
              <a:extLst>
                <a:ext uri="{FF2B5EF4-FFF2-40B4-BE49-F238E27FC236}">
                  <a16:creationId xmlns:a16="http://schemas.microsoft.com/office/drawing/2014/main" id="{D6B057B6-6766-4374-97FE-22F98CBCAAC8}"/>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256" name="Freeform: Shape 2255">
              <a:extLst>
                <a:ext uri="{FF2B5EF4-FFF2-40B4-BE49-F238E27FC236}">
                  <a16:creationId xmlns:a16="http://schemas.microsoft.com/office/drawing/2014/main" id="{9D205D68-63D1-4413-8701-B1516278B2B3}"/>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257" name="Freeform: Shape 2256">
              <a:extLst>
                <a:ext uri="{FF2B5EF4-FFF2-40B4-BE49-F238E27FC236}">
                  <a16:creationId xmlns:a16="http://schemas.microsoft.com/office/drawing/2014/main" id="{9DDEE8A0-448F-44BC-8A07-2B0B79AA5D76}"/>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2258" name="Freeform: Shape 2257">
              <a:extLst>
                <a:ext uri="{FF2B5EF4-FFF2-40B4-BE49-F238E27FC236}">
                  <a16:creationId xmlns:a16="http://schemas.microsoft.com/office/drawing/2014/main" id="{00C6E463-59FB-48D2-A363-942972472D7F}"/>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2259" name="Freeform: Shape 2258">
              <a:extLst>
                <a:ext uri="{FF2B5EF4-FFF2-40B4-BE49-F238E27FC236}">
                  <a16:creationId xmlns:a16="http://schemas.microsoft.com/office/drawing/2014/main" id="{C6233747-40CF-4827-A46D-2B35FF772FEB}"/>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2260" name="Freeform: Shape 2259">
              <a:extLst>
                <a:ext uri="{FF2B5EF4-FFF2-40B4-BE49-F238E27FC236}">
                  <a16:creationId xmlns:a16="http://schemas.microsoft.com/office/drawing/2014/main" id="{DD2EA98B-009D-4154-BD84-6E66CE1B5685}"/>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2261" name="Freeform: Shape 2260">
              <a:extLst>
                <a:ext uri="{FF2B5EF4-FFF2-40B4-BE49-F238E27FC236}">
                  <a16:creationId xmlns:a16="http://schemas.microsoft.com/office/drawing/2014/main" id="{670FCA54-CBE7-489E-A814-5BA8891E8C71}"/>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262" name="Freeform: Shape 2261">
              <a:extLst>
                <a:ext uri="{FF2B5EF4-FFF2-40B4-BE49-F238E27FC236}">
                  <a16:creationId xmlns:a16="http://schemas.microsoft.com/office/drawing/2014/main" id="{E5949AE7-1582-438E-B67C-B6F997A773AE}"/>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2263" name="Freeform: Shape 2262">
              <a:extLst>
                <a:ext uri="{FF2B5EF4-FFF2-40B4-BE49-F238E27FC236}">
                  <a16:creationId xmlns:a16="http://schemas.microsoft.com/office/drawing/2014/main" id="{903F0D0B-E2C3-43A9-B358-2BD7004F50A1}"/>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2264" name="Freeform: Shape 2263">
              <a:extLst>
                <a:ext uri="{FF2B5EF4-FFF2-40B4-BE49-F238E27FC236}">
                  <a16:creationId xmlns:a16="http://schemas.microsoft.com/office/drawing/2014/main" id="{BB798D34-3759-4592-AE71-B4C733DB1FBB}"/>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2265" name="Freeform: Shape 2264">
              <a:extLst>
                <a:ext uri="{FF2B5EF4-FFF2-40B4-BE49-F238E27FC236}">
                  <a16:creationId xmlns:a16="http://schemas.microsoft.com/office/drawing/2014/main" id="{3B43F1C7-9401-40BF-937C-432886A9ED08}"/>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266" name="Freeform: Shape 2265">
              <a:extLst>
                <a:ext uri="{FF2B5EF4-FFF2-40B4-BE49-F238E27FC236}">
                  <a16:creationId xmlns:a16="http://schemas.microsoft.com/office/drawing/2014/main" id="{BCEDF4FB-9910-43AC-BC67-D31B628FE0A9}"/>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2267" name="Freeform: Shape 2266">
              <a:extLst>
                <a:ext uri="{FF2B5EF4-FFF2-40B4-BE49-F238E27FC236}">
                  <a16:creationId xmlns:a16="http://schemas.microsoft.com/office/drawing/2014/main" id="{6F0D9D54-631D-488C-A51E-F60C7BA896AD}"/>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2268" name="Freeform: Shape 2267">
              <a:extLst>
                <a:ext uri="{FF2B5EF4-FFF2-40B4-BE49-F238E27FC236}">
                  <a16:creationId xmlns:a16="http://schemas.microsoft.com/office/drawing/2014/main" id="{E7D39206-8AD0-444B-8F06-1A318B5A9F35}"/>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269" name="Freeform: Shape 2268">
              <a:extLst>
                <a:ext uri="{FF2B5EF4-FFF2-40B4-BE49-F238E27FC236}">
                  <a16:creationId xmlns:a16="http://schemas.microsoft.com/office/drawing/2014/main" id="{D076F5DF-72FB-4CBD-8F14-7BBE515BBC46}"/>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2270" name="Freeform: Shape 2269">
              <a:extLst>
                <a:ext uri="{FF2B5EF4-FFF2-40B4-BE49-F238E27FC236}">
                  <a16:creationId xmlns:a16="http://schemas.microsoft.com/office/drawing/2014/main" id="{14DEB16D-F1ED-443E-B028-4A00C29E66DB}"/>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2271" name="Freeform: Shape 2270">
              <a:extLst>
                <a:ext uri="{FF2B5EF4-FFF2-40B4-BE49-F238E27FC236}">
                  <a16:creationId xmlns:a16="http://schemas.microsoft.com/office/drawing/2014/main" id="{48551F5E-1D9A-4263-AF02-347BB66CC61A}"/>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2272" name="Freeform: Shape 2271">
              <a:extLst>
                <a:ext uri="{FF2B5EF4-FFF2-40B4-BE49-F238E27FC236}">
                  <a16:creationId xmlns:a16="http://schemas.microsoft.com/office/drawing/2014/main" id="{717321A7-C989-4F89-A28B-63F415398510}"/>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2273" name="Freeform: Shape 2272">
              <a:extLst>
                <a:ext uri="{FF2B5EF4-FFF2-40B4-BE49-F238E27FC236}">
                  <a16:creationId xmlns:a16="http://schemas.microsoft.com/office/drawing/2014/main" id="{6C603C01-02D2-43D8-B41F-6B4E1D15C959}"/>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2274" name="Freeform: Shape 2273">
              <a:extLst>
                <a:ext uri="{FF2B5EF4-FFF2-40B4-BE49-F238E27FC236}">
                  <a16:creationId xmlns:a16="http://schemas.microsoft.com/office/drawing/2014/main" id="{6EEEA9A8-6CDB-47B2-A5B7-B5C89958B56D}"/>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2275" name="Freeform: Shape 2274">
              <a:extLst>
                <a:ext uri="{FF2B5EF4-FFF2-40B4-BE49-F238E27FC236}">
                  <a16:creationId xmlns:a16="http://schemas.microsoft.com/office/drawing/2014/main" id="{F281DB7F-996F-4A59-84FC-CF74C2F6023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276" name="Freeform: Shape 2275">
              <a:extLst>
                <a:ext uri="{FF2B5EF4-FFF2-40B4-BE49-F238E27FC236}">
                  <a16:creationId xmlns:a16="http://schemas.microsoft.com/office/drawing/2014/main" id="{CB67FE86-D7E4-4600-8A73-B0867B7D8DF0}"/>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2277" name="Freeform: Shape 2276">
              <a:extLst>
                <a:ext uri="{FF2B5EF4-FFF2-40B4-BE49-F238E27FC236}">
                  <a16:creationId xmlns:a16="http://schemas.microsoft.com/office/drawing/2014/main" id="{996D3AD2-9B0B-43DB-B6E8-A84645F84595}"/>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2278" name="Freeform: Shape 2277">
              <a:extLst>
                <a:ext uri="{FF2B5EF4-FFF2-40B4-BE49-F238E27FC236}">
                  <a16:creationId xmlns:a16="http://schemas.microsoft.com/office/drawing/2014/main" id="{D8D8BFE9-F1ED-47B9-87F7-FCA03C73AD74}"/>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2279" name="Freeform: Shape 2278">
              <a:extLst>
                <a:ext uri="{FF2B5EF4-FFF2-40B4-BE49-F238E27FC236}">
                  <a16:creationId xmlns:a16="http://schemas.microsoft.com/office/drawing/2014/main" id="{58422CC5-8D7B-4C92-B8EF-10CBBB330F1B}"/>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2280" name="Freeform: Shape 2279">
              <a:extLst>
                <a:ext uri="{FF2B5EF4-FFF2-40B4-BE49-F238E27FC236}">
                  <a16:creationId xmlns:a16="http://schemas.microsoft.com/office/drawing/2014/main" id="{B0A84D53-83C8-4584-A75E-5561C2DB074C}"/>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2281" name="Freeform: Shape 2280">
              <a:extLst>
                <a:ext uri="{FF2B5EF4-FFF2-40B4-BE49-F238E27FC236}">
                  <a16:creationId xmlns:a16="http://schemas.microsoft.com/office/drawing/2014/main" id="{06CBD182-DC9E-46E2-9651-E41ECA3317E4}"/>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2282" name="Freeform: Shape 2281">
              <a:extLst>
                <a:ext uri="{FF2B5EF4-FFF2-40B4-BE49-F238E27FC236}">
                  <a16:creationId xmlns:a16="http://schemas.microsoft.com/office/drawing/2014/main" id="{8AB96AD2-211F-45B5-BDBB-BC40308239E1}"/>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2283" name="Freeform: Shape 2282">
              <a:extLst>
                <a:ext uri="{FF2B5EF4-FFF2-40B4-BE49-F238E27FC236}">
                  <a16:creationId xmlns:a16="http://schemas.microsoft.com/office/drawing/2014/main" id="{3B99C2DB-0DAC-4092-BAD4-2D85B763FD76}"/>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2284" name="Freeform: Shape 2283">
              <a:extLst>
                <a:ext uri="{FF2B5EF4-FFF2-40B4-BE49-F238E27FC236}">
                  <a16:creationId xmlns:a16="http://schemas.microsoft.com/office/drawing/2014/main" id="{885C7761-DFC5-4E33-9843-55DFE2CE23AB}"/>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2285" name="Freeform: Shape 2284">
              <a:extLst>
                <a:ext uri="{FF2B5EF4-FFF2-40B4-BE49-F238E27FC236}">
                  <a16:creationId xmlns:a16="http://schemas.microsoft.com/office/drawing/2014/main" id="{F788680D-76B4-41CE-8B31-B6388D3DAFDF}"/>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2286" name="Freeform: Shape 2285">
              <a:extLst>
                <a:ext uri="{FF2B5EF4-FFF2-40B4-BE49-F238E27FC236}">
                  <a16:creationId xmlns:a16="http://schemas.microsoft.com/office/drawing/2014/main" id="{0E735A6C-8BD9-42A6-BCD4-DE42C2725722}"/>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2287" name="Freeform: Shape 2286">
              <a:extLst>
                <a:ext uri="{FF2B5EF4-FFF2-40B4-BE49-F238E27FC236}">
                  <a16:creationId xmlns:a16="http://schemas.microsoft.com/office/drawing/2014/main" id="{14D681EA-D813-4D6F-9886-AF36A4417425}"/>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2288" name="Freeform: Shape 2287">
              <a:extLst>
                <a:ext uri="{FF2B5EF4-FFF2-40B4-BE49-F238E27FC236}">
                  <a16:creationId xmlns:a16="http://schemas.microsoft.com/office/drawing/2014/main" id="{270C7A6D-5CF8-47BF-BFCC-A764747E972A}"/>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2289" name="Freeform: Shape 2288">
              <a:extLst>
                <a:ext uri="{FF2B5EF4-FFF2-40B4-BE49-F238E27FC236}">
                  <a16:creationId xmlns:a16="http://schemas.microsoft.com/office/drawing/2014/main" id="{F21FF8AA-FF24-434D-9DE3-8D38AD48315F}"/>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2290" name="Freeform: Shape 2289">
              <a:extLst>
                <a:ext uri="{FF2B5EF4-FFF2-40B4-BE49-F238E27FC236}">
                  <a16:creationId xmlns:a16="http://schemas.microsoft.com/office/drawing/2014/main" id="{9E55FA00-4F86-4727-821B-8043676406F9}"/>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2291" name="Freeform: Shape 2290">
              <a:extLst>
                <a:ext uri="{FF2B5EF4-FFF2-40B4-BE49-F238E27FC236}">
                  <a16:creationId xmlns:a16="http://schemas.microsoft.com/office/drawing/2014/main" id="{8EBC1F6F-2D82-4756-8815-5898C21DFD4A}"/>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2292" name="Freeform: Shape 2291">
              <a:extLst>
                <a:ext uri="{FF2B5EF4-FFF2-40B4-BE49-F238E27FC236}">
                  <a16:creationId xmlns:a16="http://schemas.microsoft.com/office/drawing/2014/main" id="{DAB3E4C2-2602-432A-BC24-93E8D82496F3}"/>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2293" name="Freeform: Shape 2292">
              <a:extLst>
                <a:ext uri="{FF2B5EF4-FFF2-40B4-BE49-F238E27FC236}">
                  <a16:creationId xmlns:a16="http://schemas.microsoft.com/office/drawing/2014/main" id="{CFA31195-AA75-40C0-968A-EC2FEFA6D528}"/>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294" name="Freeform: Shape 2293">
              <a:extLst>
                <a:ext uri="{FF2B5EF4-FFF2-40B4-BE49-F238E27FC236}">
                  <a16:creationId xmlns:a16="http://schemas.microsoft.com/office/drawing/2014/main" id="{AF8F94CB-8B72-4846-A552-38D9AC0D707A}"/>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2295" name="Freeform: Shape 2294">
              <a:extLst>
                <a:ext uri="{FF2B5EF4-FFF2-40B4-BE49-F238E27FC236}">
                  <a16:creationId xmlns:a16="http://schemas.microsoft.com/office/drawing/2014/main" id="{0868974A-B03E-4F69-91AD-B59F0CCAA1AF}"/>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2296" name="Freeform: Shape 2295">
              <a:extLst>
                <a:ext uri="{FF2B5EF4-FFF2-40B4-BE49-F238E27FC236}">
                  <a16:creationId xmlns:a16="http://schemas.microsoft.com/office/drawing/2014/main" id="{DFD41302-9EBC-407C-BA01-EBD0AC3000B1}"/>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2297" name="Freeform: Shape 2296">
              <a:extLst>
                <a:ext uri="{FF2B5EF4-FFF2-40B4-BE49-F238E27FC236}">
                  <a16:creationId xmlns:a16="http://schemas.microsoft.com/office/drawing/2014/main" id="{744E551B-1FF0-497E-9A9A-A9F7E450836C}"/>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298" name="Freeform: Shape 2297">
              <a:extLst>
                <a:ext uri="{FF2B5EF4-FFF2-40B4-BE49-F238E27FC236}">
                  <a16:creationId xmlns:a16="http://schemas.microsoft.com/office/drawing/2014/main" id="{992AB191-B113-47CA-B242-6FD7797E3E36}"/>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2299" name="Freeform: Shape 2298">
              <a:extLst>
                <a:ext uri="{FF2B5EF4-FFF2-40B4-BE49-F238E27FC236}">
                  <a16:creationId xmlns:a16="http://schemas.microsoft.com/office/drawing/2014/main" id="{97E68F26-7862-4E84-B970-85E2B1566F69}"/>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2300" name="Freeform: Shape 2299">
              <a:extLst>
                <a:ext uri="{FF2B5EF4-FFF2-40B4-BE49-F238E27FC236}">
                  <a16:creationId xmlns:a16="http://schemas.microsoft.com/office/drawing/2014/main" id="{FD4842DD-FC2C-417B-B2B4-8C311B3B19AB}"/>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301" name="Freeform: Shape 2300">
              <a:extLst>
                <a:ext uri="{FF2B5EF4-FFF2-40B4-BE49-F238E27FC236}">
                  <a16:creationId xmlns:a16="http://schemas.microsoft.com/office/drawing/2014/main" id="{90F7679E-CBB5-4C09-AD10-1212310A551E}"/>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2302" name="Freeform: Shape 2301">
              <a:extLst>
                <a:ext uri="{FF2B5EF4-FFF2-40B4-BE49-F238E27FC236}">
                  <a16:creationId xmlns:a16="http://schemas.microsoft.com/office/drawing/2014/main" id="{45A70C31-ABE5-489B-B940-F2E23C429489}"/>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303" name="Freeform: Shape 2302">
              <a:extLst>
                <a:ext uri="{FF2B5EF4-FFF2-40B4-BE49-F238E27FC236}">
                  <a16:creationId xmlns:a16="http://schemas.microsoft.com/office/drawing/2014/main" id="{C27D1407-DDD6-4A28-94EA-DC2216767331}"/>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304" name="Freeform: Shape 2303">
              <a:extLst>
                <a:ext uri="{FF2B5EF4-FFF2-40B4-BE49-F238E27FC236}">
                  <a16:creationId xmlns:a16="http://schemas.microsoft.com/office/drawing/2014/main" id="{E3B74F10-190E-49EB-A1AB-94EB48DEF59C}"/>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2305" name="Freeform: Shape 2304">
              <a:extLst>
                <a:ext uri="{FF2B5EF4-FFF2-40B4-BE49-F238E27FC236}">
                  <a16:creationId xmlns:a16="http://schemas.microsoft.com/office/drawing/2014/main" id="{06D34662-FF4E-4D74-B07B-357729D3FF36}"/>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2306" name="Freeform: Shape 2305">
              <a:extLst>
                <a:ext uri="{FF2B5EF4-FFF2-40B4-BE49-F238E27FC236}">
                  <a16:creationId xmlns:a16="http://schemas.microsoft.com/office/drawing/2014/main" id="{A925D659-CBEC-459D-A2E4-80E9198D730B}"/>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2307" name="Freeform: Shape 2306">
              <a:extLst>
                <a:ext uri="{FF2B5EF4-FFF2-40B4-BE49-F238E27FC236}">
                  <a16:creationId xmlns:a16="http://schemas.microsoft.com/office/drawing/2014/main" id="{AE4F346C-284E-478B-85AE-46DA5FEB5642}"/>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2308" name="Freeform: Shape 2307">
              <a:extLst>
                <a:ext uri="{FF2B5EF4-FFF2-40B4-BE49-F238E27FC236}">
                  <a16:creationId xmlns:a16="http://schemas.microsoft.com/office/drawing/2014/main" id="{7E79B888-E2EA-4D83-B640-92F4071C0D6A}"/>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2309" name="Freeform: Shape 2308">
              <a:extLst>
                <a:ext uri="{FF2B5EF4-FFF2-40B4-BE49-F238E27FC236}">
                  <a16:creationId xmlns:a16="http://schemas.microsoft.com/office/drawing/2014/main" id="{3C00C2E7-F789-4A53-B1C3-BC1915CF79C6}"/>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2310" name="Freeform: Shape 2309">
              <a:extLst>
                <a:ext uri="{FF2B5EF4-FFF2-40B4-BE49-F238E27FC236}">
                  <a16:creationId xmlns:a16="http://schemas.microsoft.com/office/drawing/2014/main" id="{89E9C711-4743-4818-9240-CD7CC8E353D4}"/>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2311" name="Freeform: Shape 2310">
              <a:extLst>
                <a:ext uri="{FF2B5EF4-FFF2-40B4-BE49-F238E27FC236}">
                  <a16:creationId xmlns:a16="http://schemas.microsoft.com/office/drawing/2014/main" id="{B7A0C655-4CBA-4462-A2A5-42C8C9F8E424}"/>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2312" name="Freeform: Shape 2311">
              <a:extLst>
                <a:ext uri="{FF2B5EF4-FFF2-40B4-BE49-F238E27FC236}">
                  <a16:creationId xmlns:a16="http://schemas.microsoft.com/office/drawing/2014/main" id="{BC1BC4F3-027B-49CE-8676-313CE0633E05}"/>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2313" name="Freeform: Shape 2312">
              <a:extLst>
                <a:ext uri="{FF2B5EF4-FFF2-40B4-BE49-F238E27FC236}">
                  <a16:creationId xmlns:a16="http://schemas.microsoft.com/office/drawing/2014/main" id="{2E73F81B-AEB5-437E-A779-2496012E1F9C}"/>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2314" name="Freeform: Shape 2313">
              <a:extLst>
                <a:ext uri="{FF2B5EF4-FFF2-40B4-BE49-F238E27FC236}">
                  <a16:creationId xmlns:a16="http://schemas.microsoft.com/office/drawing/2014/main" id="{FDC8B53B-18E1-428C-AD57-3AC8728F455D}"/>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2315" name="Freeform: Shape 2314">
              <a:extLst>
                <a:ext uri="{FF2B5EF4-FFF2-40B4-BE49-F238E27FC236}">
                  <a16:creationId xmlns:a16="http://schemas.microsoft.com/office/drawing/2014/main" id="{76037374-ED57-4E2F-AC37-6A8CD128AA5F}"/>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2316" name="Freeform: Shape 2315">
              <a:extLst>
                <a:ext uri="{FF2B5EF4-FFF2-40B4-BE49-F238E27FC236}">
                  <a16:creationId xmlns:a16="http://schemas.microsoft.com/office/drawing/2014/main" id="{9E661384-E8A2-4F23-B2C4-6EEB14F88F1B}"/>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2317" name="Freeform: Shape 2316">
              <a:extLst>
                <a:ext uri="{FF2B5EF4-FFF2-40B4-BE49-F238E27FC236}">
                  <a16:creationId xmlns:a16="http://schemas.microsoft.com/office/drawing/2014/main" id="{76CD7CC0-4117-4452-B7C2-C1EB55B14D5F}"/>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2318" name="Freeform: Shape 2317">
              <a:extLst>
                <a:ext uri="{FF2B5EF4-FFF2-40B4-BE49-F238E27FC236}">
                  <a16:creationId xmlns:a16="http://schemas.microsoft.com/office/drawing/2014/main" id="{6D59C4B8-6085-4ACC-94AC-19BEAFF6CCA7}"/>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2319" name="Freeform: Shape 2318">
              <a:extLst>
                <a:ext uri="{FF2B5EF4-FFF2-40B4-BE49-F238E27FC236}">
                  <a16:creationId xmlns:a16="http://schemas.microsoft.com/office/drawing/2014/main" id="{EF778DD7-D584-4AAD-BA89-B3BECDF2ABFC}"/>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2320" name="Freeform: Shape 2319">
              <a:extLst>
                <a:ext uri="{FF2B5EF4-FFF2-40B4-BE49-F238E27FC236}">
                  <a16:creationId xmlns:a16="http://schemas.microsoft.com/office/drawing/2014/main" id="{614E35C6-DA16-4AF1-B964-B50FF1BB3B5E}"/>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2321" name="Freeform: Shape 2320">
              <a:extLst>
                <a:ext uri="{FF2B5EF4-FFF2-40B4-BE49-F238E27FC236}">
                  <a16:creationId xmlns:a16="http://schemas.microsoft.com/office/drawing/2014/main" id="{B18CF4F1-412D-4411-885E-6AD6F956150F}"/>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2322" name="Freeform: Shape 2321">
              <a:extLst>
                <a:ext uri="{FF2B5EF4-FFF2-40B4-BE49-F238E27FC236}">
                  <a16:creationId xmlns:a16="http://schemas.microsoft.com/office/drawing/2014/main" id="{B5BE8596-927B-44C9-825F-53FE4B30F47D}"/>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2323" name="Freeform: Shape 2322">
              <a:extLst>
                <a:ext uri="{FF2B5EF4-FFF2-40B4-BE49-F238E27FC236}">
                  <a16:creationId xmlns:a16="http://schemas.microsoft.com/office/drawing/2014/main" id="{B8679531-15D5-4172-BAA2-5D0221BFCABE}"/>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2324" name="Freeform: Shape 2323">
              <a:extLst>
                <a:ext uri="{FF2B5EF4-FFF2-40B4-BE49-F238E27FC236}">
                  <a16:creationId xmlns:a16="http://schemas.microsoft.com/office/drawing/2014/main" id="{02A5140F-F84B-4274-8E65-05368F3EE7B0}"/>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2325" name="Freeform: Shape 2324">
              <a:extLst>
                <a:ext uri="{FF2B5EF4-FFF2-40B4-BE49-F238E27FC236}">
                  <a16:creationId xmlns:a16="http://schemas.microsoft.com/office/drawing/2014/main" id="{997FB2D7-69B6-4CB9-ABE5-E97351B84AE0}"/>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2326" name="Freeform: Shape 2325">
              <a:extLst>
                <a:ext uri="{FF2B5EF4-FFF2-40B4-BE49-F238E27FC236}">
                  <a16:creationId xmlns:a16="http://schemas.microsoft.com/office/drawing/2014/main" id="{96835CB8-151C-4D7B-A3B0-31759CAF3D35}"/>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2327" name="Freeform: Shape 2326">
              <a:extLst>
                <a:ext uri="{FF2B5EF4-FFF2-40B4-BE49-F238E27FC236}">
                  <a16:creationId xmlns:a16="http://schemas.microsoft.com/office/drawing/2014/main" id="{0A2D3706-02E9-4A60-9997-E62798D43758}"/>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2328" name="Freeform: Shape 2327">
              <a:extLst>
                <a:ext uri="{FF2B5EF4-FFF2-40B4-BE49-F238E27FC236}">
                  <a16:creationId xmlns:a16="http://schemas.microsoft.com/office/drawing/2014/main" id="{5291F91B-92EE-464B-8BDD-CE1460999C09}"/>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2329" name="Freeform: Shape 2328">
              <a:extLst>
                <a:ext uri="{FF2B5EF4-FFF2-40B4-BE49-F238E27FC236}">
                  <a16:creationId xmlns:a16="http://schemas.microsoft.com/office/drawing/2014/main" id="{984EC828-1C80-4A1F-B163-E406CAA4EC27}"/>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2330" name="Freeform: Shape 2329">
              <a:extLst>
                <a:ext uri="{FF2B5EF4-FFF2-40B4-BE49-F238E27FC236}">
                  <a16:creationId xmlns:a16="http://schemas.microsoft.com/office/drawing/2014/main" id="{83394C94-5D22-41AA-9B94-26DD8E453DAB}"/>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2331" name="Freeform: Shape 2330">
              <a:extLst>
                <a:ext uri="{FF2B5EF4-FFF2-40B4-BE49-F238E27FC236}">
                  <a16:creationId xmlns:a16="http://schemas.microsoft.com/office/drawing/2014/main" id="{B9B9C31A-2334-40E5-8C7C-8A6050401C84}"/>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2332" name="Freeform: Shape 2331">
              <a:extLst>
                <a:ext uri="{FF2B5EF4-FFF2-40B4-BE49-F238E27FC236}">
                  <a16:creationId xmlns:a16="http://schemas.microsoft.com/office/drawing/2014/main" id="{460D9036-3A2A-46D8-96B6-C7BA904776FE}"/>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2333" name="Freeform: Shape 2332">
              <a:extLst>
                <a:ext uri="{FF2B5EF4-FFF2-40B4-BE49-F238E27FC236}">
                  <a16:creationId xmlns:a16="http://schemas.microsoft.com/office/drawing/2014/main" id="{561ABE69-E83F-4E22-8D0B-0DF0B38F9182}"/>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334" name="Freeform: Shape 2333">
              <a:extLst>
                <a:ext uri="{FF2B5EF4-FFF2-40B4-BE49-F238E27FC236}">
                  <a16:creationId xmlns:a16="http://schemas.microsoft.com/office/drawing/2014/main" id="{2BBAA21F-1069-44BC-A17E-18ABC04A100E}"/>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2335" name="Freeform: Shape 2334">
              <a:extLst>
                <a:ext uri="{FF2B5EF4-FFF2-40B4-BE49-F238E27FC236}">
                  <a16:creationId xmlns:a16="http://schemas.microsoft.com/office/drawing/2014/main" id="{2EA5C167-7407-4E1C-93A9-860BDD9E4E7C}"/>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2336" name="Freeform: Shape 2335">
              <a:extLst>
                <a:ext uri="{FF2B5EF4-FFF2-40B4-BE49-F238E27FC236}">
                  <a16:creationId xmlns:a16="http://schemas.microsoft.com/office/drawing/2014/main" id="{A4CF8B7C-C65F-4262-B1BA-E0907407E564}"/>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2337" name="Freeform: Shape 2336">
              <a:extLst>
                <a:ext uri="{FF2B5EF4-FFF2-40B4-BE49-F238E27FC236}">
                  <a16:creationId xmlns:a16="http://schemas.microsoft.com/office/drawing/2014/main" id="{3AF759FA-41C3-412C-9225-896632667360}"/>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2338" name="Freeform: Shape 2337">
              <a:extLst>
                <a:ext uri="{FF2B5EF4-FFF2-40B4-BE49-F238E27FC236}">
                  <a16:creationId xmlns:a16="http://schemas.microsoft.com/office/drawing/2014/main" id="{AF2BDD48-27B9-4A3C-9955-6CA6046BC5AF}"/>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2339" name="Freeform: Shape 2338">
              <a:extLst>
                <a:ext uri="{FF2B5EF4-FFF2-40B4-BE49-F238E27FC236}">
                  <a16:creationId xmlns:a16="http://schemas.microsoft.com/office/drawing/2014/main" id="{EEBB2806-F84D-4442-B4BB-F215F5B60C58}"/>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340" name="Freeform: Shape 2339">
              <a:extLst>
                <a:ext uri="{FF2B5EF4-FFF2-40B4-BE49-F238E27FC236}">
                  <a16:creationId xmlns:a16="http://schemas.microsoft.com/office/drawing/2014/main" id="{51B1B2F3-C9CE-4816-A70D-2481AD785C99}"/>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2341" name="Freeform: Shape 2340">
              <a:extLst>
                <a:ext uri="{FF2B5EF4-FFF2-40B4-BE49-F238E27FC236}">
                  <a16:creationId xmlns:a16="http://schemas.microsoft.com/office/drawing/2014/main" id="{E61AB137-E7FD-4579-B536-B82238953744}"/>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2342" name="Freeform: Shape 2341">
              <a:extLst>
                <a:ext uri="{FF2B5EF4-FFF2-40B4-BE49-F238E27FC236}">
                  <a16:creationId xmlns:a16="http://schemas.microsoft.com/office/drawing/2014/main" id="{22C4AA59-4BD8-41D7-82CF-58B87833ED6A}"/>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2343" name="Freeform: Shape 2342">
              <a:extLst>
                <a:ext uri="{FF2B5EF4-FFF2-40B4-BE49-F238E27FC236}">
                  <a16:creationId xmlns:a16="http://schemas.microsoft.com/office/drawing/2014/main" id="{0758CD16-A331-4CB4-8D38-3828E6936151}"/>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2344" name="Freeform: Shape 2343">
              <a:extLst>
                <a:ext uri="{FF2B5EF4-FFF2-40B4-BE49-F238E27FC236}">
                  <a16:creationId xmlns:a16="http://schemas.microsoft.com/office/drawing/2014/main" id="{4BB23A84-C814-4F39-8965-E4024B233B3B}"/>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2345" name="Freeform: Shape 2344">
              <a:extLst>
                <a:ext uri="{FF2B5EF4-FFF2-40B4-BE49-F238E27FC236}">
                  <a16:creationId xmlns:a16="http://schemas.microsoft.com/office/drawing/2014/main" id="{E5152221-D190-47B7-9162-3BFF12973AB8}"/>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2346" name="Freeform: Shape 2345">
              <a:extLst>
                <a:ext uri="{FF2B5EF4-FFF2-40B4-BE49-F238E27FC236}">
                  <a16:creationId xmlns:a16="http://schemas.microsoft.com/office/drawing/2014/main" id="{8E3637DF-8602-4E46-960C-A07ADF6C7B78}"/>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2347" name="Freeform: Shape 2346">
              <a:extLst>
                <a:ext uri="{FF2B5EF4-FFF2-40B4-BE49-F238E27FC236}">
                  <a16:creationId xmlns:a16="http://schemas.microsoft.com/office/drawing/2014/main" id="{CBEE3F2F-6C16-4CF5-87EA-FCDA45B254B9}"/>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2348" name="Freeform: Shape 2347">
              <a:extLst>
                <a:ext uri="{FF2B5EF4-FFF2-40B4-BE49-F238E27FC236}">
                  <a16:creationId xmlns:a16="http://schemas.microsoft.com/office/drawing/2014/main" id="{0C8E7261-5348-4C24-A8DB-0504FD4EE80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2349" name="Freeform: Shape 2348">
              <a:extLst>
                <a:ext uri="{FF2B5EF4-FFF2-40B4-BE49-F238E27FC236}">
                  <a16:creationId xmlns:a16="http://schemas.microsoft.com/office/drawing/2014/main" id="{51DD496C-5E71-4986-A4B3-111900C2CD21}"/>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2350" name="Freeform: Shape 2349">
              <a:extLst>
                <a:ext uri="{FF2B5EF4-FFF2-40B4-BE49-F238E27FC236}">
                  <a16:creationId xmlns:a16="http://schemas.microsoft.com/office/drawing/2014/main" id="{518221CE-DD0D-4AA9-988E-BE2CFC6DB618}"/>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2351" name="Freeform: Shape 2350">
              <a:extLst>
                <a:ext uri="{FF2B5EF4-FFF2-40B4-BE49-F238E27FC236}">
                  <a16:creationId xmlns:a16="http://schemas.microsoft.com/office/drawing/2014/main" id="{91680AA2-3837-4FEA-A0C3-CE6A351F2C2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352" name="Freeform: Shape 2351">
              <a:extLst>
                <a:ext uri="{FF2B5EF4-FFF2-40B4-BE49-F238E27FC236}">
                  <a16:creationId xmlns:a16="http://schemas.microsoft.com/office/drawing/2014/main" id="{FF267731-60C0-41E6-8580-0A4EAF9CC28A}"/>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2353" name="Freeform: Shape 2352">
              <a:extLst>
                <a:ext uri="{FF2B5EF4-FFF2-40B4-BE49-F238E27FC236}">
                  <a16:creationId xmlns:a16="http://schemas.microsoft.com/office/drawing/2014/main" id="{A42E5E7F-ED79-4587-BF6C-379391ACC214}"/>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2354" name="Freeform: Shape 2353">
              <a:extLst>
                <a:ext uri="{FF2B5EF4-FFF2-40B4-BE49-F238E27FC236}">
                  <a16:creationId xmlns:a16="http://schemas.microsoft.com/office/drawing/2014/main" id="{4E9D01BE-4BBA-490A-AA7D-60FA1F560736}"/>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2355" name="Freeform: Shape 2354">
              <a:extLst>
                <a:ext uri="{FF2B5EF4-FFF2-40B4-BE49-F238E27FC236}">
                  <a16:creationId xmlns:a16="http://schemas.microsoft.com/office/drawing/2014/main" id="{520158F1-8089-468E-A961-895B5AAD3B4E}"/>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2356" name="Freeform: Shape 2355">
              <a:extLst>
                <a:ext uri="{FF2B5EF4-FFF2-40B4-BE49-F238E27FC236}">
                  <a16:creationId xmlns:a16="http://schemas.microsoft.com/office/drawing/2014/main" id="{CD23AA7F-C991-4838-A775-8812EE6543F2}"/>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2357" name="Freeform: Shape 2356">
              <a:extLst>
                <a:ext uri="{FF2B5EF4-FFF2-40B4-BE49-F238E27FC236}">
                  <a16:creationId xmlns:a16="http://schemas.microsoft.com/office/drawing/2014/main" id="{969511DC-F15D-44D9-AD31-302B4398AA41}"/>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2358" name="Freeform: Shape 2357">
              <a:extLst>
                <a:ext uri="{FF2B5EF4-FFF2-40B4-BE49-F238E27FC236}">
                  <a16:creationId xmlns:a16="http://schemas.microsoft.com/office/drawing/2014/main" id="{B25CE3E3-51A7-4D5E-A358-93BFCC782961}"/>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2359" name="Freeform: Shape 2358">
              <a:extLst>
                <a:ext uri="{FF2B5EF4-FFF2-40B4-BE49-F238E27FC236}">
                  <a16:creationId xmlns:a16="http://schemas.microsoft.com/office/drawing/2014/main" id="{18011918-7984-475E-AD0F-94E7A0E7321A}"/>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360" name="Freeform: Shape 2359">
              <a:extLst>
                <a:ext uri="{FF2B5EF4-FFF2-40B4-BE49-F238E27FC236}">
                  <a16:creationId xmlns:a16="http://schemas.microsoft.com/office/drawing/2014/main" id="{15CA6BF5-A54F-4B69-AE40-B20256D540B5}"/>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2361" name="Freeform: Shape 2360">
              <a:extLst>
                <a:ext uri="{FF2B5EF4-FFF2-40B4-BE49-F238E27FC236}">
                  <a16:creationId xmlns:a16="http://schemas.microsoft.com/office/drawing/2014/main" id="{A4E9EDBF-B73E-472A-9CA4-5BA08EDEDADA}"/>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2362" name="Freeform: Shape 2361">
              <a:extLst>
                <a:ext uri="{FF2B5EF4-FFF2-40B4-BE49-F238E27FC236}">
                  <a16:creationId xmlns:a16="http://schemas.microsoft.com/office/drawing/2014/main" id="{E26E6EE8-40FA-44C7-8F28-5AB68BD196F0}"/>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2363" name="Freeform: Shape 2362">
              <a:extLst>
                <a:ext uri="{FF2B5EF4-FFF2-40B4-BE49-F238E27FC236}">
                  <a16:creationId xmlns:a16="http://schemas.microsoft.com/office/drawing/2014/main" id="{4E0BB910-5923-4F66-8B2A-41F0A41CE928}"/>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2364" name="Freeform: Shape 2363">
              <a:extLst>
                <a:ext uri="{FF2B5EF4-FFF2-40B4-BE49-F238E27FC236}">
                  <a16:creationId xmlns:a16="http://schemas.microsoft.com/office/drawing/2014/main" id="{10FD309C-5842-4E62-9839-D8FA44C88E4B}"/>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2365" name="Freeform: Shape 2364">
              <a:extLst>
                <a:ext uri="{FF2B5EF4-FFF2-40B4-BE49-F238E27FC236}">
                  <a16:creationId xmlns:a16="http://schemas.microsoft.com/office/drawing/2014/main" id="{2922D805-AF1C-4283-B69F-BB2B6DB1890D}"/>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2366" name="Freeform: Shape 2365">
              <a:extLst>
                <a:ext uri="{FF2B5EF4-FFF2-40B4-BE49-F238E27FC236}">
                  <a16:creationId xmlns:a16="http://schemas.microsoft.com/office/drawing/2014/main" id="{D7FE4246-874F-4C66-BAEC-A02D06BE8FA6}"/>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2367" name="Freeform: Shape 2366">
              <a:extLst>
                <a:ext uri="{FF2B5EF4-FFF2-40B4-BE49-F238E27FC236}">
                  <a16:creationId xmlns:a16="http://schemas.microsoft.com/office/drawing/2014/main" id="{D6EFF076-3198-4793-ADBB-E90332370916}"/>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2368" name="Freeform: Shape 2367">
              <a:extLst>
                <a:ext uri="{FF2B5EF4-FFF2-40B4-BE49-F238E27FC236}">
                  <a16:creationId xmlns:a16="http://schemas.microsoft.com/office/drawing/2014/main" id="{92204B83-0C3D-461A-A9B8-EA6767BA143C}"/>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2369" name="Freeform: Shape 2368">
              <a:extLst>
                <a:ext uri="{FF2B5EF4-FFF2-40B4-BE49-F238E27FC236}">
                  <a16:creationId xmlns:a16="http://schemas.microsoft.com/office/drawing/2014/main" id="{11EAE629-1639-4ECA-9530-A34F7C5DDA58}"/>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2370" name="Freeform: Shape 2369">
              <a:extLst>
                <a:ext uri="{FF2B5EF4-FFF2-40B4-BE49-F238E27FC236}">
                  <a16:creationId xmlns:a16="http://schemas.microsoft.com/office/drawing/2014/main" id="{575E78A8-E835-4A46-B296-9720A24A134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2371" name="Freeform: Shape 2370">
              <a:extLst>
                <a:ext uri="{FF2B5EF4-FFF2-40B4-BE49-F238E27FC236}">
                  <a16:creationId xmlns:a16="http://schemas.microsoft.com/office/drawing/2014/main" id="{42361BB0-8BD8-496A-B26F-194B2A767E3B}"/>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2372" name="Freeform: Shape 2371">
              <a:extLst>
                <a:ext uri="{FF2B5EF4-FFF2-40B4-BE49-F238E27FC236}">
                  <a16:creationId xmlns:a16="http://schemas.microsoft.com/office/drawing/2014/main" id="{C5481DE9-EDB2-47E0-A12B-DDB15A2A3104}"/>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2373" name="Freeform: Shape 2372">
              <a:extLst>
                <a:ext uri="{FF2B5EF4-FFF2-40B4-BE49-F238E27FC236}">
                  <a16:creationId xmlns:a16="http://schemas.microsoft.com/office/drawing/2014/main" id="{05D367EF-9D85-4754-90C8-69BB244D2BDF}"/>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2374" name="Freeform: Shape 2373">
              <a:extLst>
                <a:ext uri="{FF2B5EF4-FFF2-40B4-BE49-F238E27FC236}">
                  <a16:creationId xmlns:a16="http://schemas.microsoft.com/office/drawing/2014/main" id="{389B725D-6E6B-47C4-899F-E83630E853E9}"/>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2375" name="Freeform: Shape 2374">
              <a:extLst>
                <a:ext uri="{FF2B5EF4-FFF2-40B4-BE49-F238E27FC236}">
                  <a16:creationId xmlns:a16="http://schemas.microsoft.com/office/drawing/2014/main" id="{82BCF76B-84ED-4183-B89B-6E2C47BF8CA4}"/>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2376" name="Freeform: Shape 2375">
              <a:extLst>
                <a:ext uri="{FF2B5EF4-FFF2-40B4-BE49-F238E27FC236}">
                  <a16:creationId xmlns:a16="http://schemas.microsoft.com/office/drawing/2014/main" id="{A216F717-0529-4390-9F14-4F38630EF219}"/>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2377" name="Freeform: Shape 2376">
              <a:extLst>
                <a:ext uri="{FF2B5EF4-FFF2-40B4-BE49-F238E27FC236}">
                  <a16:creationId xmlns:a16="http://schemas.microsoft.com/office/drawing/2014/main" id="{280C3028-A4A0-47DF-BA08-02C029D2A559}"/>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2378" name="Freeform: Shape 2377">
              <a:extLst>
                <a:ext uri="{FF2B5EF4-FFF2-40B4-BE49-F238E27FC236}">
                  <a16:creationId xmlns:a16="http://schemas.microsoft.com/office/drawing/2014/main" id="{C72E5E7A-0607-46BD-A921-66F5907BF9F4}"/>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2379" name="Freeform: Shape 2378">
              <a:extLst>
                <a:ext uri="{FF2B5EF4-FFF2-40B4-BE49-F238E27FC236}">
                  <a16:creationId xmlns:a16="http://schemas.microsoft.com/office/drawing/2014/main" id="{BD31303E-1237-4B38-9454-AD8CA60764DD}"/>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2380" name="Freeform: Shape 2379">
              <a:extLst>
                <a:ext uri="{FF2B5EF4-FFF2-40B4-BE49-F238E27FC236}">
                  <a16:creationId xmlns:a16="http://schemas.microsoft.com/office/drawing/2014/main" id="{185D9DE5-7A2A-458F-B72F-516D4E332684}"/>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2381" name="Freeform: Shape 2380">
              <a:extLst>
                <a:ext uri="{FF2B5EF4-FFF2-40B4-BE49-F238E27FC236}">
                  <a16:creationId xmlns:a16="http://schemas.microsoft.com/office/drawing/2014/main" id="{1D97BA42-E2C0-4BF6-9AE8-5FB098A04C34}"/>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2382" name="Freeform: Shape 2381">
              <a:extLst>
                <a:ext uri="{FF2B5EF4-FFF2-40B4-BE49-F238E27FC236}">
                  <a16:creationId xmlns:a16="http://schemas.microsoft.com/office/drawing/2014/main" id="{C7B417EA-378F-489D-A28E-8AD5DC30C70A}"/>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2383" name="Freeform: Shape 2382">
              <a:extLst>
                <a:ext uri="{FF2B5EF4-FFF2-40B4-BE49-F238E27FC236}">
                  <a16:creationId xmlns:a16="http://schemas.microsoft.com/office/drawing/2014/main" id="{685B137D-0802-430C-A778-FAE41B75D9C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2384" name="Freeform: Shape 2383">
              <a:extLst>
                <a:ext uri="{FF2B5EF4-FFF2-40B4-BE49-F238E27FC236}">
                  <a16:creationId xmlns:a16="http://schemas.microsoft.com/office/drawing/2014/main" id="{03734B58-DFBD-47EB-BB70-A0C248AE0793}"/>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2385" name="Freeform: Shape 2384">
              <a:extLst>
                <a:ext uri="{FF2B5EF4-FFF2-40B4-BE49-F238E27FC236}">
                  <a16:creationId xmlns:a16="http://schemas.microsoft.com/office/drawing/2014/main" id="{0207D1B2-3862-4687-9BD7-3E78B147F83E}"/>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2386" name="Freeform: Shape 2385">
              <a:extLst>
                <a:ext uri="{FF2B5EF4-FFF2-40B4-BE49-F238E27FC236}">
                  <a16:creationId xmlns:a16="http://schemas.microsoft.com/office/drawing/2014/main" id="{61364A21-10CC-4CC4-A823-07C7B9522C19}"/>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2387" name="Freeform: Shape 2386">
              <a:extLst>
                <a:ext uri="{FF2B5EF4-FFF2-40B4-BE49-F238E27FC236}">
                  <a16:creationId xmlns:a16="http://schemas.microsoft.com/office/drawing/2014/main" id="{8180CB05-FA9F-4994-B613-7EBD92280A58}"/>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2388" name="Freeform: Shape 2387">
              <a:extLst>
                <a:ext uri="{FF2B5EF4-FFF2-40B4-BE49-F238E27FC236}">
                  <a16:creationId xmlns:a16="http://schemas.microsoft.com/office/drawing/2014/main" id="{D75B466A-2F72-4F87-A694-AB8D05AB38DE}"/>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2389" name="Freeform: Shape 2388">
              <a:extLst>
                <a:ext uri="{FF2B5EF4-FFF2-40B4-BE49-F238E27FC236}">
                  <a16:creationId xmlns:a16="http://schemas.microsoft.com/office/drawing/2014/main" id="{B62630C6-C6E3-4C94-BAC6-C2C1BED9D8CD}"/>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2390" name="Freeform: Shape 2389">
              <a:extLst>
                <a:ext uri="{FF2B5EF4-FFF2-40B4-BE49-F238E27FC236}">
                  <a16:creationId xmlns:a16="http://schemas.microsoft.com/office/drawing/2014/main" id="{BB879424-A4F9-4B85-82C6-076250822A3E}"/>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2391" name="Freeform: Shape 2390">
              <a:extLst>
                <a:ext uri="{FF2B5EF4-FFF2-40B4-BE49-F238E27FC236}">
                  <a16:creationId xmlns:a16="http://schemas.microsoft.com/office/drawing/2014/main" id="{916CA82E-EE5E-466B-B1D0-288E106864F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2392" name="Freeform: Shape 2391">
              <a:extLst>
                <a:ext uri="{FF2B5EF4-FFF2-40B4-BE49-F238E27FC236}">
                  <a16:creationId xmlns:a16="http://schemas.microsoft.com/office/drawing/2014/main" id="{FA9E0683-D792-46A6-9390-58401137D118}"/>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2393" name="Freeform: Shape 2392">
              <a:extLst>
                <a:ext uri="{FF2B5EF4-FFF2-40B4-BE49-F238E27FC236}">
                  <a16:creationId xmlns:a16="http://schemas.microsoft.com/office/drawing/2014/main" id="{2517687E-90AD-4A2D-B319-32A8D62074B2}"/>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2394" name="Freeform: Shape 2393">
              <a:extLst>
                <a:ext uri="{FF2B5EF4-FFF2-40B4-BE49-F238E27FC236}">
                  <a16:creationId xmlns:a16="http://schemas.microsoft.com/office/drawing/2014/main" id="{561A8D31-CE67-4FFC-8919-C47A6F109C26}"/>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2395" name="Freeform: Shape 2394">
              <a:extLst>
                <a:ext uri="{FF2B5EF4-FFF2-40B4-BE49-F238E27FC236}">
                  <a16:creationId xmlns:a16="http://schemas.microsoft.com/office/drawing/2014/main" id="{550E67D1-BF87-4F07-B6CE-D276E449BA9D}"/>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2396" name="Freeform: Shape 2395">
              <a:extLst>
                <a:ext uri="{FF2B5EF4-FFF2-40B4-BE49-F238E27FC236}">
                  <a16:creationId xmlns:a16="http://schemas.microsoft.com/office/drawing/2014/main" id="{C4722C51-B09E-4F52-AD59-B38A5E090152}"/>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2397" name="Freeform: Shape 2396">
              <a:extLst>
                <a:ext uri="{FF2B5EF4-FFF2-40B4-BE49-F238E27FC236}">
                  <a16:creationId xmlns:a16="http://schemas.microsoft.com/office/drawing/2014/main" id="{71E2BF4F-9F20-4058-937D-F049B1C70AB0}"/>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2398" name="Freeform: Shape 2397">
              <a:extLst>
                <a:ext uri="{FF2B5EF4-FFF2-40B4-BE49-F238E27FC236}">
                  <a16:creationId xmlns:a16="http://schemas.microsoft.com/office/drawing/2014/main" id="{71C0007D-F858-4312-A9EE-6AD7902C7F03}"/>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399" name="Freeform: Shape 2398">
              <a:extLst>
                <a:ext uri="{FF2B5EF4-FFF2-40B4-BE49-F238E27FC236}">
                  <a16:creationId xmlns:a16="http://schemas.microsoft.com/office/drawing/2014/main" id="{00DBC3BB-F003-4A5D-95DA-D53287890EE2}"/>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2400" name="Freeform: Shape 2399">
              <a:extLst>
                <a:ext uri="{FF2B5EF4-FFF2-40B4-BE49-F238E27FC236}">
                  <a16:creationId xmlns:a16="http://schemas.microsoft.com/office/drawing/2014/main" id="{70CAD8BA-786E-4BAC-8167-5B9035ABDEA8}"/>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2401" name="Freeform: Shape 2400">
              <a:extLst>
                <a:ext uri="{FF2B5EF4-FFF2-40B4-BE49-F238E27FC236}">
                  <a16:creationId xmlns:a16="http://schemas.microsoft.com/office/drawing/2014/main" id="{71851228-9146-43C4-B1F2-58E65CA9B3D0}"/>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2402" name="Freeform: Shape 2401">
              <a:extLst>
                <a:ext uri="{FF2B5EF4-FFF2-40B4-BE49-F238E27FC236}">
                  <a16:creationId xmlns:a16="http://schemas.microsoft.com/office/drawing/2014/main" id="{054BE8C4-208B-40CA-A7E2-692D97E32746}"/>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2403" name="Freeform: Shape 2402">
              <a:extLst>
                <a:ext uri="{FF2B5EF4-FFF2-40B4-BE49-F238E27FC236}">
                  <a16:creationId xmlns:a16="http://schemas.microsoft.com/office/drawing/2014/main" id="{AF9CC15A-6915-4B09-A700-5ED6F98637E8}"/>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2404" name="Freeform: Shape 2403">
              <a:extLst>
                <a:ext uri="{FF2B5EF4-FFF2-40B4-BE49-F238E27FC236}">
                  <a16:creationId xmlns:a16="http://schemas.microsoft.com/office/drawing/2014/main" id="{A01422A9-FE1E-4EED-96C1-D3783D4DC600}"/>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2405" name="Freeform: Shape 2404">
              <a:extLst>
                <a:ext uri="{FF2B5EF4-FFF2-40B4-BE49-F238E27FC236}">
                  <a16:creationId xmlns:a16="http://schemas.microsoft.com/office/drawing/2014/main" id="{00BB2DCB-8987-4C5D-A232-F207F0684522}"/>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2406" name="Freeform: Shape 2405">
              <a:extLst>
                <a:ext uri="{FF2B5EF4-FFF2-40B4-BE49-F238E27FC236}">
                  <a16:creationId xmlns:a16="http://schemas.microsoft.com/office/drawing/2014/main" id="{331B0400-AC76-4E3A-9C97-8EF39FF956BD}"/>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2407" name="Freeform: Shape 2406">
              <a:extLst>
                <a:ext uri="{FF2B5EF4-FFF2-40B4-BE49-F238E27FC236}">
                  <a16:creationId xmlns:a16="http://schemas.microsoft.com/office/drawing/2014/main" id="{4AC9E65A-A489-41EA-82A8-67FA9D7ED0C8}"/>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2408" name="Freeform: Shape 2407">
              <a:extLst>
                <a:ext uri="{FF2B5EF4-FFF2-40B4-BE49-F238E27FC236}">
                  <a16:creationId xmlns:a16="http://schemas.microsoft.com/office/drawing/2014/main" id="{F70E0528-A78B-43D0-B097-288C41ED56C8}"/>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2409" name="Freeform: Shape 2408">
              <a:extLst>
                <a:ext uri="{FF2B5EF4-FFF2-40B4-BE49-F238E27FC236}">
                  <a16:creationId xmlns:a16="http://schemas.microsoft.com/office/drawing/2014/main" id="{E093F454-C154-4430-B2F9-FA33277DAE4B}"/>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2410" name="Freeform: Shape 2409">
              <a:extLst>
                <a:ext uri="{FF2B5EF4-FFF2-40B4-BE49-F238E27FC236}">
                  <a16:creationId xmlns:a16="http://schemas.microsoft.com/office/drawing/2014/main" id="{AF6D8773-5FCD-4502-8E28-49B655C33880}"/>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2411" name="Freeform: Shape 2410">
              <a:extLst>
                <a:ext uri="{FF2B5EF4-FFF2-40B4-BE49-F238E27FC236}">
                  <a16:creationId xmlns:a16="http://schemas.microsoft.com/office/drawing/2014/main" id="{9B8C00E5-2265-4F40-9366-E3CBFA0B2FB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2412" name="Freeform: Shape 2411">
              <a:extLst>
                <a:ext uri="{FF2B5EF4-FFF2-40B4-BE49-F238E27FC236}">
                  <a16:creationId xmlns:a16="http://schemas.microsoft.com/office/drawing/2014/main" id="{3613E6B3-5850-40C2-90A0-A2D34E20A121}"/>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2413" name="Freeform: Shape 2412">
              <a:extLst>
                <a:ext uri="{FF2B5EF4-FFF2-40B4-BE49-F238E27FC236}">
                  <a16:creationId xmlns:a16="http://schemas.microsoft.com/office/drawing/2014/main" id="{CA614240-18CD-4A43-95A2-A7E7A2701747}"/>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414" name="Freeform: Shape 2413">
              <a:extLst>
                <a:ext uri="{FF2B5EF4-FFF2-40B4-BE49-F238E27FC236}">
                  <a16:creationId xmlns:a16="http://schemas.microsoft.com/office/drawing/2014/main" id="{4DCBB371-3D90-443C-804A-DCA066A158E9}"/>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2415" name="Freeform: Shape 2414">
              <a:extLst>
                <a:ext uri="{FF2B5EF4-FFF2-40B4-BE49-F238E27FC236}">
                  <a16:creationId xmlns:a16="http://schemas.microsoft.com/office/drawing/2014/main" id="{F7BD7EAA-82C5-42DF-BFB5-12548D695D0C}"/>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2416" name="Freeform: Shape 2415">
              <a:extLst>
                <a:ext uri="{FF2B5EF4-FFF2-40B4-BE49-F238E27FC236}">
                  <a16:creationId xmlns:a16="http://schemas.microsoft.com/office/drawing/2014/main" id="{DF472FB8-9F59-4925-BB02-F0FB6E9BC0D6}"/>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2417" name="Freeform: Shape 2416">
              <a:extLst>
                <a:ext uri="{FF2B5EF4-FFF2-40B4-BE49-F238E27FC236}">
                  <a16:creationId xmlns:a16="http://schemas.microsoft.com/office/drawing/2014/main" id="{276BA113-547E-4D0F-8063-091F0962D3DF}"/>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2418" name="Freeform: Shape 2417">
              <a:extLst>
                <a:ext uri="{FF2B5EF4-FFF2-40B4-BE49-F238E27FC236}">
                  <a16:creationId xmlns:a16="http://schemas.microsoft.com/office/drawing/2014/main" id="{86825C48-8391-444E-AEDE-929FF491B0F4}"/>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419" name="Freeform: Shape 2418">
              <a:extLst>
                <a:ext uri="{FF2B5EF4-FFF2-40B4-BE49-F238E27FC236}">
                  <a16:creationId xmlns:a16="http://schemas.microsoft.com/office/drawing/2014/main" id="{50D49E5A-9D40-4A11-85E1-3D3C309DF343}"/>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2420" name="Freeform: Shape 2419">
              <a:extLst>
                <a:ext uri="{FF2B5EF4-FFF2-40B4-BE49-F238E27FC236}">
                  <a16:creationId xmlns:a16="http://schemas.microsoft.com/office/drawing/2014/main" id="{4EA345C3-0270-41D0-8F17-5047F206D3F4}"/>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2421" name="Freeform: Shape 2420">
              <a:extLst>
                <a:ext uri="{FF2B5EF4-FFF2-40B4-BE49-F238E27FC236}">
                  <a16:creationId xmlns:a16="http://schemas.microsoft.com/office/drawing/2014/main" id="{0967BE40-2B21-4716-851B-295EB5030736}"/>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2422" name="Freeform: Shape 2421">
              <a:extLst>
                <a:ext uri="{FF2B5EF4-FFF2-40B4-BE49-F238E27FC236}">
                  <a16:creationId xmlns:a16="http://schemas.microsoft.com/office/drawing/2014/main" id="{FE8D305B-F0F8-4F55-B79C-353A8DE697E8}"/>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2423" name="Freeform: Shape 2422">
              <a:extLst>
                <a:ext uri="{FF2B5EF4-FFF2-40B4-BE49-F238E27FC236}">
                  <a16:creationId xmlns:a16="http://schemas.microsoft.com/office/drawing/2014/main" id="{A1EE228C-8617-4A13-B3C1-6A7C62869EDC}"/>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2424" name="Freeform: Shape 2423">
              <a:extLst>
                <a:ext uri="{FF2B5EF4-FFF2-40B4-BE49-F238E27FC236}">
                  <a16:creationId xmlns:a16="http://schemas.microsoft.com/office/drawing/2014/main" id="{BDF7A45F-7B0D-4746-907D-74A024C40618}"/>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2425" name="Freeform: Shape 2424">
              <a:extLst>
                <a:ext uri="{FF2B5EF4-FFF2-40B4-BE49-F238E27FC236}">
                  <a16:creationId xmlns:a16="http://schemas.microsoft.com/office/drawing/2014/main" id="{94F2013B-82E3-4ABE-B951-32988EBB5BB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2426" name="Freeform: Shape 2425">
              <a:extLst>
                <a:ext uri="{FF2B5EF4-FFF2-40B4-BE49-F238E27FC236}">
                  <a16:creationId xmlns:a16="http://schemas.microsoft.com/office/drawing/2014/main" id="{87078943-C470-4022-8E78-ED394440F282}"/>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2427" name="Freeform: Shape 2426">
              <a:extLst>
                <a:ext uri="{FF2B5EF4-FFF2-40B4-BE49-F238E27FC236}">
                  <a16:creationId xmlns:a16="http://schemas.microsoft.com/office/drawing/2014/main" id="{48ACDD57-D037-4A41-9812-194A43F608A9}"/>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2428" name="Freeform: Shape 2427">
              <a:extLst>
                <a:ext uri="{FF2B5EF4-FFF2-40B4-BE49-F238E27FC236}">
                  <a16:creationId xmlns:a16="http://schemas.microsoft.com/office/drawing/2014/main" id="{B04867C4-0A84-4A6B-8A9E-8B55C4926350}"/>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2429" name="Freeform: Shape 2428">
              <a:extLst>
                <a:ext uri="{FF2B5EF4-FFF2-40B4-BE49-F238E27FC236}">
                  <a16:creationId xmlns:a16="http://schemas.microsoft.com/office/drawing/2014/main" id="{FABC6D24-FCB2-464A-806B-F2170D806C63}"/>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2430" name="Freeform: Shape 2429">
              <a:extLst>
                <a:ext uri="{FF2B5EF4-FFF2-40B4-BE49-F238E27FC236}">
                  <a16:creationId xmlns:a16="http://schemas.microsoft.com/office/drawing/2014/main" id="{0080EE7C-3A8C-4408-A772-FCD84D84369E}"/>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2431" name="Freeform: Shape 2430">
              <a:extLst>
                <a:ext uri="{FF2B5EF4-FFF2-40B4-BE49-F238E27FC236}">
                  <a16:creationId xmlns:a16="http://schemas.microsoft.com/office/drawing/2014/main" id="{DC4D107B-D1D1-498D-AFD5-D0D04A4B93D2}"/>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2432" name="Freeform: Shape 2431">
              <a:extLst>
                <a:ext uri="{FF2B5EF4-FFF2-40B4-BE49-F238E27FC236}">
                  <a16:creationId xmlns:a16="http://schemas.microsoft.com/office/drawing/2014/main" id="{7240099F-6471-4B08-A449-1A1ADB00ED80}"/>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2433" name="Freeform: Shape 2432">
              <a:extLst>
                <a:ext uri="{FF2B5EF4-FFF2-40B4-BE49-F238E27FC236}">
                  <a16:creationId xmlns:a16="http://schemas.microsoft.com/office/drawing/2014/main" id="{40B8A451-22DB-408A-B018-D4B63F911B84}"/>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2434" name="Freeform: Shape 2433">
              <a:extLst>
                <a:ext uri="{FF2B5EF4-FFF2-40B4-BE49-F238E27FC236}">
                  <a16:creationId xmlns:a16="http://schemas.microsoft.com/office/drawing/2014/main" id="{CE848EB8-3B09-4383-AC43-7AE3EEAF0A59}"/>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2435" name="Freeform: Shape 2434">
              <a:extLst>
                <a:ext uri="{FF2B5EF4-FFF2-40B4-BE49-F238E27FC236}">
                  <a16:creationId xmlns:a16="http://schemas.microsoft.com/office/drawing/2014/main" id="{ADEDB7A2-155B-4503-9DF5-E41742FF595B}"/>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2436" name="Freeform: Shape 2435">
              <a:extLst>
                <a:ext uri="{FF2B5EF4-FFF2-40B4-BE49-F238E27FC236}">
                  <a16:creationId xmlns:a16="http://schemas.microsoft.com/office/drawing/2014/main" id="{78316A13-DE59-46EF-B188-28800F3DCCF3}"/>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2437" name="Freeform: Shape 2436">
              <a:extLst>
                <a:ext uri="{FF2B5EF4-FFF2-40B4-BE49-F238E27FC236}">
                  <a16:creationId xmlns:a16="http://schemas.microsoft.com/office/drawing/2014/main" id="{E1DB1311-0EA0-49B3-82B6-E726AC797A45}"/>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2438" name="Freeform: Shape 2437">
              <a:extLst>
                <a:ext uri="{FF2B5EF4-FFF2-40B4-BE49-F238E27FC236}">
                  <a16:creationId xmlns:a16="http://schemas.microsoft.com/office/drawing/2014/main" id="{13B5C745-2A9D-4208-8378-90D4DD56C5F4}"/>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2439" name="Freeform: Shape 2438">
              <a:extLst>
                <a:ext uri="{FF2B5EF4-FFF2-40B4-BE49-F238E27FC236}">
                  <a16:creationId xmlns:a16="http://schemas.microsoft.com/office/drawing/2014/main" id="{44389A62-579E-42E7-8627-CB49C7D838C7}"/>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2440" name="Freeform: Shape 2439">
              <a:extLst>
                <a:ext uri="{FF2B5EF4-FFF2-40B4-BE49-F238E27FC236}">
                  <a16:creationId xmlns:a16="http://schemas.microsoft.com/office/drawing/2014/main" id="{37244947-567D-45B3-9625-16C7962DDA47}"/>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2441" name="Freeform: Shape 2440">
              <a:extLst>
                <a:ext uri="{FF2B5EF4-FFF2-40B4-BE49-F238E27FC236}">
                  <a16:creationId xmlns:a16="http://schemas.microsoft.com/office/drawing/2014/main" id="{EFF1F50C-8555-4404-8D69-BFD4A8ADBBDB}"/>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2442" name="Freeform: Shape 2441">
              <a:extLst>
                <a:ext uri="{FF2B5EF4-FFF2-40B4-BE49-F238E27FC236}">
                  <a16:creationId xmlns:a16="http://schemas.microsoft.com/office/drawing/2014/main" id="{280C003A-C1BF-49C5-AD5D-A0BCC90F62F6}"/>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443" name="Freeform: Shape 2442">
              <a:extLst>
                <a:ext uri="{FF2B5EF4-FFF2-40B4-BE49-F238E27FC236}">
                  <a16:creationId xmlns:a16="http://schemas.microsoft.com/office/drawing/2014/main" id="{E7DE5407-3FFB-4186-AB82-E4E5D3195A6B}"/>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2444" name="Freeform: Shape 2443">
              <a:extLst>
                <a:ext uri="{FF2B5EF4-FFF2-40B4-BE49-F238E27FC236}">
                  <a16:creationId xmlns:a16="http://schemas.microsoft.com/office/drawing/2014/main" id="{6D37A2C7-C49B-40D5-A19E-0CCA1B2B4DB4}"/>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2445" name="Freeform: Shape 2444">
              <a:extLst>
                <a:ext uri="{FF2B5EF4-FFF2-40B4-BE49-F238E27FC236}">
                  <a16:creationId xmlns:a16="http://schemas.microsoft.com/office/drawing/2014/main" id="{74063496-C19F-46A9-B224-F931CBAA9CA7}"/>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2446" name="Freeform: Shape 2445">
              <a:extLst>
                <a:ext uri="{FF2B5EF4-FFF2-40B4-BE49-F238E27FC236}">
                  <a16:creationId xmlns:a16="http://schemas.microsoft.com/office/drawing/2014/main" id="{615931F3-9B77-44BF-8A6A-01708FD38C75}"/>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2447" name="Freeform: Shape 2446">
              <a:extLst>
                <a:ext uri="{FF2B5EF4-FFF2-40B4-BE49-F238E27FC236}">
                  <a16:creationId xmlns:a16="http://schemas.microsoft.com/office/drawing/2014/main" id="{01C4E0C6-7A5A-4394-98E4-7E3B8CFDC321}"/>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448" name="Freeform: Shape 2447">
              <a:extLst>
                <a:ext uri="{FF2B5EF4-FFF2-40B4-BE49-F238E27FC236}">
                  <a16:creationId xmlns:a16="http://schemas.microsoft.com/office/drawing/2014/main" id="{5EB52C3F-5A75-4727-BA45-02B9E0BAC03C}"/>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2449" name="Freeform: Shape 2448">
              <a:extLst>
                <a:ext uri="{FF2B5EF4-FFF2-40B4-BE49-F238E27FC236}">
                  <a16:creationId xmlns:a16="http://schemas.microsoft.com/office/drawing/2014/main" id="{315BB15E-513F-4501-87B9-3CAAEF8D142F}"/>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450" name="Freeform: Shape 2449">
              <a:extLst>
                <a:ext uri="{FF2B5EF4-FFF2-40B4-BE49-F238E27FC236}">
                  <a16:creationId xmlns:a16="http://schemas.microsoft.com/office/drawing/2014/main" id="{20A93FEF-196D-4044-ABFE-40FB580DCF35}"/>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2451" name="Freeform: Shape 2450">
              <a:extLst>
                <a:ext uri="{FF2B5EF4-FFF2-40B4-BE49-F238E27FC236}">
                  <a16:creationId xmlns:a16="http://schemas.microsoft.com/office/drawing/2014/main" id="{40B49E49-E750-4E1B-B61C-01228D75E2FA}"/>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2452" name="Freeform: Shape 2451">
              <a:extLst>
                <a:ext uri="{FF2B5EF4-FFF2-40B4-BE49-F238E27FC236}">
                  <a16:creationId xmlns:a16="http://schemas.microsoft.com/office/drawing/2014/main" id="{3958D5B0-2285-4C02-A158-B19D7A98CF98}"/>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2453" name="Freeform: Shape 2452">
              <a:extLst>
                <a:ext uri="{FF2B5EF4-FFF2-40B4-BE49-F238E27FC236}">
                  <a16:creationId xmlns:a16="http://schemas.microsoft.com/office/drawing/2014/main" id="{CFA4BB2A-8F08-4A2C-9ED7-A9D319C729E1}"/>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454" name="Freeform: Shape 2453">
              <a:extLst>
                <a:ext uri="{FF2B5EF4-FFF2-40B4-BE49-F238E27FC236}">
                  <a16:creationId xmlns:a16="http://schemas.microsoft.com/office/drawing/2014/main" id="{2A914F61-CC03-4777-8978-E3B256F49B98}"/>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455" name="Freeform: Shape 2454">
              <a:extLst>
                <a:ext uri="{FF2B5EF4-FFF2-40B4-BE49-F238E27FC236}">
                  <a16:creationId xmlns:a16="http://schemas.microsoft.com/office/drawing/2014/main" id="{6040C230-B1C7-4279-8B45-BF86B436853E}"/>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2456" name="Freeform: Shape 2455">
              <a:extLst>
                <a:ext uri="{FF2B5EF4-FFF2-40B4-BE49-F238E27FC236}">
                  <a16:creationId xmlns:a16="http://schemas.microsoft.com/office/drawing/2014/main" id="{62CE66A7-EE3F-4DEE-9F58-1AAEC650CCCD}"/>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2457" name="Freeform: Shape 2456">
              <a:extLst>
                <a:ext uri="{FF2B5EF4-FFF2-40B4-BE49-F238E27FC236}">
                  <a16:creationId xmlns:a16="http://schemas.microsoft.com/office/drawing/2014/main" id="{D4D7C7AE-AC2F-40DC-AF2A-5CFF8600E355}"/>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2458" name="Freeform: Shape 2457">
              <a:extLst>
                <a:ext uri="{FF2B5EF4-FFF2-40B4-BE49-F238E27FC236}">
                  <a16:creationId xmlns:a16="http://schemas.microsoft.com/office/drawing/2014/main" id="{2456162B-6D64-457B-85DD-BB8CDD46B0D7}"/>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2459" name="Freeform: Shape 2458">
              <a:extLst>
                <a:ext uri="{FF2B5EF4-FFF2-40B4-BE49-F238E27FC236}">
                  <a16:creationId xmlns:a16="http://schemas.microsoft.com/office/drawing/2014/main" id="{8B675D37-B2F8-4C6D-B0A0-6D4A5891214A}"/>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2460" name="Freeform: Shape 2459">
              <a:extLst>
                <a:ext uri="{FF2B5EF4-FFF2-40B4-BE49-F238E27FC236}">
                  <a16:creationId xmlns:a16="http://schemas.microsoft.com/office/drawing/2014/main" id="{0F26687E-0A43-451E-8654-262BD0EEE21C}"/>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2461" name="Freeform: Shape 2460">
              <a:extLst>
                <a:ext uri="{FF2B5EF4-FFF2-40B4-BE49-F238E27FC236}">
                  <a16:creationId xmlns:a16="http://schemas.microsoft.com/office/drawing/2014/main" id="{208ED24E-65E1-4A99-A7C0-18FBD487024E}"/>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2462" name="Freeform: Shape 2461">
              <a:extLst>
                <a:ext uri="{FF2B5EF4-FFF2-40B4-BE49-F238E27FC236}">
                  <a16:creationId xmlns:a16="http://schemas.microsoft.com/office/drawing/2014/main" id="{6373F632-4E67-45C5-A226-DF70B0A549FA}"/>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2463" name="Freeform: Shape 2462">
              <a:extLst>
                <a:ext uri="{FF2B5EF4-FFF2-40B4-BE49-F238E27FC236}">
                  <a16:creationId xmlns:a16="http://schemas.microsoft.com/office/drawing/2014/main" id="{112DD962-FB04-448C-90EC-9B2D8F0BC01C}"/>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2464" name="Freeform: Shape 2463">
              <a:extLst>
                <a:ext uri="{FF2B5EF4-FFF2-40B4-BE49-F238E27FC236}">
                  <a16:creationId xmlns:a16="http://schemas.microsoft.com/office/drawing/2014/main" id="{26F0D400-E1BC-468D-ABAF-441317DA7AED}"/>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2465" name="Freeform: Shape 2464">
              <a:extLst>
                <a:ext uri="{FF2B5EF4-FFF2-40B4-BE49-F238E27FC236}">
                  <a16:creationId xmlns:a16="http://schemas.microsoft.com/office/drawing/2014/main" id="{9C47B45A-DF3D-4DF5-BCF3-69CAE8F28951}"/>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2466" name="Freeform: Shape 2465">
              <a:extLst>
                <a:ext uri="{FF2B5EF4-FFF2-40B4-BE49-F238E27FC236}">
                  <a16:creationId xmlns:a16="http://schemas.microsoft.com/office/drawing/2014/main" id="{C1BB859E-D276-477B-87A3-53AE004A8550}"/>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467" name="Freeform: Shape 2466">
              <a:extLst>
                <a:ext uri="{FF2B5EF4-FFF2-40B4-BE49-F238E27FC236}">
                  <a16:creationId xmlns:a16="http://schemas.microsoft.com/office/drawing/2014/main" id="{30756BB3-C261-4CC5-B7C1-AFBD62CB1C6E}"/>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2468" name="Freeform: Shape 2467">
              <a:extLst>
                <a:ext uri="{FF2B5EF4-FFF2-40B4-BE49-F238E27FC236}">
                  <a16:creationId xmlns:a16="http://schemas.microsoft.com/office/drawing/2014/main" id="{F6260649-CC09-4490-B17F-AA4CB54B8FB6}"/>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2469" name="Freeform: Shape 2468">
              <a:extLst>
                <a:ext uri="{FF2B5EF4-FFF2-40B4-BE49-F238E27FC236}">
                  <a16:creationId xmlns:a16="http://schemas.microsoft.com/office/drawing/2014/main" id="{2C7AECA7-EB06-4EBF-94F2-3DE50C9655D5}"/>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2470" name="Freeform: Shape 2469">
              <a:extLst>
                <a:ext uri="{FF2B5EF4-FFF2-40B4-BE49-F238E27FC236}">
                  <a16:creationId xmlns:a16="http://schemas.microsoft.com/office/drawing/2014/main" id="{98C9C0A9-1266-4655-8D31-11994698327E}"/>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2471" name="Freeform: Shape 2470">
              <a:extLst>
                <a:ext uri="{FF2B5EF4-FFF2-40B4-BE49-F238E27FC236}">
                  <a16:creationId xmlns:a16="http://schemas.microsoft.com/office/drawing/2014/main" id="{89001767-ED98-4045-9406-AD62ABB1D110}"/>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2472" name="Freeform: Shape 2471">
              <a:extLst>
                <a:ext uri="{FF2B5EF4-FFF2-40B4-BE49-F238E27FC236}">
                  <a16:creationId xmlns:a16="http://schemas.microsoft.com/office/drawing/2014/main" id="{1F457E94-AAC7-4CC8-BFBE-6ED03BD222B7}"/>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2473" name="Freeform: Shape 2472">
              <a:extLst>
                <a:ext uri="{FF2B5EF4-FFF2-40B4-BE49-F238E27FC236}">
                  <a16:creationId xmlns:a16="http://schemas.microsoft.com/office/drawing/2014/main" id="{999C8DEB-1EF4-41E8-8709-235B553C55D8}"/>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2474" name="Freeform: Shape 2473">
              <a:extLst>
                <a:ext uri="{FF2B5EF4-FFF2-40B4-BE49-F238E27FC236}">
                  <a16:creationId xmlns:a16="http://schemas.microsoft.com/office/drawing/2014/main" id="{4892153C-98E8-4CAB-AEFD-166BD8787CBF}"/>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2475" name="Freeform: Shape 2474">
              <a:extLst>
                <a:ext uri="{FF2B5EF4-FFF2-40B4-BE49-F238E27FC236}">
                  <a16:creationId xmlns:a16="http://schemas.microsoft.com/office/drawing/2014/main" id="{CEFE4618-2C53-4303-A006-324BEA6E12C3}"/>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2476" name="Freeform: Shape 2475">
              <a:extLst>
                <a:ext uri="{FF2B5EF4-FFF2-40B4-BE49-F238E27FC236}">
                  <a16:creationId xmlns:a16="http://schemas.microsoft.com/office/drawing/2014/main" id="{1AF1C1A6-8B86-4F38-B8A1-313B0355F6DF}"/>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2477" name="Freeform: Shape 2476">
              <a:extLst>
                <a:ext uri="{FF2B5EF4-FFF2-40B4-BE49-F238E27FC236}">
                  <a16:creationId xmlns:a16="http://schemas.microsoft.com/office/drawing/2014/main" id="{1B1B2E4E-EC0F-4CF5-A717-626831629AE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2478" name="Freeform: Shape 2477">
              <a:extLst>
                <a:ext uri="{FF2B5EF4-FFF2-40B4-BE49-F238E27FC236}">
                  <a16:creationId xmlns:a16="http://schemas.microsoft.com/office/drawing/2014/main" id="{FA28D723-151C-494C-8878-617B15F08CA9}"/>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2479" name="Freeform: Shape 2478">
              <a:extLst>
                <a:ext uri="{FF2B5EF4-FFF2-40B4-BE49-F238E27FC236}">
                  <a16:creationId xmlns:a16="http://schemas.microsoft.com/office/drawing/2014/main" id="{E51DF81A-6748-4B00-8E03-41D0850DA785}"/>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2480" name="Freeform: Shape 2479">
              <a:extLst>
                <a:ext uri="{FF2B5EF4-FFF2-40B4-BE49-F238E27FC236}">
                  <a16:creationId xmlns:a16="http://schemas.microsoft.com/office/drawing/2014/main" id="{6A481727-1F61-4163-B7AA-66B275784716}"/>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2481" name="Freeform: Shape 2480">
              <a:extLst>
                <a:ext uri="{FF2B5EF4-FFF2-40B4-BE49-F238E27FC236}">
                  <a16:creationId xmlns:a16="http://schemas.microsoft.com/office/drawing/2014/main" id="{FCBB74BD-7E5B-4AB4-91C1-648F4DB2BC83}"/>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2482" name="Freeform: Shape 2481">
              <a:extLst>
                <a:ext uri="{FF2B5EF4-FFF2-40B4-BE49-F238E27FC236}">
                  <a16:creationId xmlns:a16="http://schemas.microsoft.com/office/drawing/2014/main" id="{281318F6-02DE-4CE1-B499-0F6AF64DBA86}"/>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2483" name="Freeform: Shape 2482">
              <a:extLst>
                <a:ext uri="{FF2B5EF4-FFF2-40B4-BE49-F238E27FC236}">
                  <a16:creationId xmlns:a16="http://schemas.microsoft.com/office/drawing/2014/main" id="{8A6B7F5F-1796-4C45-B35A-55CA901FE819}"/>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2484" name="Freeform: Shape 2483">
              <a:extLst>
                <a:ext uri="{FF2B5EF4-FFF2-40B4-BE49-F238E27FC236}">
                  <a16:creationId xmlns:a16="http://schemas.microsoft.com/office/drawing/2014/main" id="{2FFE7B4A-6E32-4681-ABBD-652481770E7A}"/>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2485" name="Freeform: Shape 2484">
              <a:extLst>
                <a:ext uri="{FF2B5EF4-FFF2-40B4-BE49-F238E27FC236}">
                  <a16:creationId xmlns:a16="http://schemas.microsoft.com/office/drawing/2014/main" id="{943865B3-1506-492E-B806-F1B59FB644FC}"/>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2486" name="Freeform: Shape 2485">
              <a:extLst>
                <a:ext uri="{FF2B5EF4-FFF2-40B4-BE49-F238E27FC236}">
                  <a16:creationId xmlns:a16="http://schemas.microsoft.com/office/drawing/2014/main" id="{6EB8E689-6466-43EF-A89E-4B25E4DF7E14}"/>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2487" name="Freeform: Shape 2486">
              <a:extLst>
                <a:ext uri="{FF2B5EF4-FFF2-40B4-BE49-F238E27FC236}">
                  <a16:creationId xmlns:a16="http://schemas.microsoft.com/office/drawing/2014/main" id="{0A0890FD-5D79-4D86-BE6A-AF221D969EA0}"/>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2488" name="Freeform: Shape 2487">
              <a:extLst>
                <a:ext uri="{FF2B5EF4-FFF2-40B4-BE49-F238E27FC236}">
                  <a16:creationId xmlns:a16="http://schemas.microsoft.com/office/drawing/2014/main" id="{793277EE-5655-434B-BB6B-4EFCA790CAEE}"/>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2489" name="Freeform: Shape 2488">
              <a:extLst>
                <a:ext uri="{FF2B5EF4-FFF2-40B4-BE49-F238E27FC236}">
                  <a16:creationId xmlns:a16="http://schemas.microsoft.com/office/drawing/2014/main" id="{D3E3F35D-67A7-478F-B3DD-B6098234E97F}"/>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2490" name="Freeform: Shape 2489">
              <a:extLst>
                <a:ext uri="{FF2B5EF4-FFF2-40B4-BE49-F238E27FC236}">
                  <a16:creationId xmlns:a16="http://schemas.microsoft.com/office/drawing/2014/main" id="{49FA4C1E-1B55-43F8-84F6-90535AEDE1A7}"/>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2491" name="Freeform: Shape 2490">
              <a:extLst>
                <a:ext uri="{FF2B5EF4-FFF2-40B4-BE49-F238E27FC236}">
                  <a16:creationId xmlns:a16="http://schemas.microsoft.com/office/drawing/2014/main" id="{3DFDBDC0-88A4-4B19-BC0D-95B5D79DECF4}"/>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2492" name="Freeform: Shape 2491">
              <a:extLst>
                <a:ext uri="{FF2B5EF4-FFF2-40B4-BE49-F238E27FC236}">
                  <a16:creationId xmlns:a16="http://schemas.microsoft.com/office/drawing/2014/main" id="{F8358338-3BC6-4F33-B9FE-3FC86E9E3EA1}"/>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2493" name="Freeform: Shape 2492">
              <a:extLst>
                <a:ext uri="{FF2B5EF4-FFF2-40B4-BE49-F238E27FC236}">
                  <a16:creationId xmlns:a16="http://schemas.microsoft.com/office/drawing/2014/main" id="{488A047F-0E0A-4C2F-9468-4E4C07903CD9}"/>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2494" name="Freeform: Shape 2493">
              <a:extLst>
                <a:ext uri="{FF2B5EF4-FFF2-40B4-BE49-F238E27FC236}">
                  <a16:creationId xmlns:a16="http://schemas.microsoft.com/office/drawing/2014/main" id="{A904AE53-A6F4-43AB-A9D7-78FD37737CC6}"/>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2495" name="Freeform: Shape 2494">
              <a:extLst>
                <a:ext uri="{FF2B5EF4-FFF2-40B4-BE49-F238E27FC236}">
                  <a16:creationId xmlns:a16="http://schemas.microsoft.com/office/drawing/2014/main" id="{1AEB1424-947E-4B60-A6EF-2B242F460CC3}"/>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2496" name="Freeform: Shape 2495">
              <a:extLst>
                <a:ext uri="{FF2B5EF4-FFF2-40B4-BE49-F238E27FC236}">
                  <a16:creationId xmlns:a16="http://schemas.microsoft.com/office/drawing/2014/main" id="{4F52E63D-A61D-422B-8768-F14563EC070C}"/>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2497" name="Freeform: Shape 2496">
              <a:extLst>
                <a:ext uri="{FF2B5EF4-FFF2-40B4-BE49-F238E27FC236}">
                  <a16:creationId xmlns:a16="http://schemas.microsoft.com/office/drawing/2014/main" id="{345ACB1B-A69D-40AF-9C59-798B6056FC4F}"/>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2498" name="Freeform: Shape 2497">
              <a:extLst>
                <a:ext uri="{FF2B5EF4-FFF2-40B4-BE49-F238E27FC236}">
                  <a16:creationId xmlns:a16="http://schemas.microsoft.com/office/drawing/2014/main" id="{BC1462EC-8CD8-475B-8448-E2A398C634B2}"/>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2499" name="Freeform: Shape 2498">
              <a:extLst>
                <a:ext uri="{FF2B5EF4-FFF2-40B4-BE49-F238E27FC236}">
                  <a16:creationId xmlns:a16="http://schemas.microsoft.com/office/drawing/2014/main" id="{A3B43B26-3243-455D-AA0F-C33472B5E938}"/>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2500" name="Freeform: Shape 2499">
              <a:extLst>
                <a:ext uri="{FF2B5EF4-FFF2-40B4-BE49-F238E27FC236}">
                  <a16:creationId xmlns:a16="http://schemas.microsoft.com/office/drawing/2014/main" id="{4B08C814-99BE-41B5-A415-72E92BC7643A}"/>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2501" name="Freeform: Shape 2500">
              <a:extLst>
                <a:ext uri="{FF2B5EF4-FFF2-40B4-BE49-F238E27FC236}">
                  <a16:creationId xmlns:a16="http://schemas.microsoft.com/office/drawing/2014/main" id="{6E288DBA-7514-44DC-810A-C4892A813847}"/>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2502" name="Freeform: Shape 2501">
              <a:extLst>
                <a:ext uri="{FF2B5EF4-FFF2-40B4-BE49-F238E27FC236}">
                  <a16:creationId xmlns:a16="http://schemas.microsoft.com/office/drawing/2014/main" id="{20B968BD-4C20-481A-8559-11ABA8F72847}"/>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2503" name="Freeform: Shape 2502">
              <a:extLst>
                <a:ext uri="{FF2B5EF4-FFF2-40B4-BE49-F238E27FC236}">
                  <a16:creationId xmlns:a16="http://schemas.microsoft.com/office/drawing/2014/main" id="{9714732D-04D9-45DF-8273-364051480682}"/>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2504" name="Freeform: Shape 2503">
              <a:extLst>
                <a:ext uri="{FF2B5EF4-FFF2-40B4-BE49-F238E27FC236}">
                  <a16:creationId xmlns:a16="http://schemas.microsoft.com/office/drawing/2014/main" id="{4B23CEC8-9384-4B28-9A7B-D6267822CCA9}"/>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2505" name="Freeform: Shape 2504">
              <a:extLst>
                <a:ext uri="{FF2B5EF4-FFF2-40B4-BE49-F238E27FC236}">
                  <a16:creationId xmlns:a16="http://schemas.microsoft.com/office/drawing/2014/main" id="{46D9B6F5-C59D-4C2E-876E-91FECBC5B8F4}"/>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2506" name="Freeform: Shape 2505">
              <a:extLst>
                <a:ext uri="{FF2B5EF4-FFF2-40B4-BE49-F238E27FC236}">
                  <a16:creationId xmlns:a16="http://schemas.microsoft.com/office/drawing/2014/main" id="{9CFD2FD6-514A-490A-BC89-AFA72DE0A64F}"/>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2507" name="Freeform: Shape 2506">
              <a:extLst>
                <a:ext uri="{FF2B5EF4-FFF2-40B4-BE49-F238E27FC236}">
                  <a16:creationId xmlns:a16="http://schemas.microsoft.com/office/drawing/2014/main" id="{A57316E6-42EF-4210-BB65-85AC7414247F}"/>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2508" name="Freeform: Shape 2507">
              <a:extLst>
                <a:ext uri="{FF2B5EF4-FFF2-40B4-BE49-F238E27FC236}">
                  <a16:creationId xmlns:a16="http://schemas.microsoft.com/office/drawing/2014/main" id="{E216A8B0-52DF-44F0-83E3-53C06D272DF9}"/>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509" name="Freeform: Shape 2508">
              <a:extLst>
                <a:ext uri="{FF2B5EF4-FFF2-40B4-BE49-F238E27FC236}">
                  <a16:creationId xmlns:a16="http://schemas.microsoft.com/office/drawing/2014/main" id="{DD6F887A-F4F1-427B-B0CC-F2B0E8A17743}"/>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2510" name="Freeform: Shape 2509">
              <a:extLst>
                <a:ext uri="{FF2B5EF4-FFF2-40B4-BE49-F238E27FC236}">
                  <a16:creationId xmlns:a16="http://schemas.microsoft.com/office/drawing/2014/main" id="{0DFE2AE6-9B4D-4BFB-AD18-DABFF0DA16E4}"/>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2511" name="Freeform: Shape 2510">
              <a:extLst>
                <a:ext uri="{FF2B5EF4-FFF2-40B4-BE49-F238E27FC236}">
                  <a16:creationId xmlns:a16="http://schemas.microsoft.com/office/drawing/2014/main" id="{D82BBB76-F6D5-4501-A169-306FEDDA0421}"/>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2512" name="Freeform: Shape 2511">
              <a:extLst>
                <a:ext uri="{FF2B5EF4-FFF2-40B4-BE49-F238E27FC236}">
                  <a16:creationId xmlns:a16="http://schemas.microsoft.com/office/drawing/2014/main" id="{F611E394-8D2D-4B2B-B4D1-76BA41582D63}"/>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2513" name="Freeform: Shape 2512">
              <a:extLst>
                <a:ext uri="{FF2B5EF4-FFF2-40B4-BE49-F238E27FC236}">
                  <a16:creationId xmlns:a16="http://schemas.microsoft.com/office/drawing/2014/main" id="{CDD9DCD0-ED50-4F83-A960-DB0A48AA716E}"/>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2514" name="Freeform: Shape 2513">
              <a:extLst>
                <a:ext uri="{FF2B5EF4-FFF2-40B4-BE49-F238E27FC236}">
                  <a16:creationId xmlns:a16="http://schemas.microsoft.com/office/drawing/2014/main" id="{D4F22AF4-0790-4B6C-B485-44C61E050C82}"/>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2515" name="Freeform: Shape 2514">
              <a:extLst>
                <a:ext uri="{FF2B5EF4-FFF2-40B4-BE49-F238E27FC236}">
                  <a16:creationId xmlns:a16="http://schemas.microsoft.com/office/drawing/2014/main" id="{0177059D-D9BC-4542-A94C-2E0577841693}"/>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2516" name="Freeform: Shape 2515">
              <a:extLst>
                <a:ext uri="{FF2B5EF4-FFF2-40B4-BE49-F238E27FC236}">
                  <a16:creationId xmlns:a16="http://schemas.microsoft.com/office/drawing/2014/main" id="{9BCF55D9-42ED-4FD9-8FDC-3AA3F23654A4}"/>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2517" name="Freeform: Shape 2516">
              <a:extLst>
                <a:ext uri="{FF2B5EF4-FFF2-40B4-BE49-F238E27FC236}">
                  <a16:creationId xmlns:a16="http://schemas.microsoft.com/office/drawing/2014/main" id="{68481C0E-7BF6-43AF-ADC3-997CB64A4E4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2518" name="Freeform: Shape 2517">
              <a:extLst>
                <a:ext uri="{FF2B5EF4-FFF2-40B4-BE49-F238E27FC236}">
                  <a16:creationId xmlns:a16="http://schemas.microsoft.com/office/drawing/2014/main" id="{3340333E-F1E9-4699-9A9F-2089C8D82744}"/>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2519" name="Freeform: Shape 2518">
              <a:extLst>
                <a:ext uri="{FF2B5EF4-FFF2-40B4-BE49-F238E27FC236}">
                  <a16:creationId xmlns:a16="http://schemas.microsoft.com/office/drawing/2014/main" id="{66A9ECF1-1638-4C06-A16F-583147D91200}"/>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2520" name="Freeform: Shape 2519">
              <a:extLst>
                <a:ext uri="{FF2B5EF4-FFF2-40B4-BE49-F238E27FC236}">
                  <a16:creationId xmlns:a16="http://schemas.microsoft.com/office/drawing/2014/main" id="{59ADC9ED-2002-4F26-AC7E-08B3FB2456F4}"/>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2521" name="Freeform: Shape 2520">
              <a:extLst>
                <a:ext uri="{FF2B5EF4-FFF2-40B4-BE49-F238E27FC236}">
                  <a16:creationId xmlns:a16="http://schemas.microsoft.com/office/drawing/2014/main" id="{40FA90CA-77BD-4A28-9063-6D8535324B06}"/>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522" name="Freeform: Shape 2521">
              <a:extLst>
                <a:ext uri="{FF2B5EF4-FFF2-40B4-BE49-F238E27FC236}">
                  <a16:creationId xmlns:a16="http://schemas.microsoft.com/office/drawing/2014/main" id="{5446EDC1-1344-4265-B7ED-24192A12D80B}"/>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523" name="Freeform: Shape 2522">
              <a:extLst>
                <a:ext uri="{FF2B5EF4-FFF2-40B4-BE49-F238E27FC236}">
                  <a16:creationId xmlns:a16="http://schemas.microsoft.com/office/drawing/2014/main" id="{96AAE704-071C-4D4C-B1F0-7CF63A1CC833}"/>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2524" name="Freeform: Shape 2523">
              <a:extLst>
                <a:ext uri="{FF2B5EF4-FFF2-40B4-BE49-F238E27FC236}">
                  <a16:creationId xmlns:a16="http://schemas.microsoft.com/office/drawing/2014/main" id="{96AC7D49-5413-46DE-8E5D-891AF3D94364}"/>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2525" name="Freeform: Shape 2524">
              <a:extLst>
                <a:ext uri="{FF2B5EF4-FFF2-40B4-BE49-F238E27FC236}">
                  <a16:creationId xmlns:a16="http://schemas.microsoft.com/office/drawing/2014/main" id="{AA40235F-19F5-458D-8AB6-075F74DD3A7D}"/>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2526" name="Freeform: Shape 2525">
              <a:extLst>
                <a:ext uri="{FF2B5EF4-FFF2-40B4-BE49-F238E27FC236}">
                  <a16:creationId xmlns:a16="http://schemas.microsoft.com/office/drawing/2014/main" id="{1BB600FA-9B10-43D3-9743-7EE69F1ABBB8}"/>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2527" name="Freeform: Shape 2526">
              <a:extLst>
                <a:ext uri="{FF2B5EF4-FFF2-40B4-BE49-F238E27FC236}">
                  <a16:creationId xmlns:a16="http://schemas.microsoft.com/office/drawing/2014/main" id="{E8C9BED9-E76F-453A-9C2E-71FC8992556A}"/>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2528" name="Freeform: Shape 2527">
              <a:extLst>
                <a:ext uri="{FF2B5EF4-FFF2-40B4-BE49-F238E27FC236}">
                  <a16:creationId xmlns:a16="http://schemas.microsoft.com/office/drawing/2014/main" id="{F66B3986-CAA2-419A-A4A7-1DEF2DFDA1E1}"/>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529" name="Freeform: Shape 2528">
              <a:extLst>
                <a:ext uri="{FF2B5EF4-FFF2-40B4-BE49-F238E27FC236}">
                  <a16:creationId xmlns:a16="http://schemas.microsoft.com/office/drawing/2014/main" id="{21DD747A-C854-4FA6-8B49-6DEF4C326799}"/>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2530" name="Freeform: Shape 2529">
              <a:extLst>
                <a:ext uri="{FF2B5EF4-FFF2-40B4-BE49-F238E27FC236}">
                  <a16:creationId xmlns:a16="http://schemas.microsoft.com/office/drawing/2014/main" id="{37312A03-0DA1-4240-A220-20410CC6F2BE}"/>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2531" name="Freeform: Shape 2530">
              <a:extLst>
                <a:ext uri="{FF2B5EF4-FFF2-40B4-BE49-F238E27FC236}">
                  <a16:creationId xmlns:a16="http://schemas.microsoft.com/office/drawing/2014/main" id="{7D4C1A23-5203-4E04-9731-F1601397CF75}"/>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2532" name="Freeform: Shape 2531">
              <a:extLst>
                <a:ext uri="{FF2B5EF4-FFF2-40B4-BE49-F238E27FC236}">
                  <a16:creationId xmlns:a16="http://schemas.microsoft.com/office/drawing/2014/main" id="{687B7C3E-6146-4681-9E5C-B02609BD8F38}"/>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2533" name="Freeform: Shape 2532">
              <a:extLst>
                <a:ext uri="{FF2B5EF4-FFF2-40B4-BE49-F238E27FC236}">
                  <a16:creationId xmlns:a16="http://schemas.microsoft.com/office/drawing/2014/main" id="{DD8C3618-9227-45BB-992D-32196783BB45}"/>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2534" name="Freeform: Shape 2533">
              <a:extLst>
                <a:ext uri="{FF2B5EF4-FFF2-40B4-BE49-F238E27FC236}">
                  <a16:creationId xmlns:a16="http://schemas.microsoft.com/office/drawing/2014/main" id="{7C5FB58C-06BE-4AA9-A6FD-3A39C3F367A1}"/>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2535" name="Freeform: Shape 2534">
              <a:extLst>
                <a:ext uri="{FF2B5EF4-FFF2-40B4-BE49-F238E27FC236}">
                  <a16:creationId xmlns:a16="http://schemas.microsoft.com/office/drawing/2014/main" id="{A7C7F8DC-5CF6-4953-9AA8-1CC0AF1A6D73}"/>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2536" name="Freeform: Shape 2535">
              <a:extLst>
                <a:ext uri="{FF2B5EF4-FFF2-40B4-BE49-F238E27FC236}">
                  <a16:creationId xmlns:a16="http://schemas.microsoft.com/office/drawing/2014/main" id="{C18D2EAA-17E7-4608-8941-85541FB2B848}"/>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2537" name="Freeform: Shape 2536">
              <a:extLst>
                <a:ext uri="{FF2B5EF4-FFF2-40B4-BE49-F238E27FC236}">
                  <a16:creationId xmlns:a16="http://schemas.microsoft.com/office/drawing/2014/main" id="{D84146C0-F9A3-4803-ABCE-6C8F4D0D695A}"/>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2538" name="Freeform: Shape 2537">
              <a:extLst>
                <a:ext uri="{FF2B5EF4-FFF2-40B4-BE49-F238E27FC236}">
                  <a16:creationId xmlns:a16="http://schemas.microsoft.com/office/drawing/2014/main" id="{4B4FBB4C-B620-4871-8AA7-190AB45068C4}"/>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2539" name="Freeform: Shape 2538">
              <a:extLst>
                <a:ext uri="{FF2B5EF4-FFF2-40B4-BE49-F238E27FC236}">
                  <a16:creationId xmlns:a16="http://schemas.microsoft.com/office/drawing/2014/main" id="{BDB00431-F618-4861-A873-F5FF8D9C1798}"/>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2540" name="Freeform: Shape 2539">
              <a:extLst>
                <a:ext uri="{FF2B5EF4-FFF2-40B4-BE49-F238E27FC236}">
                  <a16:creationId xmlns:a16="http://schemas.microsoft.com/office/drawing/2014/main" id="{FB3B5795-DEA8-49E4-85D6-56A308C88241}"/>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2541" name="Freeform: Shape 2540">
              <a:extLst>
                <a:ext uri="{FF2B5EF4-FFF2-40B4-BE49-F238E27FC236}">
                  <a16:creationId xmlns:a16="http://schemas.microsoft.com/office/drawing/2014/main" id="{352011FE-3A43-4B12-8990-218423F19CB2}"/>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2542" name="Freeform: Shape 2541">
              <a:extLst>
                <a:ext uri="{FF2B5EF4-FFF2-40B4-BE49-F238E27FC236}">
                  <a16:creationId xmlns:a16="http://schemas.microsoft.com/office/drawing/2014/main" id="{52BD7017-C9D5-45E3-914D-38A91F7AC326}"/>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2543" name="Freeform: Shape 2542">
              <a:extLst>
                <a:ext uri="{FF2B5EF4-FFF2-40B4-BE49-F238E27FC236}">
                  <a16:creationId xmlns:a16="http://schemas.microsoft.com/office/drawing/2014/main" id="{FEFFB543-4823-4435-BD1C-C40E409BC40F}"/>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2544" name="Freeform: Shape 2543">
              <a:extLst>
                <a:ext uri="{FF2B5EF4-FFF2-40B4-BE49-F238E27FC236}">
                  <a16:creationId xmlns:a16="http://schemas.microsoft.com/office/drawing/2014/main" id="{2BA2E8DF-75AC-4C8D-897E-54C9B1B976DC}"/>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2545" name="Freeform: Shape 2544">
              <a:extLst>
                <a:ext uri="{FF2B5EF4-FFF2-40B4-BE49-F238E27FC236}">
                  <a16:creationId xmlns:a16="http://schemas.microsoft.com/office/drawing/2014/main" id="{CFA7E892-0D32-409F-B68B-490F6AE07D9B}"/>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2546" name="Freeform: Shape 2545">
              <a:extLst>
                <a:ext uri="{FF2B5EF4-FFF2-40B4-BE49-F238E27FC236}">
                  <a16:creationId xmlns:a16="http://schemas.microsoft.com/office/drawing/2014/main" id="{65DA1AE1-92B0-4FC7-A4A0-E92472B3231F}"/>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2547" name="Freeform: Shape 2546">
              <a:extLst>
                <a:ext uri="{FF2B5EF4-FFF2-40B4-BE49-F238E27FC236}">
                  <a16:creationId xmlns:a16="http://schemas.microsoft.com/office/drawing/2014/main" id="{6C1A7A9F-9475-4D7A-BE75-15B129ACCDD0}"/>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2548" name="Freeform: Shape 2547">
              <a:extLst>
                <a:ext uri="{FF2B5EF4-FFF2-40B4-BE49-F238E27FC236}">
                  <a16:creationId xmlns:a16="http://schemas.microsoft.com/office/drawing/2014/main" id="{28A7F6A1-BFFD-4E18-A096-74A28589FCB3}"/>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2549" name="Freeform: Shape 2548">
              <a:extLst>
                <a:ext uri="{FF2B5EF4-FFF2-40B4-BE49-F238E27FC236}">
                  <a16:creationId xmlns:a16="http://schemas.microsoft.com/office/drawing/2014/main" id="{3DC706A3-5EAC-4E03-BE84-91FCB75EAD77}"/>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2550" name="Freeform: Shape 2549">
              <a:extLst>
                <a:ext uri="{FF2B5EF4-FFF2-40B4-BE49-F238E27FC236}">
                  <a16:creationId xmlns:a16="http://schemas.microsoft.com/office/drawing/2014/main" id="{E2C9D9F2-F25A-4BAE-AE9B-ECF15267DF6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2551" name="Freeform: Shape 2550">
              <a:extLst>
                <a:ext uri="{FF2B5EF4-FFF2-40B4-BE49-F238E27FC236}">
                  <a16:creationId xmlns:a16="http://schemas.microsoft.com/office/drawing/2014/main" id="{93319A96-54DE-47B2-B7DA-38690FBD0AA6}"/>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2552" name="Freeform: Shape 2551">
              <a:extLst>
                <a:ext uri="{FF2B5EF4-FFF2-40B4-BE49-F238E27FC236}">
                  <a16:creationId xmlns:a16="http://schemas.microsoft.com/office/drawing/2014/main" id="{C28A73AF-FD3D-44A1-A0BC-48C5FDEC9274}"/>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2553" name="Freeform: Shape 2552">
              <a:extLst>
                <a:ext uri="{FF2B5EF4-FFF2-40B4-BE49-F238E27FC236}">
                  <a16:creationId xmlns:a16="http://schemas.microsoft.com/office/drawing/2014/main" id="{15FE28DD-29A4-4907-83B9-A239CFC2131A}"/>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2554" name="Freeform: Shape 2553">
              <a:extLst>
                <a:ext uri="{FF2B5EF4-FFF2-40B4-BE49-F238E27FC236}">
                  <a16:creationId xmlns:a16="http://schemas.microsoft.com/office/drawing/2014/main" id="{4DD28F1D-CC19-4A61-8A5F-E5E42129A319}"/>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2555" name="Freeform: Shape 2554">
              <a:extLst>
                <a:ext uri="{FF2B5EF4-FFF2-40B4-BE49-F238E27FC236}">
                  <a16:creationId xmlns:a16="http://schemas.microsoft.com/office/drawing/2014/main" id="{680B14BB-0E34-497F-B42C-5D99A15FF77B}"/>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2556" name="Freeform: Shape 2555">
              <a:extLst>
                <a:ext uri="{FF2B5EF4-FFF2-40B4-BE49-F238E27FC236}">
                  <a16:creationId xmlns:a16="http://schemas.microsoft.com/office/drawing/2014/main" id="{118AA844-01AE-4876-BD21-E619BF40407E}"/>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2557" name="Freeform: Shape 2556">
              <a:extLst>
                <a:ext uri="{FF2B5EF4-FFF2-40B4-BE49-F238E27FC236}">
                  <a16:creationId xmlns:a16="http://schemas.microsoft.com/office/drawing/2014/main" id="{211D6DE0-0AA1-444A-A07F-8BAA1460E2F9}"/>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2558" name="Freeform: Shape 2557">
              <a:extLst>
                <a:ext uri="{FF2B5EF4-FFF2-40B4-BE49-F238E27FC236}">
                  <a16:creationId xmlns:a16="http://schemas.microsoft.com/office/drawing/2014/main" id="{B5FC6584-270F-445A-9441-631F1789E82E}"/>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2559" name="Freeform: Shape 2558">
              <a:extLst>
                <a:ext uri="{FF2B5EF4-FFF2-40B4-BE49-F238E27FC236}">
                  <a16:creationId xmlns:a16="http://schemas.microsoft.com/office/drawing/2014/main" id="{13CB5449-C756-4B7A-A201-55A9EEB64309}"/>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2560" name="Freeform: Shape 2559">
              <a:extLst>
                <a:ext uri="{FF2B5EF4-FFF2-40B4-BE49-F238E27FC236}">
                  <a16:creationId xmlns:a16="http://schemas.microsoft.com/office/drawing/2014/main" id="{FE9480E7-2728-4252-B30C-19A24F77C57F}"/>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2561" name="Freeform: Shape 2560">
              <a:extLst>
                <a:ext uri="{FF2B5EF4-FFF2-40B4-BE49-F238E27FC236}">
                  <a16:creationId xmlns:a16="http://schemas.microsoft.com/office/drawing/2014/main" id="{6F7BA6BA-D60B-46A2-9761-0DAE48C00CFE}"/>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2562" name="Freeform: Shape 2561">
              <a:extLst>
                <a:ext uri="{FF2B5EF4-FFF2-40B4-BE49-F238E27FC236}">
                  <a16:creationId xmlns:a16="http://schemas.microsoft.com/office/drawing/2014/main" id="{9336B416-4951-4C9F-97FB-B536E1AEEEA0}"/>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2563" name="Freeform: Shape 2562">
              <a:extLst>
                <a:ext uri="{FF2B5EF4-FFF2-40B4-BE49-F238E27FC236}">
                  <a16:creationId xmlns:a16="http://schemas.microsoft.com/office/drawing/2014/main" id="{29EC3A9B-9759-4B25-81EA-AD6F2311680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2564" name="Freeform: Shape 2563">
              <a:extLst>
                <a:ext uri="{FF2B5EF4-FFF2-40B4-BE49-F238E27FC236}">
                  <a16:creationId xmlns:a16="http://schemas.microsoft.com/office/drawing/2014/main" id="{7D64C146-770D-49EB-BD38-8D11A3715424}"/>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2565" name="Freeform: Shape 2564">
              <a:extLst>
                <a:ext uri="{FF2B5EF4-FFF2-40B4-BE49-F238E27FC236}">
                  <a16:creationId xmlns:a16="http://schemas.microsoft.com/office/drawing/2014/main" id="{A12886EB-A651-4279-B8E9-8B837D3877E9}"/>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566" name="Freeform: Shape 2565">
              <a:extLst>
                <a:ext uri="{FF2B5EF4-FFF2-40B4-BE49-F238E27FC236}">
                  <a16:creationId xmlns:a16="http://schemas.microsoft.com/office/drawing/2014/main" id="{3EA4DF01-CDE7-450C-B425-3267D5EDDA65}"/>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2567" name="Freeform: Shape 2566">
              <a:extLst>
                <a:ext uri="{FF2B5EF4-FFF2-40B4-BE49-F238E27FC236}">
                  <a16:creationId xmlns:a16="http://schemas.microsoft.com/office/drawing/2014/main" id="{7E52F95C-FB8E-4460-A786-89872BDA9008}"/>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568" name="Freeform: Shape 2567">
              <a:extLst>
                <a:ext uri="{FF2B5EF4-FFF2-40B4-BE49-F238E27FC236}">
                  <a16:creationId xmlns:a16="http://schemas.microsoft.com/office/drawing/2014/main" id="{9FF87E01-3078-4239-A4EA-53AFC7B61893}"/>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2569" name="Freeform: Shape 2568">
              <a:extLst>
                <a:ext uri="{FF2B5EF4-FFF2-40B4-BE49-F238E27FC236}">
                  <a16:creationId xmlns:a16="http://schemas.microsoft.com/office/drawing/2014/main" id="{762DC258-43DF-41D7-A7FB-AAE1CC3724EE}"/>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2570" name="Freeform: Shape 2569">
              <a:extLst>
                <a:ext uri="{FF2B5EF4-FFF2-40B4-BE49-F238E27FC236}">
                  <a16:creationId xmlns:a16="http://schemas.microsoft.com/office/drawing/2014/main" id="{6697A620-F2B1-4244-8440-E9D95C747C0D}"/>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2571" name="Freeform: Shape 2570">
              <a:extLst>
                <a:ext uri="{FF2B5EF4-FFF2-40B4-BE49-F238E27FC236}">
                  <a16:creationId xmlns:a16="http://schemas.microsoft.com/office/drawing/2014/main" id="{0F8AE446-8EBF-4B51-B4E1-CEE3D455E82E}"/>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2572" name="Freeform: Shape 2571">
              <a:extLst>
                <a:ext uri="{FF2B5EF4-FFF2-40B4-BE49-F238E27FC236}">
                  <a16:creationId xmlns:a16="http://schemas.microsoft.com/office/drawing/2014/main" id="{A0395AA4-EEA6-4298-BFF8-453BBFB620AE}"/>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2573" name="Freeform: Shape 2572">
              <a:extLst>
                <a:ext uri="{FF2B5EF4-FFF2-40B4-BE49-F238E27FC236}">
                  <a16:creationId xmlns:a16="http://schemas.microsoft.com/office/drawing/2014/main" id="{604DAB27-9FD1-45E9-A3A4-B2536E5D5BE7}"/>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2574" name="Freeform: Shape 2573">
              <a:extLst>
                <a:ext uri="{FF2B5EF4-FFF2-40B4-BE49-F238E27FC236}">
                  <a16:creationId xmlns:a16="http://schemas.microsoft.com/office/drawing/2014/main" id="{5CCA82A1-1C85-4D9F-AE16-C4563FA471BA}"/>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2575" name="Freeform: Shape 2574">
              <a:extLst>
                <a:ext uri="{FF2B5EF4-FFF2-40B4-BE49-F238E27FC236}">
                  <a16:creationId xmlns:a16="http://schemas.microsoft.com/office/drawing/2014/main" id="{EBC918D4-31FC-4FFD-B118-E0F02B536546}"/>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2576" name="Freeform: Shape 2575">
              <a:extLst>
                <a:ext uri="{FF2B5EF4-FFF2-40B4-BE49-F238E27FC236}">
                  <a16:creationId xmlns:a16="http://schemas.microsoft.com/office/drawing/2014/main" id="{AFF372E0-0006-4A3E-94DF-7DFE32121475}"/>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2577" name="Freeform: Shape 2576">
              <a:extLst>
                <a:ext uri="{FF2B5EF4-FFF2-40B4-BE49-F238E27FC236}">
                  <a16:creationId xmlns:a16="http://schemas.microsoft.com/office/drawing/2014/main" id="{C0A979A9-228D-408D-9F81-184F1AB82103}"/>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2578" name="Freeform: Shape 2577">
              <a:extLst>
                <a:ext uri="{FF2B5EF4-FFF2-40B4-BE49-F238E27FC236}">
                  <a16:creationId xmlns:a16="http://schemas.microsoft.com/office/drawing/2014/main" id="{092DBC9E-ACFC-4178-9666-321B82E0DE59}"/>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2579" name="Freeform: Shape 2578">
              <a:extLst>
                <a:ext uri="{FF2B5EF4-FFF2-40B4-BE49-F238E27FC236}">
                  <a16:creationId xmlns:a16="http://schemas.microsoft.com/office/drawing/2014/main" id="{78C335A2-3772-4830-9A28-281DAECED65F}"/>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2580" name="Freeform: Shape 2579">
              <a:extLst>
                <a:ext uri="{FF2B5EF4-FFF2-40B4-BE49-F238E27FC236}">
                  <a16:creationId xmlns:a16="http://schemas.microsoft.com/office/drawing/2014/main" id="{AD6360FF-B2CB-4158-9AAA-446AF7B31D57}"/>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2581" name="Freeform: Shape 2580">
              <a:extLst>
                <a:ext uri="{FF2B5EF4-FFF2-40B4-BE49-F238E27FC236}">
                  <a16:creationId xmlns:a16="http://schemas.microsoft.com/office/drawing/2014/main" id="{50A1DF68-C270-4412-A59E-BFF690C76DEA}"/>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2582" name="Freeform: Shape 2581">
              <a:extLst>
                <a:ext uri="{FF2B5EF4-FFF2-40B4-BE49-F238E27FC236}">
                  <a16:creationId xmlns:a16="http://schemas.microsoft.com/office/drawing/2014/main" id="{E4227D24-225C-4274-AE33-4DF672B6C524}"/>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2583" name="Freeform: Shape 2582">
              <a:extLst>
                <a:ext uri="{FF2B5EF4-FFF2-40B4-BE49-F238E27FC236}">
                  <a16:creationId xmlns:a16="http://schemas.microsoft.com/office/drawing/2014/main" id="{E71F08BC-24EF-410A-A10D-B14C0E6C6EE0}"/>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2584" name="Freeform: Shape 2583">
              <a:extLst>
                <a:ext uri="{FF2B5EF4-FFF2-40B4-BE49-F238E27FC236}">
                  <a16:creationId xmlns:a16="http://schemas.microsoft.com/office/drawing/2014/main" id="{F1A807AD-4D3F-4EB2-B7A3-1F28C8814FBB}"/>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2585" name="Freeform: Shape 2584">
              <a:extLst>
                <a:ext uri="{FF2B5EF4-FFF2-40B4-BE49-F238E27FC236}">
                  <a16:creationId xmlns:a16="http://schemas.microsoft.com/office/drawing/2014/main" id="{36A6731E-4880-45D2-A8C0-E84DE602EBD3}"/>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2586" name="Freeform: Shape 2585">
              <a:extLst>
                <a:ext uri="{FF2B5EF4-FFF2-40B4-BE49-F238E27FC236}">
                  <a16:creationId xmlns:a16="http://schemas.microsoft.com/office/drawing/2014/main" id="{5A60E418-86B1-4DCC-B4F3-D085236010E4}"/>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2587" name="Freeform: Shape 2586">
              <a:extLst>
                <a:ext uri="{FF2B5EF4-FFF2-40B4-BE49-F238E27FC236}">
                  <a16:creationId xmlns:a16="http://schemas.microsoft.com/office/drawing/2014/main" id="{651CF921-7FFD-47F1-9285-3695F6E146B3}"/>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2588" name="Freeform: Shape 2587">
              <a:extLst>
                <a:ext uri="{FF2B5EF4-FFF2-40B4-BE49-F238E27FC236}">
                  <a16:creationId xmlns:a16="http://schemas.microsoft.com/office/drawing/2014/main" id="{82EE1369-C3C3-44FA-9D51-35131CDC22DF}"/>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2589" name="Freeform: Shape 2588">
              <a:extLst>
                <a:ext uri="{FF2B5EF4-FFF2-40B4-BE49-F238E27FC236}">
                  <a16:creationId xmlns:a16="http://schemas.microsoft.com/office/drawing/2014/main" id="{72D2F416-D6B9-4228-9C5C-E467C0A0378C}"/>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2590" name="Freeform: Shape 2589">
              <a:extLst>
                <a:ext uri="{FF2B5EF4-FFF2-40B4-BE49-F238E27FC236}">
                  <a16:creationId xmlns:a16="http://schemas.microsoft.com/office/drawing/2014/main" id="{FAD18BE4-C9C3-4928-8781-2625653952B1}"/>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2591" name="Freeform: Shape 2590">
              <a:extLst>
                <a:ext uri="{FF2B5EF4-FFF2-40B4-BE49-F238E27FC236}">
                  <a16:creationId xmlns:a16="http://schemas.microsoft.com/office/drawing/2014/main" id="{7D65116E-0316-48D5-A7E5-7B55D500AEDD}"/>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2592" name="Freeform: Shape 2591">
              <a:extLst>
                <a:ext uri="{FF2B5EF4-FFF2-40B4-BE49-F238E27FC236}">
                  <a16:creationId xmlns:a16="http://schemas.microsoft.com/office/drawing/2014/main" id="{37742F25-417F-4785-A49C-B097F54EC883}"/>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2593" name="Freeform: Shape 2592">
              <a:extLst>
                <a:ext uri="{FF2B5EF4-FFF2-40B4-BE49-F238E27FC236}">
                  <a16:creationId xmlns:a16="http://schemas.microsoft.com/office/drawing/2014/main" id="{4AFB496B-6837-49A8-A7A3-AD9FA48AF582}"/>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2594" name="Freeform: Shape 2593">
              <a:extLst>
                <a:ext uri="{FF2B5EF4-FFF2-40B4-BE49-F238E27FC236}">
                  <a16:creationId xmlns:a16="http://schemas.microsoft.com/office/drawing/2014/main" id="{FEDC8915-CD11-49B2-B79C-64706260DCA8}"/>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2595" name="Freeform: Shape 2594">
              <a:extLst>
                <a:ext uri="{FF2B5EF4-FFF2-40B4-BE49-F238E27FC236}">
                  <a16:creationId xmlns:a16="http://schemas.microsoft.com/office/drawing/2014/main" id="{D1496172-0C74-4286-B499-529E5ADA04F5}"/>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2596" name="Freeform: Shape 2595">
              <a:extLst>
                <a:ext uri="{FF2B5EF4-FFF2-40B4-BE49-F238E27FC236}">
                  <a16:creationId xmlns:a16="http://schemas.microsoft.com/office/drawing/2014/main" id="{182A220F-22C7-421F-9B4E-32EE19D9485E}"/>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2597" name="Freeform: Shape 2596">
              <a:extLst>
                <a:ext uri="{FF2B5EF4-FFF2-40B4-BE49-F238E27FC236}">
                  <a16:creationId xmlns:a16="http://schemas.microsoft.com/office/drawing/2014/main" id="{4708B2C3-8570-497E-8C02-C4A4C31B65A5}"/>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2598" name="Freeform: Shape 2597">
              <a:extLst>
                <a:ext uri="{FF2B5EF4-FFF2-40B4-BE49-F238E27FC236}">
                  <a16:creationId xmlns:a16="http://schemas.microsoft.com/office/drawing/2014/main" id="{4F880BE0-44D5-46D4-A9DC-5E991814773B}"/>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2599" name="Freeform: Shape 2598">
              <a:extLst>
                <a:ext uri="{FF2B5EF4-FFF2-40B4-BE49-F238E27FC236}">
                  <a16:creationId xmlns:a16="http://schemas.microsoft.com/office/drawing/2014/main" id="{7A80B1F1-161E-4CBA-959F-C2B7FCCA7280}"/>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2600" name="Freeform: Shape 2599">
              <a:extLst>
                <a:ext uri="{FF2B5EF4-FFF2-40B4-BE49-F238E27FC236}">
                  <a16:creationId xmlns:a16="http://schemas.microsoft.com/office/drawing/2014/main" id="{00419B4E-0744-47F6-93DD-ECDD9D462A2F}"/>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2601" name="Freeform: Shape 2600">
              <a:extLst>
                <a:ext uri="{FF2B5EF4-FFF2-40B4-BE49-F238E27FC236}">
                  <a16:creationId xmlns:a16="http://schemas.microsoft.com/office/drawing/2014/main" id="{D2778AD3-AC1B-4269-B423-5AB1760003BD}"/>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2602" name="Freeform: Shape 2601">
              <a:extLst>
                <a:ext uri="{FF2B5EF4-FFF2-40B4-BE49-F238E27FC236}">
                  <a16:creationId xmlns:a16="http://schemas.microsoft.com/office/drawing/2014/main" id="{90F1635B-18EE-4AC7-9592-36ABE45BF82B}"/>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2603" name="Freeform: Shape 2602">
              <a:extLst>
                <a:ext uri="{FF2B5EF4-FFF2-40B4-BE49-F238E27FC236}">
                  <a16:creationId xmlns:a16="http://schemas.microsoft.com/office/drawing/2014/main" id="{12DAE584-8307-4366-9F3C-422E02810531}"/>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2604" name="Freeform: Shape 2603">
              <a:extLst>
                <a:ext uri="{FF2B5EF4-FFF2-40B4-BE49-F238E27FC236}">
                  <a16:creationId xmlns:a16="http://schemas.microsoft.com/office/drawing/2014/main" id="{602F16DD-CA84-4FD9-AA9D-B02A100572E1}"/>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2605" name="Freeform: Shape 2604">
              <a:extLst>
                <a:ext uri="{FF2B5EF4-FFF2-40B4-BE49-F238E27FC236}">
                  <a16:creationId xmlns:a16="http://schemas.microsoft.com/office/drawing/2014/main" id="{02CBDEAD-573A-452E-86CC-8BB4F7C2CC09}"/>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2606" name="Freeform: Shape 2605">
              <a:extLst>
                <a:ext uri="{FF2B5EF4-FFF2-40B4-BE49-F238E27FC236}">
                  <a16:creationId xmlns:a16="http://schemas.microsoft.com/office/drawing/2014/main" id="{9677073B-47BD-4EAE-9425-F95B2DE6786B}"/>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2607" name="Freeform: Shape 2606">
              <a:extLst>
                <a:ext uri="{FF2B5EF4-FFF2-40B4-BE49-F238E27FC236}">
                  <a16:creationId xmlns:a16="http://schemas.microsoft.com/office/drawing/2014/main" id="{7A804423-491B-4865-B330-CF8DF3741CDC}"/>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2608" name="Freeform: Shape 2607">
              <a:extLst>
                <a:ext uri="{FF2B5EF4-FFF2-40B4-BE49-F238E27FC236}">
                  <a16:creationId xmlns:a16="http://schemas.microsoft.com/office/drawing/2014/main" id="{2605F688-2168-4595-8311-0F01E8E9A879}"/>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2609" name="Freeform: Shape 2608">
              <a:extLst>
                <a:ext uri="{FF2B5EF4-FFF2-40B4-BE49-F238E27FC236}">
                  <a16:creationId xmlns:a16="http://schemas.microsoft.com/office/drawing/2014/main" id="{60B293A1-2B5B-4869-89B7-58F543C56E8C}"/>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2610" name="Freeform: Shape 2609">
              <a:extLst>
                <a:ext uri="{FF2B5EF4-FFF2-40B4-BE49-F238E27FC236}">
                  <a16:creationId xmlns:a16="http://schemas.microsoft.com/office/drawing/2014/main" id="{EAF2F87B-E90A-46E9-9AD4-0813278E0DEC}"/>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2611" name="Freeform: Shape 2610">
              <a:extLst>
                <a:ext uri="{FF2B5EF4-FFF2-40B4-BE49-F238E27FC236}">
                  <a16:creationId xmlns:a16="http://schemas.microsoft.com/office/drawing/2014/main" id="{E2CAFE9E-DC36-4241-B32A-79D229AFAD99}"/>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2612" name="Freeform: Shape 2611">
              <a:extLst>
                <a:ext uri="{FF2B5EF4-FFF2-40B4-BE49-F238E27FC236}">
                  <a16:creationId xmlns:a16="http://schemas.microsoft.com/office/drawing/2014/main" id="{8FA4466D-16FE-4D32-A7D3-A04D5222C88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2613" name="Freeform: Shape 2612">
              <a:extLst>
                <a:ext uri="{FF2B5EF4-FFF2-40B4-BE49-F238E27FC236}">
                  <a16:creationId xmlns:a16="http://schemas.microsoft.com/office/drawing/2014/main" id="{83F86B6F-1C34-46F1-998D-76B4641072A6}"/>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2614" name="Freeform: Shape 2613">
              <a:extLst>
                <a:ext uri="{FF2B5EF4-FFF2-40B4-BE49-F238E27FC236}">
                  <a16:creationId xmlns:a16="http://schemas.microsoft.com/office/drawing/2014/main" id="{68727E93-198A-4972-AD10-336DCA129F79}"/>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2615" name="Freeform: Shape 2614">
              <a:extLst>
                <a:ext uri="{FF2B5EF4-FFF2-40B4-BE49-F238E27FC236}">
                  <a16:creationId xmlns:a16="http://schemas.microsoft.com/office/drawing/2014/main" id="{74EC2EC6-20A4-48C6-98A2-39A10EB96EE1}"/>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2616" name="Freeform: Shape 2615">
              <a:extLst>
                <a:ext uri="{FF2B5EF4-FFF2-40B4-BE49-F238E27FC236}">
                  <a16:creationId xmlns:a16="http://schemas.microsoft.com/office/drawing/2014/main" id="{1D885B8F-2A60-4433-993D-6C149BE38213}"/>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2617" name="Freeform: Shape 2616">
              <a:extLst>
                <a:ext uri="{FF2B5EF4-FFF2-40B4-BE49-F238E27FC236}">
                  <a16:creationId xmlns:a16="http://schemas.microsoft.com/office/drawing/2014/main" id="{78BDF9F5-D00B-4957-9525-65C8C209CC65}"/>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2618" name="Freeform: Shape 2617">
              <a:extLst>
                <a:ext uri="{FF2B5EF4-FFF2-40B4-BE49-F238E27FC236}">
                  <a16:creationId xmlns:a16="http://schemas.microsoft.com/office/drawing/2014/main" id="{206AA814-1949-47E0-8E14-36B889C1836D}"/>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2619" name="Freeform: Shape 2618">
              <a:extLst>
                <a:ext uri="{FF2B5EF4-FFF2-40B4-BE49-F238E27FC236}">
                  <a16:creationId xmlns:a16="http://schemas.microsoft.com/office/drawing/2014/main" id="{E2CC1653-74A9-4F90-A44B-D0290AFE1231}"/>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2620" name="Freeform: Shape 2619">
              <a:extLst>
                <a:ext uri="{FF2B5EF4-FFF2-40B4-BE49-F238E27FC236}">
                  <a16:creationId xmlns:a16="http://schemas.microsoft.com/office/drawing/2014/main" id="{FEAF9673-8F2C-4C7C-8B56-C84C2889F109}"/>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2621" name="Freeform: Shape 2620">
              <a:extLst>
                <a:ext uri="{FF2B5EF4-FFF2-40B4-BE49-F238E27FC236}">
                  <a16:creationId xmlns:a16="http://schemas.microsoft.com/office/drawing/2014/main" id="{42C92976-09E1-4A14-9D0C-E756D2A14886}"/>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622" name="Freeform: Shape 2621">
              <a:extLst>
                <a:ext uri="{FF2B5EF4-FFF2-40B4-BE49-F238E27FC236}">
                  <a16:creationId xmlns:a16="http://schemas.microsoft.com/office/drawing/2014/main" id="{3B305074-D754-4102-9DB8-B48D05788FAD}"/>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2623" name="Freeform: Shape 2622">
              <a:extLst>
                <a:ext uri="{FF2B5EF4-FFF2-40B4-BE49-F238E27FC236}">
                  <a16:creationId xmlns:a16="http://schemas.microsoft.com/office/drawing/2014/main" id="{D4A78C42-E613-40FC-90F8-80FC15D5D99A}"/>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2624" name="Freeform: Shape 2623">
              <a:extLst>
                <a:ext uri="{FF2B5EF4-FFF2-40B4-BE49-F238E27FC236}">
                  <a16:creationId xmlns:a16="http://schemas.microsoft.com/office/drawing/2014/main" id="{E84531CF-65CD-4F2F-A68C-8FABF262A580}"/>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2625" name="Freeform: Shape 2624">
              <a:extLst>
                <a:ext uri="{FF2B5EF4-FFF2-40B4-BE49-F238E27FC236}">
                  <a16:creationId xmlns:a16="http://schemas.microsoft.com/office/drawing/2014/main" id="{43BB022D-0A79-41A4-9A34-A6EDD120ABC9}"/>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2626" name="Freeform: Shape 2625">
              <a:extLst>
                <a:ext uri="{FF2B5EF4-FFF2-40B4-BE49-F238E27FC236}">
                  <a16:creationId xmlns:a16="http://schemas.microsoft.com/office/drawing/2014/main" id="{708904EA-B101-4308-AE88-3F4F655B1347}"/>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2627" name="Freeform: Shape 2626">
              <a:extLst>
                <a:ext uri="{FF2B5EF4-FFF2-40B4-BE49-F238E27FC236}">
                  <a16:creationId xmlns:a16="http://schemas.microsoft.com/office/drawing/2014/main" id="{A904DCBE-328E-43A2-9824-059A5C835A02}"/>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628" name="Freeform: Shape 2627">
              <a:extLst>
                <a:ext uri="{FF2B5EF4-FFF2-40B4-BE49-F238E27FC236}">
                  <a16:creationId xmlns:a16="http://schemas.microsoft.com/office/drawing/2014/main" id="{3715E288-8A8A-4314-9B5E-E8997A6A3385}"/>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2629" name="Freeform: Shape 2628">
              <a:extLst>
                <a:ext uri="{FF2B5EF4-FFF2-40B4-BE49-F238E27FC236}">
                  <a16:creationId xmlns:a16="http://schemas.microsoft.com/office/drawing/2014/main" id="{59B87B66-D403-493D-A89D-1F1FFD18C779}"/>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2630" name="Freeform: Shape 2629">
              <a:extLst>
                <a:ext uri="{FF2B5EF4-FFF2-40B4-BE49-F238E27FC236}">
                  <a16:creationId xmlns:a16="http://schemas.microsoft.com/office/drawing/2014/main" id="{172D8B3E-3CC4-4B25-9A99-E48AAD209B10}"/>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2631" name="Freeform: Shape 2630">
              <a:extLst>
                <a:ext uri="{FF2B5EF4-FFF2-40B4-BE49-F238E27FC236}">
                  <a16:creationId xmlns:a16="http://schemas.microsoft.com/office/drawing/2014/main" id="{544644E1-522D-4A5F-B6B5-27C9817A039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2632" name="Freeform: Shape 2631">
              <a:extLst>
                <a:ext uri="{FF2B5EF4-FFF2-40B4-BE49-F238E27FC236}">
                  <a16:creationId xmlns:a16="http://schemas.microsoft.com/office/drawing/2014/main" id="{DE2D14A7-9607-40D5-A458-952F08D1F486}"/>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2633" name="Freeform: Shape 2632">
              <a:extLst>
                <a:ext uri="{FF2B5EF4-FFF2-40B4-BE49-F238E27FC236}">
                  <a16:creationId xmlns:a16="http://schemas.microsoft.com/office/drawing/2014/main" id="{BDCD8B9D-236A-445B-A399-16382D5FD13A}"/>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2634" name="Freeform: Shape 2633">
              <a:extLst>
                <a:ext uri="{FF2B5EF4-FFF2-40B4-BE49-F238E27FC236}">
                  <a16:creationId xmlns:a16="http://schemas.microsoft.com/office/drawing/2014/main" id="{490558B1-2218-4F2A-9C6C-9C2A9E890087}"/>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2635" name="Freeform: Shape 2634">
              <a:extLst>
                <a:ext uri="{FF2B5EF4-FFF2-40B4-BE49-F238E27FC236}">
                  <a16:creationId xmlns:a16="http://schemas.microsoft.com/office/drawing/2014/main" id="{D3CDC916-8821-41D8-8B1A-677DE5C87E95}"/>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636" name="Freeform: Shape 2635">
              <a:extLst>
                <a:ext uri="{FF2B5EF4-FFF2-40B4-BE49-F238E27FC236}">
                  <a16:creationId xmlns:a16="http://schemas.microsoft.com/office/drawing/2014/main" id="{12BEC535-00A2-4760-9275-69F00146C2CD}"/>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2637" name="Freeform: Shape 2636">
              <a:extLst>
                <a:ext uri="{FF2B5EF4-FFF2-40B4-BE49-F238E27FC236}">
                  <a16:creationId xmlns:a16="http://schemas.microsoft.com/office/drawing/2014/main" id="{60386862-D4E3-44BB-A15C-CA5C8B598322}"/>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2638" name="Freeform: Shape 2637">
              <a:extLst>
                <a:ext uri="{FF2B5EF4-FFF2-40B4-BE49-F238E27FC236}">
                  <a16:creationId xmlns:a16="http://schemas.microsoft.com/office/drawing/2014/main" id="{F9FF8BA4-7129-49F3-8470-59E105990583}"/>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2639" name="Freeform: Shape 2638">
              <a:extLst>
                <a:ext uri="{FF2B5EF4-FFF2-40B4-BE49-F238E27FC236}">
                  <a16:creationId xmlns:a16="http://schemas.microsoft.com/office/drawing/2014/main" id="{915AF860-757E-4535-BFC8-D37B63CB87F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2640" name="Freeform: Shape 2639">
              <a:extLst>
                <a:ext uri="{FF2B5EF4-FFF2-40B4-BE49-F238E27FC236}">
                  <a16:creationId xmlns:a16="http://schemas.microsoft.com/office/drawing/2014/main" id="{F26D3B12-94C1-4EEA-A356-B747B8EAAB04}"/>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2641" name="Freeform: Shape 2640">
              <a:extLst>
                <a:ext uri="{FF2B5EF4-FFF2-40B4-BE49-F238E27FC236}">
                  <a16:creationId xmlns:a16="http://schemas.microsoft.com/office/drawing/2014/main" id="{0FD8E2A5-F17F-4803-9DAB-D815938B2EF7}"/>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2642" name="Freeform: Shape 2641">
              <a:extLst>
                <a:ext uri="{FF2B5EF4-FFF2-40B4-BE49-F238E27FC236}">
                  <a16:creationId xmlns:a16="http://schemas.microsoft.com/office/drawing/2014/main" id="{1FABBCBD-92B3-4085-9880-A0A4538C7F14}"/>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2643" name="Freeform: Shape 2642">
              <a:extLst>
                <a:ext uri="{FF2B5EF4-FFF2-40B4-BE49-F238E27FC236}">
                  <a16:creationId xmlns:a16="http://schemas.microsoft.com/office/drawing/2014/main" id="{64ABB6F3-F537-42C1-92E6-4E77321D0F82}"/>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2644" name="Freeform: Shape 2643">
              <a:extLst>
                <a:ext uri="{FF2B5EF4-FFF2-40B4-BE49-F238E27FC236}">
                  <a16:creationId xmlns:a16="http://schemas.microsoft.com/office/drawing/2014/main" id="{6CDF6EB8-D26E-4F19-86E2-C47A1115420A}"/>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2645" name="Freeform: Shape 2644">
              <a:extLst>
                <a:ext uri="{FF2B5EF4-FFF2-40B4-BE49-F238E27FC236}">
                  <a16:creationId xmlns:a16="http://schemas.microsoft.com/office/drawing/2014/main" id="{FAC89B75-D3A3-4423-B65A-2B4E43DAB4D2}"/>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2646" name="Freeform: Shape 2645">
              <a:extLst>
                <a:ext uri="{FF2B5EF4-FFF2-40B4-BE49-F238E27FC236}">
                  <a16:creationId xmlns:a16="http://schemas.microsoft.com/office/drawing/2014/main" id="{104024A0-722A-4A6C-95DE-D28F2E3944A8}"/>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2647" name="Freeform: Shape 2646">
              <a:extLst>
                <a:ext uri="{FF2B5EF4-FFF2-40B4-BE49-F238E27FC236}">
                  <a16:creationId xmlns:a16="http://schemas.microsoft.com/office/drawing/2014/main" id="{48C92712-C2D8-4FB4-96C2-CF99EB45AE7B}"/>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2648" name="Freeform: Shape 2647">
              <a:extLst>
                <a:ext uri="{FF2B5EF4-FFF2-40B4-BE49-F238E27FC236}">
                  <a16:creationId xmlns:a16="http://schemas.microsoft.com/office/drawing/2014/main" id="{7BAA98A5-213F-4496-8542-083744509366}"/>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2649" name="Freeform: Shape 2648">
              <a:extLst>
                <a:ext uri="{FF2B5EF4-FFF2-40B4-BE49-F238E27FC236}">
                  <a16:creationId xmlns:a16="http://schemas.microsoft.com/office/drawing/2014/main" id="{37AA3274-CC2F-4F78-92E1-8BFB78D087B6}"/>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2650" name="Freeform: Shape 2649">
              <a:extLst>
                <a:ext uri="{FF2B5EF4-FFF2-40B4-BE49-F238E27FC236}">
                  <a16:creationId xmlns:a16="http://schemas.microsoft.com/office/drawing/2014/main" id="{FF91BA4D-624D-491B-8782-E6A648819BA7}"/>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2651" name="Freeform: Shape 2650">
              <a:extLst>
                <a:ext uri="{FF2B5EF4-FFF2-40B4-BE49-F238E27FC236}">
                  <a16:creationId xmlns:a16="http://schemas.microsoft.com/office/drawing/2014/main" id="{5E39710C-6315-4ECE-8E32-7E36E4C370E4}"/>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2652" name="Freeform: Shape 2651">
              <a:extLst>
                <a:ext uri="{FF2B5EF4-FFF2-40B4-BE49-F238E27FC236}">
                  <a16:creationId xmlns:a16="http://schemas.microsoft.com/office/drawing/2014/main" id="{60F145D0-A3F1-46DC-9316-E724D748D8F0}"/>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2653" name="Freeform: Shape 2652">
              <a:extLst>
                <a:ext uri="{FF2B5EF4-FFF2-40B4-BE49-F238E27FC236}">
                  <a16:creationId xmlns:a16="http://schemas.microsoft.com/office/drawing/2014/main" id="{4C681C39-0EBF-4DDE-B843-5BFFF247B2D5}"/>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2654" name="Freeform: Shape 2653">
              <a:extLst>
                <a:ext uri="{FF2B5EF4-FFF2-40B4-BE49-F238E27FC236}">
                  <a16:creationId xmlns:a16="http://schemas.microsoft.com/office/drawing/2014/main" id="{8106EF2C-354C-4CF6-8064-07629F3D26D6}"/>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2655" name="Freeform: Shape 2654">
              <a:extLst>
                <a:ext uri="{FF2B5EF4-FFF2-40B4-BE49-F238E27FC236}">
                  <a16:creationId xmlns:a16="http://schemas.microsoft.com/office/drawing/2014/main" id="{A2023BB0-2413-4D23-B615-266AA7616D84}"/>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2656" name="Freeform: Shape 2655">
              <a:extLst>
                <a:ext uri="{FF2B5EF4-FFF2-40B4-BE49-F238E27FC236}">
                  <a16:creationId xmlns:a16="http://schemas.microsoft.com/office/drawing/2014/main" id="{FBECACAC-47F7-45E2-B9D3-E277BB6D9463}"/>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2657" name="Freeform: Shape 2656">
              <a:extLst>
                <a:ext uri="{FF2B5EF4-FFF2-40B4-BE49-F238E27FC236}">
                  <a16:creationId xmlns:a16="http://schemas.microsoft.com/office/drawing/2014/main" id="{2B675125-931D-460F-8BD9-2566BF7B804C}"/>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2658" name="Freeform: Shape 2657">
              <a:extLst>
                <a:ext uri="{FF2B5EF4-FFF2-40B4-BE49-F238E27FC236}">
                  <a16:creationId xmlns:a16="http://schemas.microsoft.com/office/drawing/2014/main" id="{774E5D2B-5095-4161-B435-719F615B46CF}"/>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2659" name="Freeform: Shape 2658">
              <a:extLst>
                <a:ext uri="{FF2B5EF4-FFF2-40B4-BE49-F238E27FC236}">
                  <a16:creationId xmlns:a16="http://schemas.microsoft.com/office/drawing/2014/main" id="{D62899BA-D926-4BE8-9A2D-26BB9FBA1D66}"/>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2660" name="Freeform: Shape 2659">
              <a:extLst>
                <a:ext uri="{FF2B5EF4-FFF2-40B4-BE49-F238E27FC236}">
                  <a16:creationId xmlns:a16="http://schemas.microsoft.com/office/drawing/2014/main" id="{D5463843-0593-4813-B726-C45DDCA20EE9}"/>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2661" name="Freeform: Shape 2660">
              <a:extLst>
                <a:ext uri="{FF2B5EF4-FFF2-40B4-BE49-F238E27FC236}">
                  <a16:creationId xmlns:a16="http://schemas.microsoft.com/office/drawing/2014/main" id="{BDE1B3F0-28AC-4D55-9A58-A72176EA5AC8}"/>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2662" name="Freeform: Shape 2661">
              <a:extLst>
                <a:ext uri="{FF2B5EF4-FFF2-40B4-BE49-F238E27FC236}">
                  <a16:creationId xmlns:a16="http://schemas.microsoft.com/office/drawing/2014/main" id="{73812F7C-4B5F-4C90-B0F1-8CEF93502BA9}"/>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2663" name="Freeform: Shape 2662">
              <a:extLst>
                <a:ext uri="{FF2B5EF4-FFF2-40B4-BE49-F238E27FC236}">
                  <a16:creationId xmlns:a16="http://schemas.microsoft.com/office/drawing/2014/main" id="{740B1050-CA12-4ACD-88A6-205AF4624794}"/>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2664" name="Freeform: Shape 2663">
              <a:extLst>
                <a:ext uri="{FF2B5EF4-FFF2-40B4-BE49-F238E27FC236}">
                  <a16:creationId xmlns:a16="http://schemas.microsoft.com/office/drawing/2014/main" id="{2195C21B-08EB-4745-8777-5EF1811A3B0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2665" name="Freeform: Shape 2664">
              <a:extLst>
                <a:ext uri="{FF2B5EF4-FFF2-40B4-BE49-F238E27FC236}">
                  <a16:creationId xmlns:a16="http://schemas.microsoft.com/office/drawing/2014/main" id="{66BB6141-ED11-48A7-8D5B-03CFD26EE8B4}"/>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2666" name="Freeform: Shape 2665">
              <a:extLst>
                <a:ext uri="{FF2B5EF4-FFF2-40B4-BE49-F238E27FC236}">
                  <a16:creationId xmlns:a16="http://schemas.microsoft.com/office/drawing/2014/main" id="{6E21AFC4-D0AB-48BD-9700-4F78FCF8DA1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2667" name="Freeform: Shape 2666">
              <a:extLst>
                <a:ext uri="{FF2B5EF4-FFF2-40B4-BE49-F238E27FC236}">
                  <a16:creationId xmlns:a16="http://schemas.microsoft.com/office/drawing/2014/main" id="{03AA03E3-DFA7-4923-9DFD-A7E375C55C61}"/>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2668" name="Freeform: Shape 2667">
              <a:extLst>
                <a:ext uri="{FF2B5EF4-FFF2-40B4-BE49-F238E27FC236}">
                  <a16:creationId xmlns:a16="http://schemas.microsoft.com/office/drawing/2014/main" id="{D379ECB4-C29A-487E-A808-2E47BEC86CBC}"/>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2669" name="Freeform: Shape 2668">
              <a:extLst>
                <a:ext uri="{FF2B5EF4-FFF2-40B4-BE49-F238E27FC236}">
                  <a16:creationId xmlns:a16="http://schemas.microsoft.com/office/drawing/2014/main" id="{CBB7FEC5-550D-48C8-8718-7936E8A213B2}"/>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2670" name="Freeform: Shape 2669">
              <a:extLst>
                <a:ext uri="{FF2B5EF4-FFF2-40B4-BE49-F238E27FC236}">
                  <a16:creationId xmlns:a16="http://schemas.microsoft.com/office/drawing/2014/main" id="{E7E5F385-6363-4937-BC65-AC7CC0F723CE}"/>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2671" name="Freeform: Shape 2670">
              <a:extLst>
                <a:ext uri="{FF2B5EF4-FFF2-40B4-BE49-F238E27FC236}">
                  <a16:creationId xmlns:a16="http://schemas.microsoft.com/office/drawing/2014/main" id="{54BE5784-BA96-489B-8CDE-AE1757B5C956}"/>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2672" name="Freeform: Shape 2671">
              <a:extLst>
                <a:ext uri="{FF2B5EF4-FFF2-40B4-BE49-F238E27FC236}">
                  <a16:creationId xmlns:a16="http://schemas.microsoft.com/office/drawing/2014/main" id="{E4D6CDFC-8600-41C2-9FA4-49C7F81629CE}"/>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2673" name="Freeform: Shape 2672">
              <a:extLst>
                <a:ext uri="{FF2B5EF4-FFF2-40B4-BE49-F238E27FC236}">
                  <a16:creationId xmlns:a16="http://schemas.microsoft.com/office/drawing/2014/main" id="{7FF603FE-2CA7-4CD3-BC0E-DFE861052395}"/>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2674" name="Freeform: Shape 2673">
              <a:extLst>
                <a:ext uri="{FF2B5EF4-FFF2-40B4-BE49-F238E27FC236}">
                  <a16:creationId xmlns:a16="http://schemas.microsoft.com/office/drawing/2014/main" id="{BD9819A6-2A5A-4394-8BF9-181074DC5408}"/>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2675" name="Freeform: Shape 2674">
              <a:extLst>
                <a:ext uri="{FF2B5EF4-FFF2-40B4-BE49-F238E27FC236}">
                  <a16:creationId xmlns:a16="http://schemas.microsoft.com/office/drawing/2014/main" id="{FA8C1356-446C-48FD-8AA0-5409A9C9514F}"/>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2676" name="Freeform: Shape 2675">
              <a:extLst>
                <a:ext uri="{FF2B5EF4-FFF2-40B4-BE49-F238E27FC236}">
                  <a16:creationId xmlns:a16="http://schemas.microsoft.com/office/drawing/2014/main" id="{939E8D5A-6F56-4906-B162-9DA53CBFB650}"/>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2677" name="Freeform: Shape 2676">
              <a:extLst>
                <a:ext uri="{FF2B5EF4-FFF2-40B4-BE49-F238E27FC236}">
                  <a16:creationId xmlns:a16="http://schemas.microsoft.com/office/drawing/2014/main" id="{51F123BA-124E-456A-8556-ACB116908B00}"/>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2678" name="Freeform: Shape 2677">
              <a:extLst>
                <a:ext uri="{FF2B5EF4-FFF2-40B4-BE49-F238E27FC236}">
                  <a16:creationId xmlns:a16="http://schemas.microsoft.com/office/drawing/2014/main" id="{7C8D6ABE-E50C-4C13-9663-5A0171D2365C}"/>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2679" name="Freeform: Shape 2678">
              <a:extLst>
                <a:ext uri="{FF2B5EF4-FFF2-40B4-BE49-F238E27FC236}">
                  <a16:creationId xmlns:a16="http://schemas.microsoft.com/office/drawing/2014/main" id="{93B5C1B6-D700-4D8B-914A-044E16FC18B1}"/>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2680" name="Freeform: Shape 2679">
              <a:extLst>
                <a:ext uri="{FF2B5EF4-FFF2-40B4-BE49-F238E27FC236}">
                  <a16:creationId xmlns:a16="http://schemas.microsoft.com/office/drawing/2014/main" id="{5E370799-C797-47A1-8A5C-B9023E2E9DD6}"/>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2681" name="Freeform: Shape 2680">
              <a:extLst>
                <a:ext uri="{FF2B5EF4-FFF2-40B4-BE49-F238E27FC236}">
                  <a16:creationId xmlns:a16="http://schemas.microsoft.com/office/drawing/2014/main" id="{168BA1BF-61EF-4551-8261-4CFE5160236C}"/>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2682" name="Freeform: Shape 2681">
              <a:extLst>
                <a:ext uri="{FF2B5EF4-FFF2-40B4-BE49-F238E27FC236}">
                  <a16:creationId xmlns:a16="http://schemas.microsoft.com/office/drawing/2014/main" id="{9B1EC1DD-FED5-439F-A589-B37DFD2A8B45}"/>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2683" name="Freeform: Shape 2682">
              <a:extLst>
                <a:ext uri="{FF2B5EF4-FFF2-40B4-BE49-F238E27FC236}">
                  <a16:creationId xmlns:a16="http://schemas.microsoft.com/office/drawing/2014/main" id="{176152CC-DEEA-4EE4-9F2A-816E96F7636E}"/>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2684" name="Freeform: Shape 2683">
              <a:extLst>
                <a:ext uri="{FF2B5EF4-FFF2-40B4-BE49-F238E27FC236}">
                  <a16:creationId xmlns:a16="http://schemas.microsoft.com/office/drawing/2014/main" id="{331978E1-2861-43AE-B445-449816788056}"/>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2685" name="Freeform: Shape 2684">
              <a:extLst>
                <a:ext uri="{FF2B5EF4-FFF2-40B4-BE49-F238E27FC236}">
                  <a16:creationId xmlns:a16="http://schemas.microsoft.com/office/drawing/2014/main" id="{B6E9BB56-E552-4E24-BB93-1F4775C7C793}"/>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2686" name="Freeform: Shape 2685">
              <a:extLst>
                <a:ext uri="{FF2B5EF4-FFF2-40B4-BE49-F238E27FC236}">
                  <a16:creationId xmlns:a16="http://schemas.microsoft.com/office/drawing/2014/main" id="{98C1378B-EA8D-4237-B171-2B5B1084197C}"/>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2687" name="Freeform: Shape 2686">
              <a:extLst>
                <a:ext uri="{FF2B5EF4-FFF2-40B4-BE49-F238E27FC236}">
                  <a16:creationId xmlns:a16="http://schemas.microsoft.com/office/drawing/2014/main" id="{51AEA726-06DD-4D5C-BC9D-DECF62AF8937}"/>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2688" name="Freeform: Shape 2687">
              <a:extLst>
                <a:ext uri="{FF2B5EF4-FFF2-40B4-BE49-F238E27FC236}">
                  <a16:creationId xmlns:a16="http://schemas.microsoft.com/office/drawing/2014/main" id="{C85C8BB8-E1F1-4F3A-8B39-D435888E7C6A}"/>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2689" name="Freeform: Shape 2688">
              <a:extLst>
                <a:ext uri="{FF2B5EF4-FFF2-40B4-BE49-F238E27FC236}">
                  <a16:creationId xmlns:a16="http://schemas.microsoft.com/office/drawing/2014/main" id="{8EA3388C-5F09-4DD3-A3C8-9085BE81A248}"/>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2690" name="Freeform: Shape 2689">
              <a:extLst>
                <a:ext uri="{FF2B5EF4-FFF2-40B4-BE49-F238E27FC236}">
                  <a16:creationId xmlns:a16="http://schemas.microsoft.com/office/drawing/2014/main" id="{FA3DB6C5-061E-4887-BFA7-D29246009244}"/>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691" name="Freeform: Shape 2690">
              <a:extLst>
                <a:ext uri="{FF2B5EF4-FFF2-40B4-BE49-F238E27FC236}">
                  <a16:creationId xmlns:a16="http://schemas.microsoft.com/office/drawing/2014/main" id="{3537D4E0-5DE1-4900-8672-490F975BD457}"/>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2692" name="Freeform: Shape 2691">
              <a:extLst>
                <a:ext uri="{FF2B5EF4-FFF2-40B4-BE49-F238E27FC236}">
                  <a16:creationId xmlns:a16="http://schemas.microsoft.com/office/drawing/2014/main" id="{EDFA91B0-E900-4487-B1DB-10FA52EB2169}"/>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693" name="Freeform: Shape 2692">
              <a:extLst>
                <a:ext uri="{FF2B5EF4-FFF2-40B4-BE49-F238E27FC236}">
                  <a16:creationId xmlns:a16="http://schemas.microsoft.com/office/drawing/2014/main" id="{E754EDED-43C6-4ABD-B237-8E9009BBAB1F}"/>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2694" name="Freeform: Shape 2693">
              <a:extLst>
                <a:ext uri="{FF2B5EF4-FFF2-40B4-BE49-F238E27FC236}">
                  <a16:creationId xmlns:a16="http://schemas.microsoft.com/office/drawing/2014/main" id="{EE82DB51-023E-4B44-87B3-F68E92394B74}"/>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2695" name="Freeform: Shape 2694">
              <a:extLst>
                <a:ext uri="{FF2B5EF4-FFF2-40B4-BE49-F238E27FC236}">
                  <a16:creationId xmlns:a16="http://schemas.microsoft.com/office/drawing/2014/main" id="{9E697F67-734A-49DD-B576-7B4E7F16A1B7}"/>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696" name="Freeform: Shape 2695">
              <a:extLst>
                <a:ext uri="{FF2B5EF4-FFF2-40B4-BE49-F238E27FC236}">
                  <a16:creationId xmlns:a16="http://schemas.microsoft.com/office/drawing/2014/main" id="{A3FAA47E-3BA0-4483-8E93-8BA3755FD2E5}"/>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2697" name="Freeform: Shape 2696">
              <a:extLst>
                <a:ext uri="{FF2B5EF4-FFF2-40B4-BE49-F238E27FC236}">
                  <a16:creationId xmlns:a16="http://schemas.microsoft.com/office/drawing/2014/main" id="{DDF4BD02-0AAE-4639-94BE-1B4F86145078}"/>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2698" name="Freeform: Shape 2697">
              <a:extLst>
                <a:ext uri="{FF2B5EF4-FFF2-40B4-BE49-F238E27FC236}">
                  <a16:creationId xmlns:a16="http://schemas.microsoft.com/office/drawing/2014/main" id="{F935C1C2-FF9C-41DB-875C-08482564236E}"/>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2699" name="Freeform: Shape 2698">
              <a:extLst>
                <a:ext uri="{FF2B5EF4-FFF2-40B4-BE49-F238E27FC236}">
                  <a16:creationId xmlns:a16="http://schemas.microsoft.com/office/drawing/2014/main" id="{FB24E47F-3673-4670-836E-C742FD19881E}"/>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2700" name="Freeform: Shape 2699">
              <a:extLst>
                <a:ext uri="{FF2B5EF4-FFF2-40B4-BE49-F238E27FC236}">
                  <a16:creationId xmlns:a16="http://schemas.microsoft.com/office/drawing/2014/main" id="{C522A32E-F43A-467B-A4F1-ACF9BCE833AB}"/>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2701" name="Freeform: Shape 2700">
              <a:extLst>
                <a:ext uri="{FF2B5EF4-FFF2-40B4-BE49-F238E27FC236}">
                  <a16:creationId xmlns:a16="http://schemas.microsoft.com/office/drawing/2014/main" id="{D4784049-371A-4C7F-B0F5-2E8F52073F53}"/>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2702" name="Freeform: Shape 2701">
              <a:extLst>
                <a:ext uri="{FF2B5EF4-FFF2-40B4-BE49-F238E27FC236}">
                  <a16:creationId xmlns:a16="http://schemas.microsoft.com/office/drawing/2014/main" id="{C4A29753-C039-4485-9EA1-D1E3C19B7CB4}"/>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2703" name="Freeform: Shape 2702">
              <a:extLst>
                <a:ext uri="{FF2B5EF4-FFF2-40B4-BE49-F238E27FC236}">
                  <a16:creationId xmlns:a16="http://schemas.microsoft.com/office/drawing/2014/main" id="{CAC54677-F2EE-46F2-84F6-3F00CB5D4783}"/>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2704" name="Freeform: Shape 2703">
              <a:extLst>
                <a:ext uri="{FF2B5EF4-FFF2-40B4-BE49-F238E27FC236}">
                  <a16:creationId xmlns:a16="http://schemas.microsoft.com/office/drawing/2014/main" id="{1D9560E7-3D04-45AD-8726-91BCD795E57E}"/>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2705" name="Freeform: Shape 2704">
              <a:extLst>
                <a:ext uri="{FF2B5EF4-FFF2-40B4-BE49-F238E27FC236}">
                  <a16:creationId xmlns:a16="http://schemas.microsoft.com/office/drawing/2014/main" id="{3F113788-23FE-4DD9-9212-BCFE5ADD972F}"/>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2706" name="Freeform: Shape 2705">
              <a:extLst>
                <a:ext uri="{FF2B5EF4-FFF2-40B4-BE49-F238E27FC236}">
                  <a16:creationId xmlns:a16="http://schemas.microsoft.com/office/drawing/2014/main" id="{205F2D9D-9DE5-4841-997B-6297B5A145E4}"/>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2707" name="Freeform: Shape 2706">
              <a:extLst>
                <a:ext uri="{FF2B5EF4-FFF2-40B4-BE49-F238E27FC236}">
                  <a16:creationId xmlns:a16="http://schemas.microsoft.com/office/drawing/2014/main" id="{52026450-80A5-42C7-A206-20645C197EB4}"/>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2708" name="Freeform: Shape 2707">
              <a:extLst>
                <a:ext uri="{FF2B5EF4-FFF2-40B4-BE49-F238E27FC236}">
                  <a16:creationId xmlns:a16="http://schemas.microsoft.com/office/drawing/2014/main" id="{A57B39A7-A8D7-4C28-9F6D-9D8EC1B6C2D3}"/>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2709" name="Freeform: Shape 2708">
              <a:extLst>
                <a:ext uri="{FF2B5EF4-FFF2-40B4-BE49-F238E27FC236}">
                  <a16:creationId xmlns:a16="http://schemas.microsoft.com/office/drawing/2014/main" id="{90416E08-6B1F-4173-A2D5-7C7BB511714D}"/>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2710" name="Freeform: Shape 2709">
              <a:extLst>
                <a:ext uri="{FF2B5EF4-FFF2-40B4-BE49-F238E27FC236}">
                  <a16:creationId xmlns:a16="http://schemas.microsoft.com/office/drawing/2014/main" id="{D9B8B724-9CC9-49C4-8D87-2F7DBEFFE816}"/>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2711" name="Freeform: Shape 2710">
              <a:extLst>
                <a:ext uri="{FF2B5EF4-FFF2-40B4-BE49-F238E27FC236}">
                  <a16:creationId xmlns:a16="http://schemas.microsoft.com/office/drawing/2014/main" id="{818958FA-34A0-48D0-8101-3A9A303C165F}"/>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2712" name="Freeform: Shape 2711">
              <a:extLst>
                <a:ext uri="{FF2B5EF4-FFF2-40B4-BE49-F238E27FC236}">
                  <a16:creationId xmlns:a16="http://schemas.microsoft.com/office/drawing/2014/main" id="{E42090B4-AF10-4418-9226-3D72E2B2925A}"/>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2713" name="Freeform: Shape 2712">
              <a:extLst>
                <a:ext uri="{FF2B5EF4-FFF2-40B4-BE49-F238E27FC236}">
                  <a16:creationId xmlns:a16="http://schemas.microsoft.com/office/drawing/2014/main" id="{F1F08EF9-E1D3-4509-BE0D-09697A956DD6}"/>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2714" name="Freeform: Shape 2713">
              <a:extLst>
                <a:ext uri="{FF2B5EF4-FFF2-40B4-BE49-F238E27FC236}">
                  <a16:creationId xmlns:a16="http://schemas.microsoft.com/office/drawing/2014/main" id="{5E607EAF-9FF8-40A5-BC9E-7AC036F2DB5D}"/>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2715" name="Freeform: Shape 2714">
              <a:extLst>
                <a:ext uri="{FF2B5EF4-FFF2-40B4-BE49-F238E27FC236}">
                  <a16:creationId xmlns:a16="http://schemas.microsoft.com/office/drawing/2014/main" id="{68482B2B-C116-4F0C-A117-2A6AF4A50C20}"/>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2716" name="Freeform: Shape 2715">
              <a:extLst>
                <a:ext uri="{FF2B5EF4-FFF2-40B4-BE49-F238E27FC236}">
                  <a16:creationId xmlns:a16="http://schemas.microsoft.com/office/drawing/2014/main" id="{7268AA27-C920-48D9-A2A2-02AFA38C891D}"/>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2717" name="Freeform: Shape 2716">
              <a:extLst>
                <a:ext uri="{FF2B5EF4-FFF2-40B4-BE49-F238E27FC236}">
                  <a16:creationId xmlns:a16="http://schemas.microsoft.com/office/drawing/2014/main" id="{817AC5BA-FFA1-438A-9077-8199C1553B6C}"/>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2718" name="Freeform: Shape 2717">
              <a:extLst>
                <a:ext uri="{FF2B5EF4-FFF2-40B4-BE49-F238E27FC236}">
                  <a16:creationId xmlns:a16="http://schemas.microsoft.com/office/drawing/2014/main" id="{B1C25F08-F88B-4599-BB84-29E31A86826A}"/>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2719" name="Freeform: Shape 2718">
              <a:extLst>
                <a:ext uri="{FF2B5EF4-FFF2-40B4-BE49-F238E27FC236}">
                  <a16:creationId xmlns:a16="http://schemas.microsoft.com/office/drawing/2014/main" id="{92A2A6F7-2555-43D7-AAEB-CC3884F35867}"/>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2720" name="Freeform: Shape 2719">
              <a:extLst>
                <a:ext uri="{FF2B5EF4-FFF2-40B4-BE49-F238E27FC236}">
                  <a16:creationId xmlns:a16="http://schemas.microsoft.com/office/drawing/2014/main" id="{94218116-52EF-47EB-896B-6F8A3FD78997}"/>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2721" name="Freeform: Shape 2720">
              <a:extLst>
                <a:ext uri="{FF2B5EF4-FFF2-40B4-BE49-F238E27FC236}">
                  <a16:creationId xmlns:a16="http://schemas.microsoft.com/office/drawing/2014/main" id="{4C596FC2-0FF4-48A7-94D5-854BF7EFC379}"/>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2722" name="Freeform: Shape 2721">
              <a:extLst>
                <a:ext uri="{FF2B5EF4-FFF2-40B4-BE49-F238E27FC236}">
                  <a16:creationId xmlns:a16="http://schemas.microsoft.com/office/drawing/2014/main" id="{9D2A04B6-2CA0-4450-A067-FE922BD6546A}"/>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2723" name="Freeform: Shape 2722">
              <a:extLst>
                <a:ext uri="{FF2B5EF4-FFF2-40B4-BE49-F238E27FC236}">
                  <a16:creationId xmlns:a16="http://schemas.microsoft.com/office/drawing/2014/main" id="{E2F60D23-70AF-4F02-A7FA-753E07F7155C}"/>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2724" name="Freeform: Shape 2723">
              <a:extLst>
                <a:ext uri="{FF2B5EF4-FFF2-40B4-BE49-F238E27FC236}">
                  <a16:creationId xmlns:a16="http://schemas.microsoft.com/office/drawing/2014/main" id="{19C55B2B-F11C-4180-A5DF-52C752857EBE}"/>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2725" name="Freeform: Shape 2724">
              <a:extLst>
                <a:ext uri="{FF2B5EF4-FFF2-40B4-BE49-F238E27FC236}">
                  <a16:creationId xmlns:a16="http://schemas.microsoft.com/office/drawing/2014/main" id="{171D12E7-644C-4640-B6A2-93EAADBD2135}"/>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2726" name="Freeform: Shape 2725">
              <a:extLst>
                <a:ext uri="{FF2B5EF4-FFF2-40B4-BE49-F238E27FC236}">
                  <a16:creationId xmlns:a16="http://schemas.microsoft.com/office/drawing/2014/main" id="{8BD2A626-3A81-4B7E-B780-7E0406428073}"/>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2727" name="Freeform: Shape 2726">
              <a:extLst>
                <a:ext uri="{FF2B5EF4-FFF2-40B4-BE49-F238E27FC236}">
                  <a16:creationId xmlns:a16="http://schemas.microsoft.com/office/drawing/2014/main" id="{64E442B7-45E5-4F91-8D3D-750732DC3D57}"/>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2728" name="Freeform: Shape 2727">
              <a:extLst>
                <a:ext uri="{FF2B5EF4-FFF2-40B4-BE49-F238E27FC236}">
                  <a16:creationId xmlns:a16="http://schemas.microsoft.com/office/drawing/2014/main" id="{E28CB997-FDEE-4FBD-9DC7-38AB317C1918}"/>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2729" name="Freeform: Shape 2728">
              <a:extLst>
                <a:ext uri="{FF2B5EF4-FFF2-40B4-BE49-F238E27FC236}">
                  <a16:creationId xmlns:a16="http://schemas.microsoft.com/office/drawing/2014/main" id="{EFF85E35-10A4-4C8A-BF7E-32C708B64EB2}"/>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2730" name="Freeform: Shape 2729">
              <a:extLst>
                <a:ext uri="{FF2B5EF4-FFF2-40B4-BE49-F238E27FC236}">
                  <a16:creationId xmlns:a16="http://schemas.microsoft.com/office/drawing/2014/main" id="{F1AF5F82-8770-438A-A131-4F9F7B61C4D8}"/>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2731" name="Freeform: Shape 2730">
              <a:extLst>
                <a:ext uri="{FF2B5EF4-FFF2-40B4-BE49-F238E27FC236}">
                  <a16:creationId xmlns:a16="http://schemas.microsoft.com/office/drawing/2014/main" id="{FAB2FE52-2800-47EF-9B23-267B46E28E1B}"/>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2732" name="Freeform: Shape 2731">
              <a:extLst>
                <a:ext uri="{FF2B5EF4-FFF2-40B4-BE49-F238E27FC236}">
                  <a16:creationId xmlns:a16="http://schemas.microsoft.com/office/drawing/2014/main" id="{FA6BC62C-B656-465C-B4F8-283AEEB6D093}"/>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2733" name="Freeform: Shape 2732">
              <a:extLst>
                <a:ext uri="{FF2B5EF4-FFF2-40B4-BE49-F238E27FC236}">
                  <a16:creationId xmlns:a16="http://schemas.microsoft.com/office/drawing/2014/main" id="{8BA0C9BD-B669-4B2B-A40C-BCAFF392DAA3}"/>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2734" name="Freeform: Shape 2733">
              <a:extLst>
                <a:ext uri="{FF2B5EF4-FFF2-40B4-BE49-F238E27FC236}">
                  <a16:creationId xmlns:a16="http://schemas.microsoft.com/office/drawing/2014/main" id="{462722B1-675E-455B-A27C-EAF840FBE49A}"/>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2735" name="Freeform: Shape 2734">
              <a:extLst>
                <a:ext uri="{FF2B5EF4-FFF2-40B4-BE49-F238E27FC236}">
                  <a16:creationId xmlns:a16="http://schemas.microsoft.com/office/drawing/2014/main" id="{98DE2AEF-2A09-4B38-8DFC-C00D0F18A89E}"/>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2736" name="Freeform: Shape 2735">
              <a:extLst>
                <a:ext uri="{FF2B5EF4-FFF2-40B4-BE49-F238E27FC236}">
                  <a16:creationId xmlns:a16="http://schemas.microsoft.com/office/drawing/2014/main" id="{0CBE46E0-96D1-4C64-A19F-E8EA22CE5EA0}"/>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2737" name="Freeform: Shape 2736">
              <a:extLst>
                <a:ext uri="{FF2B5EF4-FFF2-40B4-BE49-F238E27FC236}">
                  <a16:creationId xmlns:a16="http://schemas.microsoft.com/office/drawing/2014/main" id="{DE9B4EB7-ECDC-4FEA-A712-857A111E64CC}"/>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2738" name="Freeform: Shape 2737">
              <a:extLst>
                <a:ext uri="{FF2B5EF4-FFF2-40B4-BE49-F238E27FC236}">
                  <a16:creationId xmlns:a16="http://schemas.microsoft.com/office/drawing/2014/main" id="{F89F3A11-7C32-47C6-A16E-B81C0A68D388}"/>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2739" name="Freeform: Shape 2738">
              <a:extLst>
                <a:ext uri="{FF2B5EF4-FFF2-40B4-BE49-F238E27FC236}">
                  <a16:creationId xmlns:a16="http://schemas.microsoft.com/office/drawing/2014/main" id="{7AB15359-5E5A-464E-81A6-5BCFB9A2F15A}"/>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2740" name="Freeform: Shape 2739">
              <a:extLst>
                <a:ext uri="{FF2B5EF4-FFF2-40B4-BE49-F238E27FC236}">
                  <a16:creationId xmlns:a16="http://schemas.microsoft.com/office/drawing/2014/main" id="{95C0ACCA-CB3F-4D44-AAD2-9BA61163968A}"/>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2741" name="Freeform: Shape 2740">
              <a:extLst>
                <a:ext uri="{FF2B5EF4-FFF2-40B4-BE49-F238E27FC236}">
                  <a16:creationId xmlns:a16="http://schemas.microsoft.com/office/drawing/2014/main" id="{4E2281D5-C8D5-4C12-B857-FFC062F5EFA4}"/>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2742" name="Freeform: Shape 2741">
              <a:extLst>
                <a:ext uri="{FF2B5EF4-FFF2-40B4-BE49-F238E27FC236}">
                  <a16:creationId xmlns:a16="http://schemas.microsoft.com/office/drawing/2014/main" id="{15A62065-EFB0-49DC-969C-AB299A49691E}"/>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2743" name="Freeform: Shape 2742">
              <a:extLst>
                <a:ext uri="{FF2B5EF4-FFF2-40B4-BE49-F238E27FC236}">
                  <a16:creationId xmlns:a16="http://schemas.microsoft.com/office/drawing/2014/main" id="{69782F88-0C88-4222-B394-DE7B8F450289}"/>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2744" name="Freeform: Shape 2743">
              <a:extLst>
                <a:ext uri="{FF2B5EF4-FFF2-40B4-BE49-F238E27FC236}">
                  <a16:creationId xmlns:a16="http://schemas.microsoft.com/office/drawing/2014/main" id="{657B36A1-B14C-4A45-B8EF-770F2F70540C}"/>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2745" name="Freeform: Shape 2744">
              <a:extLst>
                <a:ext uri="{FF2B5EF4-FFF2-40B4-BE49-F238E27FC236}">
                  <a16:creationId xmlns:a16="http://schemas.microsoft.com/office/drawing/2014/main" id="{3873430B-D53D-4181-B03C-9F77E2B6EC47}"/>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2746" name="Freeform: Shape 2745">
              <a:extLst>
                <a:ext uri="{FF2B5EF4-FFF2-40B4-BE49-F238E27FC236}">
                  <a16:creationId xmlns:a16="http://schemas.microsoft.com/office/drawing/2014/main" id="{54776A8E-B81A-4BE5-A008-5C3634A5BBFB}"/>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2747" name="Freeform: Shape 2746">
              <a:extLst>
                <a:ext uri="{FF2B5EF4-FFF2-40B4-BE49-F238E27FC236}">
                  <a16:creationId xmlns:a16="http://schemas.microsoft.com/office/drawing/2014/main" id="{38CFA2D6-F16E-4CEF-A2EC-9345099B1B80}"/>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748" name="Freeform: Shape 2747">
              <a:extLst>
                <a:ext uri="{FF2B5EF4-FFF2-40B4-BE49-F238E27FC236}">
                  <a16:creationId xmlns:a16="http://schemas.microsoft.com/office/drawing/2014/main" id="{3AB4264A-BA16-4870-86AD-BE7A7FF5BDAE}"/>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2749" name="Freeform: Shape 2748">
              <a:extLst>
                <a:ext uri="{FF2B5EF4-FFF2-40B4-BE49-F238E27FC236}">
                  <a16:creationId xmlns:a16="http://schemas.microsoft.com/office/drawing/2014/main" id="{B598218C-6566-4000-8520-D1F7831FFCE7}"/>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2750" name="Freeform: Shape 2749">
              <a:extLst>
                <a:ext uri="{FF2B5EF4-FFF2-40B4-BE49-F238E27FC236}">
                  <a16:creationId xmlns:a16="http://schemas.microsoft.com/office/drawing/2014/main" id="{579EB26E-984B-4649-B7E2-6B2EF3CF149D}"/>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2751" name="Freeform: Shape 2750">
              <a:extLst>
                <a:ext uri="{FF2B5EF4-FFF2-40B4-BE49-F238E27FC236}">
                  <a16:creationId xmlns:a16="http://schemas.microsoft.com/office/drawing/2014/main" id="{C2EF7E73-F9E9-43A0-9204-35FC0BBAF16F}"/>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2752" name="Freeform: Shape 2751">
              <a:extLst>
                <a:ext uri="{FF2B5EF4-FFF2-40B4-BE49-F238E27FC236}">
                  <a16:creationId xmlns:a16="http://schemas.microsoft.com/office/drawing/2014/main" id="{E84B05CB-2220-4396-87A4-AC0E04A52BDC}"/>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2753" name="Freeform: Shape 2752">
              <a:extLst>
                <a:ext uri="{FF2B5EF4-FFF2-40B4-BE49-F238E27FC236}">
                  <a16:creationId xmlns:a16="http://schemas.microsoft.com/office/drawing/2014/main" id="{A5DE0FED-BB89-44F3-8A7E-F38C9890B0AE}"/>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2754" name="Freeform: Shape 2753">
              <a:extLst>
                <a:ext uri="{FF2B5EF4-FFF2-40B4-BE49-F238E27FC236}">
                  <a16:creationId xmlns:a16="http://schemas.microsoft.com/office/drawing/2014/main" id="{DCF3EB2F-76A1-46B2-981B-C25099841A6C}"/>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2755" name="Freeform: Shape 2754">
              <a:extLst>
                <a:ext uri="{FF2B5EF4-FFF2-40B4-BE49-F238E27FC236}">
                  <a16:creationId xmlns:a16="http://schemas.microsoft.com/office/drawing/2014/main" id="{0D55BA67-05E8-43F0-8919-CAA0C61649F6}"/>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2756" name="Freeform: Shape 2755">
              <a:extLst>
                <a:ext uri="{FF2B5EF4-FFF2-40B4-BE49-F238E27FC236}">
                  <a16:creationId xmlns:a16="http://schemas.microsoft.com/office/drawing/2014/main" id="{7F327B61-51E4-41BF-9436-775AC36F48C7}"/>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2757" name="Freeform: Shape 2756">
              <a:extLst>
                <a:ext uri="{FF2B5EF4-FFF2-40B4-BE49-F238E27FC236}">
                  <a16:creationId xmlns:a16="http://schemas.microsoft.com/office/drawing/2014/main" id="{9A1FC87F-1479-464D-A180-C4E5CEEE0ED5}"/>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2758" name="Freeform: Shape 2757">
              <a:extLst>
                <a:ext uri="{FF2B5EF4-FFF2-40B4-BE49-F238E27FC236}">
                  <a16:creationId xmlns:a16="http://schemas.microsoft.com/office/drawing/2014/main" id="{ABA7B876-5071-449D-847E-5515C52DED1D}"/>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2759" name="Freeform: Shape 2758">
              <a:extLst>
                <a:ext uri="{FF2B5EF4-FFF2-40B4-BE49-F238E27FC236}">
                  <a16:creationId xmlns:a16="http://schemas.microsoft.com/office/drawing/2014/main" id="{3DCEA96D-C307-4EF6-BFEC-C5877CBDC455}"/>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2760" name="Freeform: Shape 2759">
              <a:extLst>
                <a:ext uri="{FF2B5EF4-FFF2-40B4-BE49-F238E27FC236}">
                  <a16:creationId xmlns:a16="http://schemas.microsoft.com/office/drawing/2014/main" id="{12A77015-1CC0-4CC2-A328-0A80F0610A84}"/>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2761" name="Freeform: Shape 2760">
              <a:extLst>
                <a:ext uri="{FF2B5EF4-FFF2-40B4-BE49-F238E27FC236}">
                  <a16:creationId xmlns:a16="http://schemas.microsoft.com/office/drawing/2014/main" id="{CA8C8FD0-D4E7-4233-AECA-02CB7CF804C6}"/>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2762" name="Freeform: Shape 2761">
              <a:extLst>
                <a:ext uri="{FF2B5EF4-FFF2-40B4-BE49-F238E27FC236}">
                  <a16:creationId xmlns:a16="http://schemas.microsoft.com/office/drawing/2014/main" id="{D03A24E9-BF72-4712-89DB-928D9895ADC2}"/>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2763" name="Freeform: Shape 2762">
              <a:extLst>
                <a:ext uri="{FF2B5EF4-FFF2-40B4-BE49-F238E27FC236}">
                  <a16:creationId xmlns:a16="http://schemas.microsoft.com/office/drawing/2014/main" id="{0BE03757-47B8-4C95-990D-EE04A248156E}"/>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2764" name="Freeform: Shape 2763">
              <a:extLst>
                <a:ext uri="{FF2B5EF4-FFF2-40B4-BE49-F238E27FC236}">
                  <a16:creationId xmlns:a16="http://schemas.microsoft.com/office/drawing/2014/main" id="{6E16E856-9DE5-4E96-9370-0216A905B4B2}"/>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2765" name="Freeform: Shape 2764">
              <a:extLst>
                <a:ext uri="{FF2B5EF4-FFF2-40B4-BE49-F238E27FC236}">
                  <a16:creationId xmlns:a16="http://schemas.microsoft.com/office/drawing/2014/main" id="{2F93B1FF-F8A0-49C6-B6D4-6515894886B0}"/>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2766" name="Freeform: Shape 2765">
              <a:extLst>
                <a:ext uri="{FF2B5EF4-FFF2-40B4-BE49-F238E27FC236}">
                  <a16:creationId xmlns:a16="http://schemas.microsoft.com/office/drawing/2014/main" id="{7C5881AA-294D-447F-9B9C-083E1D40C05D}"/>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2767" name="Freeform: Shape 2766">
              <a:extLst>
                <a:ext uri="{FF2B5EF4-FFF2-40B4-BE49-F238E27FC236}">
                  <a16:creationId xmlns:a16="http://schemas.microsoft.com/office/drawing/2014/main" id="{D2527858-28D6-4174-8657-68861C06FD66}"/>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2768" name="Freeform: Shape 2767">
              <a:extLst>
                <a:ext uri="{FF2B5EF4-FFF2-40B4-BE49-F238E27FC236}">
                  <a16:creationId xmlns:a16="http://schemas.microsoft.com/office/drawing/2014/main" id="{ED16F7A1-1393-4686-8421-B6D3038B2D51}"/>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2769" name="Freeform: Shape 2768">
              <a:extLst>
                <a:ext uri="{FF2B5EF4-FFF2-40B4-BE49-F238E27FC236}">
                  <a16:creationId xmlns:a16="http://schemas.microsoft.com/office/drawing/2014/main" id="{DCA43411-5EEF-40C5-87D8-19642ADC3C68}"/>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2770" name="Freeform: Shape 2769">
              <a:extLst>
                <a:ext uri="{FF2B5EF4-FFF2-40B4-BE49-F238E27FC236}">
                  <a16:creationId xmlns:a16="http://schemas.microsoft.com/office/drawing/2014/main" id="{BF4487A9-3E3E-4737-8C4C-DA2DAC163D8A}"/>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2771" name="Freeform: Shape 2770">
              <a:extLst>
                <a:ext uri="{FF2B5EF4-FFF2-40B4-BE49-F238E27FC236}">
                  <a16:creationId xmlns:a16="http://schemas.microsoft.com/office/drawing/2014/main" id="{A3C65D3D-6FCD-435C-BA48-9DEE604C955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2772" name="Freeform: Shape 2771">
              <a:extLst>
                <a:ext uri="{FF2B5EF4-FFF2-40B4-BE49-F238E27FC236}">
                  <a16:creationId xmlns:a16="http://schemas.microsoft.com/office/drawing/2014/main" id="{C13C0644-96DC-411A-BE8B-C675E57295A0}"/>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2773" name="Freeform: Shape 2772">
              <a:extLst>
                <a:ext uri="{FF2B5EF4-FFF2-40B4-BE49-F238E27FC236}">
                  <a16:creationId xmlns:a16="http://schemas.microsoft.com/office/drawing/2014/main" id="{2FBCAA03-732D-4BF4-BDF7-B28ECC86581D}"/>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2774" name="Freeform: Shape 2773">
              <a:extLst>
                <a:ext uri="{FF2B5EF4-FFF2-40B4-BE49-F238E27FC236}">
                  <a16:creationId xmlns:a16="http://schemas.microsoft.com/office/drawing/2014/main" id="{239834E2-27CE-4D36-983D-49285C5FD22A}"/>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2775" name="Freeform: Shape 2774">
              <a:extLst>
                <a:ext uri="{FF2B5EF4-FFF2-40B4-BE49-F238E27FC236}">
                  <a16:creationId xmlns:a16="http://schemas.microsoft.com/office/drawing/2014/main" id="{95449F65-25B8-459A-B657-7DC5992F01F2}"/>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2776" name="Freeform: Shape 2775">
              <a:extLst>
                <a:ext uri="{FF2B5EF4-FFF2-40B4-BE49-F238E27FC236}">
                  <a16:creationId xmlns:a16="http://schemas.microsoft.com/office/drawing/2014/main" id="{65916FCD-A357-4828-A8E6-AA41A94F53E0}"/>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2777" name="Freeform: Shape 2776">
              <a:extLst>
                <a:ext uri="{FF2B5EF4-FFF2-40B4-BE49-F238E27FC236}">
                  <a16:creationId xmlns:a16="http://schemas.microsoft.com/office/drawing/2014/main" id="{3394A629-C13C-4BB5-B1E3-B839353E3C21}"/>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2778" name="Freeform: Shape 2777">
              <a:extLst>
                <a:ext uri="{FF2B5EF4-FFF2-40B4-BE49-F238E27FC236}">
                  <a16:creationId xmlns:a16="http://schemas.microsoft.com/office/drawing/2014/main" id="{96D13681-1E80-414B-B3E3-DFAA1C941D3D}"/>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2779" name="Freeform: Shape 2778">
              <a:extLst>
                <a:ext uri="{FF2B5EF4-FFF2-40B4-BE49-F238E27FC236}">
                  <a16:creationId xmlns:a16="http://schemas.microsoft.com/office/drawing/2014/main" id="{E703CC38-E6AE-4D6B-92A8-0EC012A2F990}"/>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2780" name="Freeform: Shape 2779">
              <a:extLst>
                <a:ext uri="{FF2B5EF4-FFF2-40B4-BE49-F238E27FC236}">
                  <a16:creationId xmlns:a16="http://schemas.microsoft.com/office/drawing/2014/main" id="{00625495-0E10-456E-AE79-F3FB36710776}"/>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2781" name="Freeform: Shape 2780">
              <a:extLst>
                <a:ext uri="{FF2B5EF4-FFF2-40B4-BE49-F238E27FC236}">
                  <a16:creationId xmlns:a16="http://schemas.microsoft.com/office/drawing/2014/main" id="{00A849F6-9664-46C6-A48B-5A5B857203B3}"/>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2782" name="Freeform: Shape 2781">
              <a:extLst>
                <a:ext uri="{FF2B5EF4-FFF2-40B4-BE49-F238E27FC236}">
                  <a16:creationId xmlns:a16="http://schemas.microsoft.com/office/drawing/2014/main" id="{74F5313E-A825-4288-8A10-D6BEAC8402D6}"/>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2783" name="Freeform: Shape 2782">
              <a:extLst>
                <a:ext uri="{FF2B5EF4-FFF2-40B4-BE49-F238E27FC236}">
                  <a16:creationId xmlns:a16="http://schemas.microsoft.com/office/drawing/2014/main" id="{CA59CD1C-6B37-4F75-B4AE-0AB195293527}"/>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2784" name="Freeform: Shape 2783">
              <a:extLst>
                <a:ext uri="{FF2B5EF4-FFF2-40B4-BE49-F238E27FC236}">
                  <a16:creationId xmlns:a16="http://schemas.microsoft.com/office/drawing/2014/main" id="{71A00849-E73A-4C9D-A2DA-E217F719DC2B}"/>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2785" name="Freeform: Shape 2784">
              <a:extLst>
                <a:ext uri="{FF2B5EF4-FFF2-40B4-BE49-F238E27FC236}">
                  <a16:creationId xmlns:a16="http://schemas.microsoft.com/office/drawing/2014/main" id="{EBF9B48C-8520-4703-864D-0DC511FF8D1A}"/>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2786" name="Freeform: Shape 2785">
              <a:extLst>
                <a:ext uri="{FF2B5EF4-FFF2-40B4-BE49-F238E27FC236}">
                  <a16:creationId xmlns:a16="http://schemas.microsoft.com/office/drawing/2014/main" id="{EDFAB1E1-B7AC-461C-BB65-089D4ACCBD9E}"/>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2787" name="Freeform: Shape 2786">
              <a:extLst>
                <a:ext uri="{FF2B5EF4-FFF2-40B4-BE49-F238E27FC236}">
                  <a16:creationId xmlns:a16="http://schemas.microsoft.com/office/drawing/2014/main" id="{C9278A31-B9AF-489C-9CE3-F76E82A7A77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2788" name="Freeform: Shape 2787">
              <a:extLst>
                <a:ext uri="{FF2B5EF4-FFF2-40B4-BE49-F238E27FC236}">
                  <a16:creationId xmlns:a16="http://schemas.microsoft.com/office/drawing/2014/main" id="{F040C1E1-9257-4157-8560-38CAE4F1730A}"/>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2789" name="Freeform: Shape 2788">
              <a:extLst>
                <a:ext uri="{FF2B5EF4-FFF2-40B4-BE49-F238E27FC236}">
                  <a16:creationId xmlns:a16="http://schemas.microsoft.com/office/drawing/2014/main" id="{2F13EB0F-4063-4085-818B-F124AEC57801}"/>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2790" name="Freeform: Shape 2789">
              <a:extLst>
                <a:ext uri="{FF2B5EF4-FFF2-40B4-BE49-F238E27FC236}">
                  <a16:creationId xmlns:a16="http://schemas.microsoft.com/office/drawing/2014/main" id="{D0A89271-4DE9-44CD-A5A6-CEBC6BD5C282}"/>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2791" name="Freeform: Shape 2790">
              <a:extLst>
                <a:ext uri="{FF2B5EF4-FFF2-40B4-BE49-F238E27FC236}">
                  <a16:creationId xmlns:a16="http://schemas.microsoft.com/office/drawing/2014/main" id="{20028368-817C-454A-8963-0FBA1CD5FCA2}"/>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2792" name="Freeform: Shape 2791">
              <a:extLst>
                <a:ext uri="{FF2B5EF4-FFF2-40B4-BE49-F238E27FC236}">
                  <a16:creationId xmlns:a16="http://schemas.microsoft.com/office/drawing/2014/main" id="{F046695D-8497-4C74-8549-46A388069C86}"/>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2793" name="Freeform: Shape 2792">
              <a:extLst>
                <a:ext uri="{FF2B5EF4-FFF2-40B4-BE49-F238E27FC236}">
                  <a16:creationId xmlns:a16="http://schemas.microsoft.com/office/drawing/2014/main" id="{DC388761-43D8-4426-AF25-4D3126AF4FBE}"/>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2794" name="Freeform: Shape 2793">
              <a:extLst>
                <a:ext uri="{FF2B5EF4-FFF2-40B4-BE49-F238E27FC236}">
                  <a16:creationId xmlns:a16="http://schemas.microsoft.com/office/drawing/2014/main" id="{ECFEA4FF-E453-4BCA-A39F-F4A76C00E8DA}"/>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2795" name="Freeform: Shape 2794">
              <a:extLst>
                <a:ext uri="{FF2B5EF4-FFF2-40B4-BE49-F238E27FC236}">
                  <a16:creationId xmlns:a16="http://schemas.microsoft.com/office/drawing/2014/main" id="{454CFA40-A013-4F6F-975F-5B9653E75576}"/>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2796" name="Freeform: Shape 2795">
              <a:extLst>
                <a:ext uri="{FF2B5EF4-FFF2-40B4-BE49-F238E27FC236}">
                  <a16:creationId xmlns:a16="http://schemas.microsoft.com/office/drawing/2014/main" id="{B0368530-5C27-4A50-BD21-F3A98603A499}"/>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2797" name="Freeform: Shape 2796">
              <a:extLst>
                <a:ext uri="{FF2B5EF4-FFF2-40B4-BE49-F238E27FC236}">
                  <a16:creationId xmlns:a16="http://schemas.microsoft.com/office/drawing/2014/main" id="{5727EDC7-4C37-4EF8-9241-D17DB22377D2}"/>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2798" name="Freeform: Shape 2797">
              <a:extLst>
                <a:ext uri="{FF2B5EF4-FFF2-40B4-BE49-F238E27FC236}">
                  <a16:creationId xmlns:a16="http://schemas.microsoft.com/office/drawing/2014/main" id="{FE949ED1-8C6A-47DE-A1B2-8DC15791D672}"/>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2799" name="Freeform: Shape 2798">
              <a:extLst>
                <a:ext uri="{FF2B5EF4-FFF2-40B4-BE49-F238E27FC236}">
                  <a16:creationId xmlns:a16="http://schemas.microsoft.com/office/drawing/2014/main" id="{A95F16F8-4332-45EB-B423-1333F7592FCA}"/>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2800" name="Freeform: Shape 2799">
              <a:extLst>
                <a:ext uri="{FF2B5EF4-FFF2-40B4-BE49-F238E27FC236}">
                  <a16:creationId xmlns:a16="http://schemas.microsoft.com/office/drawing/2014/main" id="{A5BAEF14-AD3F-48F0-BC66-22795347EB00}"/>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2801" name="Freeform: Shape 2800">
              <a:extLst>
                <a:ext uri="{FF2B5EF4-FFF2-40B4-BE49-F238E27FC236}">
                  <a16:creationId xmlns:a16="http://schemas.microsoft.com/office/drawing/2014/main" id="{F35A8726-FDE2-49E2-BD17-C06DDB07F75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2802" name="Freeform: Shape 2801">
              <a:extLst>
                <a:ext uri="{FF2B5EF4-FFF2-40B4-BE49-F238E27FC236}">
                  <a16:creationId xmlns:a16="http://schemas.microsoft.com/office/drawing/2014/main" id="{0F3A2293-357A-45A5-9E96-8074FAB17128}"/>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2803" name="Freeform: Shape 2802">
              <a:extLst>
                <a:ext uri="{FF2B5EF4-FFF2-40B4-BE49-F238E27FC236}">
                  <a16:creationId xmlns:a16="http://schemas.microsoft.com/office/drawing/2014/main" id="{62C1777E-D857-41BB-83B9-78AA11BD57DF}"/>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2804" name="Freeform: Shape 2803">
              <a:extLst>
                <a:ext uri="{FF2B5EF4-FFF2-40B4-BE49-F238E27FC236}">
                  <a16:creationId xmlns:a16="http://schemas.microsoft.com/office/drawing/2014/main" id="{CC4675DA-7C3D-4DA4-A1BE-62E3C9602C3C}"/>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2805" name="Freeform: Shape 2804">
              <a:extLst>
                <a:ext uri="{FF2B5EF4-FFF2-40B4-BE49-F238E27FC236}">
                  <a16:creationId xmlns:a16="http://schemas.microsoft.com/office/drawing/2014/main" id="{3D25876F-5743-4A43-83FF-F99AF366F34B}"/>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2806" name="Freeform: Shape 2805">
              <a:extLst>
                <a:ext uri="{FF2B5EF4-FFF2-40B4-BE49-F238E27FC236}">
                  <a16:creationId xmlns:a16="http://schemas.microsoft.com/office/drawing/2014/main" id="{AB5C468E-BF9D-4FC2-ABD3-016C5C158F2D}"/>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2807" name="Freeform: Shape 2806">
              <a:extLst>
                <a:ext uri="{FF2B5EF4-FFF2-40B4-BE49-F238E27FC236}">
                  <a16:creationId xmlns:a16="http://schemas.microsoft.com/office/drawing/2014/main" id="{C1F74B8C-F5D8-416F-9E8E-B3C4AAF8D07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2808" name="Freeform: Shape 2807">
              <a:extLst>
                <a:ext uri="{FF2B5EF4-FFF2-40B4-BE49-F238E27FC236}">
                  <a16:creationId xmlns:a16="http://schemas.microsoft.com/office/drawing/2014/main" id="{F4304CD4-DEF0-4FE0-A68D-9FCE6691A738}"/>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2809" name="Freeform: Shape 2808">
              <a:extLst>
                <a:ext uri="{FF2B5EF4-FFF2-40B4-BE49-F238E27FC236}">
                  <a16:creationId xmlns:a16="http://schemas.microsoft.com/office/drawing/2014/main" id="{060A04E8-6763-4BC9-A3ED-954DF81A0796}"/>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2810" name="Freeform: Shape 2809">
              <a:extLst>
                <a:ext uri="{FF2B5EF4-FFF2-40B4-BE49-F238E27FC236}">
                  <a16:creationId xmlns:a16="http://schemas.microsoft.com/office/drawing/2014/main" id="{DCD5B331-451A-4374-B844-8FBFE9911592}"/>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2811" name="Freeform: Shape 2810">
              <a:extLst>
                <a:ext uri="{FF2B5EF4-FFF2-40B4-BE49-F238E27FC236}">
                  <a16:creationId xmlns:a16="http://schemas.microsoft.com/office/drawing/2014/main" id="{45B2C91B-0574-4ED7-A748-6D500CF486FC}"/>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2812" name="Freeform: Shape 2811">
              <a:extLst>
                <a:ext uri="{FF2B5EF4-FFF2-40B4-BE49-F238E27FC236}">
                  <a16:creationId xmlns:a16="http://schemas.microsoft.com/office/drawing/2014/main" id="{494C5D73-95EC-4F84-A146-68CBEEC33B45}"/>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2813" name="Freeform: Shape 2812">
              <a:extLst>
                <a:ext uri="{FF2B5EF4-FFF2-40B4-BE49-F238E27FC236}">
                  <a16:creationId xmlns:a16="http://schemas.microsoft.com/office/drawing/2014/main" id="{86D058E8-B20E-4F5D-9951-E60AB8139DD6}"/>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2814" name="Freeform: Shape 2813">
              <a:extLst>
                <a:ext uri="{FF2B5EF4-FFF2-40B4-BE49-F238E27FC236}">
                  <a16:creationId xmlns:a16="http://schemas.microsoft.com/office/drawing/2014/main" id="{14831BA4-E8A6-48B4-AFF7-13452AF2B200}"/>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2815" name="Freeform: Shape 2814">
              <a:extLst>
                <a:ext uri="{FF2B5EF4-FFF2-40B4-BE49-F238E27FC236}">
                  <a16:creationId xmlns:a16="http://schemas.microsoft.com/office/drawing/2014/main" id="{3A12E28C-A382-459B-88F4-A8D9236050DE}"/>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2816" name="Freeform: Shape 2815">
              <a:extLst>
                <a:ext uri="{FF2B5EF4-FFF2-40B4-BE49-F238E27FC236}">
                  <a16:creationId xmlns:a16="http://schemas.microsoft.com/office/drawing/2014/main" id="{49B1E3C6-31E5-49BE-A6E9-DFC3918435E5}"/>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2817" name="Freeform: Shape 2816">
              <a:extLst>
                <a:ext uri="{FF2B5EF4-FFF2-40B4-BE49-F238E27FC236}">
                  <a16:creationId xmlns:a16="http://schemas.microsoft.com/office/drawing/2014/main" id="{F4C7235D-5AF9-4D65-90F7-A7DFEEF4C88A}"/>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2818" name="Freeform: Shape 2817">
              <a:extLst>
                <a:ext uri="{FF2B5EF4-FFF2-40B4-BE49-F238E27FC236}">
                  <a16:creationId xmlns:a16="http://schemas.microsoft.com/office/drawing/2014/main" id="{94A424E6-7CD6-4771-8C30-57645016BA3F}"/>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2819" name="Freeform: Shape 2818">
              <a:extLst>
                <a:ext uri="{FF2B5EF4-FFF2-40B4-BE49-F238E27FC236}">
                  <a16:creationId xmlns:a16="http://schemas.microsoft.com/office/drawing/2014/main" id="{5DAAC249-8CFB-410A-B136-391F33F8A90E}"/>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820" name="Freeform: Shape 2819">
              <a:extLst>
                <a:ext uri="{FF2B5EF4-FFF2-40B4-BE49-F238E27FC236}">
                  <a16:creationId xmlns:a16="http://schemas.microsoft.com/office/drawing/2014/main" id="{45AF4277-2D25-4E37-8B5C-596AEE59AFC0}"/>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2821" name="Freeform: Shape 2820">
              <a:extLst>
                <a:ext uri="{FF2B5EF4-FFF2-40B4-BE49-F238E27FC236}">
                  <a16:creationId xmlns:a16="http://schemas.microsoft.com/office/drawing/2014/main" id="{89E9B364-4264-4BA0-AD55-8F9107D207A2}"/>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2822" name="Freeform: Shape 2821">
              <a:extLst>
                <a:ext uri="{FF2B5EF4-FFF2-40B4-BE49-F238E27FC236}">
                  <a16:creationId xmlns:a16="http://schemas.microsoft.com/office/drawing/2014/main" id="{C3FA60DA-0E0E-4FC6-881D-FBBF12692956}"/>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2823" name="Freeform: Shape 2822">
              <a:extLst>
                <a:ext uri="{FF2B5EF4-FFF2-40B4-BE49-F238E27FC236}">
                  <a16:creationId xmlns:a16="http://schemas.microsoft.com/office/drawing/2014/main" id="{E3DC70D1-E2E3-4FE6-9C0F-5D385AD42558}"/>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2824" name="Freeform: Shape 2823">
              <a:extLst>
                <a:ext uri="{FF2B5EF4-FFF2-40B4-BE49-F238E27FC236}">
                  <a16:creationId xmlns:a16="http://schemas.microsoft.com/office/drawing/2014/main" id="{9BE5C535-729F-4237-9226-A4CC24A6768A}"/>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2825" name="Freeform: Shape 2824">
              <a:extLst>
                <a:ext uri="{FF2B5EF4-FFF2-40B4-BE49-F238E27FC236}">
                  <a16:creationId xmlns:a16="http://schemas.microsoft.com/office/drawing/2014/main" id="{D02CB482-6F2A-445B-96FE-E7DC7FBB1CFC}"/>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2826" name="Freeform: Shape 2825">
              <a:extLst>
                <a:ext uri="{FF2B5EF4-FFF2-40B4-BE49-F238E27FC236}">
                  <a16:creationId xmlns:a16="http://schemas.microsoft.com/office/drawing/2014/main" id="{91116A2C-4937-4B90-995B-4E2C840984B2}"/>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2827" name="Freeform: Shape 2826">
              <a:extLst>
                <a:ext uri="{FF2B5EF4-FFF2-40B4-BE49-F238E27FC236}">
                  <a16:creationId xmlns:a16="http://schemas.microsoft.com/office/drawing/2014/main" id="{3E432135-32EE-4AC7-8873-D465AEA5656F}"/>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2828" name="Freeform: Shape 2827">
              <a:extLst>
                <a:ext uri="{FF2B5EF4-FFF2-40B4-BE49-F238E27FC236}">
                  <a16:creationId xmlns:a16="http://schemas.microsoft.com/office/drawing/2014/main" id="{AD906027-2F60-46D4-ACE3-77DB97A827BF}"/>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2829" name="Freeform: Shape 2828">
              <a:extLst>
                <a:ext uri="{FF2B5EF4-FFF2-40B4-BE49-F238E27FC236}">
                  <a16:creationId xmlns:a16="http://schemas.microsoft.com/office/drawing/2014/main" id="{D46E625F-84CD-4A99-8EC6-02357C1E6163}"/>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2830" name="Freeform: Shape 2829">
              <a:extLst>
                <a:ext uri="{FF2B5EF4-FFF2-40B4-BE49-F238E27FC236}">
                  <a16:creationId xmlns:a16="http://schemas.microsoft.com/office/drawing/2014/main" id="{F41F8795-0F21-46AB-95F7-CE2850093448}"/>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2831" name="Freeform: Shape 2830">
              <a:extLst>
                <a:ext uri="{FF2B5EF4-FFF2-40B4-BE49-F238E27FC236}">
                  <a16:creationId xmlns:a16="http://schemas.microsoft.com/office/drawing/2014/main" id="{8F75C613-2F5E-4015-B5A1-B3901F522222}"/>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2832" name="Freeform: Shape 2831">
              <a:extLst>
                <a:ext uri="{FF2B5EF4-FFF2-40B4-BE49-F238E27FC236}">
                  <a16:creationId xmlns:a16="http://schemas.microsoft.com/office/drawing/2014/main" id="{585F4228-39F3-4049-82F2-864DEBCFED0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2833" name="Freeform: Shape 2832">
              <a:extLst>
                <a:ext uri="{FF2B5EF4-FFF2-40B4-BE49-F238E27FC236}">
                  <a16:creationId xmlns:a16="http://schemas.microsoft.com/office/drawing/2014/main" id="{E2751E22-CD3D-4735-A878-000E9E8A52A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2834" name="Freeform: Shape 2833">
              <a:extLst>
                <a:ext uri="{FF2B5EF4-FFF2-40B4-BE49-F238E27FC236}">
                  <a16:creationId xmlns:a16="http://schemas.microsoft.com/office/drawing/2014/main" id="{1451E19F-9DDA-4804-B84A-B8F34A6A5F73}"/>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2835" name="Freeform: Shape 2834">
              <a:extLst>
                <a:ext uri="{FF2B5EF4-FFF2-40B4-BE49-F238E27FC236}">
                  <a16:creationId xmlns:a16="http://schemas.microsoft.com/office/drawing/2014/main" id="{7B3F8A72-B50E-4671-995F-45F53B1EE62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2836" name="Freeform: Shape 2835">
              <a:extLst>
                <a:ext uri="{FF2B5EF4-FFF2-40B4-BE49-F238E27FC236}">
                  <a16:creationId xmlns:a16="http://schemas.microsoft.com/office/drawing/2014/main" id="{4822EDE3-7361-4258-9221-69171774D4C9}"/>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2837" name="Freeform: Shape 2836">
              <a:extLst>
                <a:ext uri="{FF2B5EF4-FFF2-40B4-BE49-F238E27FC236}">
                  <a16:creationId xmlns:a16="http://schemas.microsoft.com/office/drawing/2014/main" id="{E61C8542-44C5-4D62-AA96-73D8C1E9A236}"/>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2838" name="Freeform: Shape 2837">
              <a:extLst>
                <a:ext uri="{FF2B5EF4-FFF2-40B4-BE49-F238E27FC236}">
                  <a16:creationId xmlns:a16="http://schemas.microsoft.com/office/drawing/2014/main" id="{8555C82A-9E7D-4AA5-959E-DA7A22303DD4}"/>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2839" name="Freeform: Shape 2838">
              <a:extLst>
                <a:ext uri="{FF2B5EF4-FFF2-40B4-BE49-F238E27FC236}">
                  <a16:creationId xmlns:a16="http://schemas.microsoft.com/office/drawing/2014/main" id="{109D71E4-3DA3-4D37-B78D-1BB28132C595}"/>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2840" name="Freeform: Shape 2839">
              <a:extLst>
                <a:ext uri="{FF2B5EF4-FFF2-40B4-BE49-F238E27FC236}">
                  <a16:creationId xmlns:a16="http://schemas.microsoft.com/office/drawing/2014/main" id="{087A9C26-B28C-4057-B342-FDD04A89CFC7}"/>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2841" name="Freeform: Shape 2840">
              <a:extLst>
                <a:ext uri="{FF2B5EF4-FFF2-40B4-BE49-F238E27FC236}">
                  <a16:creationId xmlns:a16="http://schemas.microsoft.com/office/drawing/2014/main" id="{48089521-0868-44D2-9D5C-952FFB7B4AEF}"/>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2842" name="Freeform: Shape 2841">
              <a:extLst>
                <a:ext uri="{FF2B5EF4-FFF2-40B4-BE49-F238E27FC236}">
                  <a16:creationId xmlns:a16="http://schemas.microsoft.com/office/drawing/2014/main" id="{47C4F3B8-8CAE-403F-8FEC-1D33EBE8C07E}"/>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2843" name="Freeform: Shape 2842">
              <a:extLst>
                <a:ext uri="{FF2B5EF4-FFF2-40B4-BE49-F238E27FC236}">
                  <a16:creationId xmlns:a16="http://schemas.microsoft.com/office/drawing/2014/main" id="{59D5BAA5-A445-427E-86A8-46E17D857054}"/>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2844" name="Freeform: Shape 2843">
              <a:extLst>
                <a:ext uri="{FF2B5EF4-FFF2-40B4-BE49-F238E27FC236}">
                  <a16:creationId xmlns:a16="http://schemas.microsoft.com/office/drawing/2014/main" id="{2EDB37F5-833D-43EB-AC50-59B82A523C30}"/>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2845" name="Freeform: Shape 2844">
              <a:extLst>
                <a:ext uri="{FF2B5EF4-FFF2-40B4-BE49-F238E27FC236}">
                  <a16:creationId xmlns:a16="http://schemas.microsoft.com/office/drawing/2014/main" id="{BEDDA1A2-AD6D-444C-9A4C-9EC97EFDABF1}"/>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2846" name="Freeform: Shape 2845">
              <a:extLst>
                <a:ext uri="{FF2B5EF4-FFF2-40B4-BE49-F238E27FC236}">
                  <a16:creationId xmlns:a16="http://schemas.microsoft.com/office/drawing/2014/main" id="{D930EB9E-1BBF-47AB-B855-C7459E5C80F4}"/>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2847" name="Freeform: Shape 2846">
              <a:extLst>
                <a:ext uri="{FF2B5EF4-FFF2-40B4-BE49-F238E27FC236}">
                  <a16:creationId xmlns:a16="http://schemas.microsoft.com/office/drawing/2014/main" id="{8F62CDD2-9312-450E-8C84-28DA0100D6C6}"/>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2848" name="Freeform: Shape 2847">
              <a:extLst>
                <a:ext uri="{FF2B5EF4-FFF2-40B4-BE49-F238E27FC236}">
                  <a16:creationId xmlns:a16="http://schemas.microsoft.com/office/drawing/2014/main" id="{8B75468E-599C-4363-97CF-5B29D111E3B2}"/>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2849" name="Freeform: Shape 2848">
              <a:extLst>
                <a:ext uri="{FF2B5EF4-FFF2-40B4-BE49-F238E27FC236}">
                  <a16:creationId xmlns:a16="http://schemas.microsoft.com/office/drawing/2014/main" id="{8F9F7CC5-8DD9-4CA9-A173-66A3609728E1}"/>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2850" name="Freeform: Shape 2849">
              <a:extLst>
                <a:ext uri="{FF2B5EF4-FFF2-40B4-BE49-F238E27FC236}">
                  <a16:creationId xmlns:a16="http://schemas.microsoft.com/office/drawing/2014/main" id="{B1640059-CAC3-40CE-B7E8-FFAF7223E13D}"/>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2851" name="Freeform: Shape 2850">
              <a:extLst>
                <a:ext uri="{FF2B5EF4-FFF2-40B4-BE49-F238E27FC236}">
                  <a16:creationId xmlns:a16="http://schemas.microsoft.com/office/drawing/2014/main" id="{D6935A5B-BE33-4867-8AA8-14A4C7027410}"/>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2852" name="Freeform: Shape 2851">
              <a:extLst>
                <a:ext uri="{FF2B5EF4-FFF2-40B4-BE49-F238E27FC236}">
                  <a16:creationId xmlns:a16="http://schemas.microsoft.com/office/drawing/2014/main" id="{A023D782-2C50-4841-81A1-B15906B325CC}"/>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2853" name="Freeform: Shape 2852">
              <a:extLst>
                <a:ext uri="{FF2B5EF4-FFF2-40B4-BE49-F238E27FC236}">
                  <a16:creationId xmlns:a16="http://schemas.microsoft.com/office/drawing/2014/main" id="{5E08D857-E0B5-44CC-8B69-806AC026400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2854" name="Freeform: Shape 2853">
              <a:extLst>
                <a:ext uri="{FF2B5EF4-FFF2-40B4-BE49-F238E27FC236}">
                  <a16:creationId xmlns:a16="http://schemas.microsoft.com/office/drawing/2014/main" id="{1288D658-0AB6-426C-B50C-06D167F19E1A}"/>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2855" name="Freeform: Shape 2854">
              <a:extLst>
                <a:ext uri="{FF2B5EF4-FFF2-40B4-BE49-F238E27FC236}">
                  <a16:creationId xmlns:a16="http://schemas.microsoft.com/office/drawing/2014/main" id="{23E70BA1-DB09-410F-BDCF-3B90BC0B6459}"/>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2856" name="Freeform: Shape 2855">
              <a:extLst>
                <a:ext uri="{FF2B5EF4-FFF2-40B4-BE49-F238E27FC236}">
                  <a16:creationId xmlns:a16="http://schemas.microsoft.com/office/drawing/2014/main" id="{973CE0D2-D509-4265-A9EE-4E66DA9609BE}"/>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2857" name="Freeform: Shape 2856">
              <a:extLst>
                <a:ext uri="{FF2B5EF4-FFF2-40B4-BE49-F238E27FC236}">
                  <a16:creationId xmlns:a16="http://schemas.microsoft.com/office/drawing/2014/main" id="{6DA3F15C-7FE8-4556-8222-5BB45A4625E3}"/>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2858" name="Freeform: Shape 2857">
              <a:extLst>
                <a:ext uri="{FF2B5EF4-FFF2-40B4-BE49-F238E27FC236}">
                  <a16:creationId xmlns:a16="http://schemas.microsoft.com/office/drawing/2014/main" id="{1C687627-404B-40F3-95E0-520DE1FEB61B}"/>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2859" name="Freeform: Shape 2858">
              <a:extLst>
                <a:ext uri="{FF2B5EF4-FFF2-40B4-BE49-F238E27FC236}">
                  <a16:creationId xmlns:a16="http://schemas.microsoft.com/office/drawing/2014/main" id="{2939DA84-70E7-48C4-9E9A-4B6C5AA73233}"/>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2860" name="Freeform: Shape 2859">
              <a:extLst>
                <a:ext uri="{FF2B5EF4-FFF2-40B4-BE49-F238E27FC236}">
                  <a16:creationId xmlns:a16="http://schemas.microsoft.com/office/drawing/2014/main" id="{2A3DAC34-F128-409A-BEA1-00669F746159}"/>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2861" name="Freeform: Shape 2860">
              <a:extLst>
                <a:ext uri="{FF2B5EF4-FFF2-40B4-BE49-F238E27FC236}">
                  <a16:creationId xmlns:a16="http://schemas.microsoft.com/office/drawing/2014/main" id="{D61DA3E6-FB79-4C5B-B175-5344DA44C76F}"/>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2862" name="Freeform: Shape 2861">
              <a:extLst>
                <a:ext uri="{FF2B5EF4-FFF2-40B4-BE49-F238E27FC236}">
                  <a16:creationId xmlns:a16="http://schemas.microsoft.com/office/drawing/2014/main" id="{E5CBFC86-AFA1-4E24-BE63-DF66DA369F76}"/>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2863" name="Freeform: Shape 2862">
              <a:extLst>
                <a:ext uri="{FF2B5EF4-FFF2-40B4-BE49-F238E27FC236}">
                  <a16:creationId xmlns:a16="http://schemas.microsoft.com/office/drawing/2014/main" id="{4C0EA738-A95C-4536-9ED9-ABE15FFE80CE}"/>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2864" name="Freeform: Shape 2863">
              <a:extLst>
                <a:ext uri="{FF2B5EF4-FFF2-40B4-BE49-F238E27FC236}">
                  <a16:creationId xmlns:a16="http://schemas.microsoft.com/office/drawing/2014/main" id="{57BBA31E-ADBE-40F6-92C4-A0CE40DB9B23}"/>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2865" name="Freeform: Shape 2864">
              <a:extLst>
                <a:ext uri="{FF2B5EF4-FFF2-40B4-BE49-F238E27FC236}">
                  <a16:creationId xmlns:a16="http://schemas.microsoft.com/office/drawing/2014/main" id="{91595A9C-9C12-4F17-9A0D-CE7CF34E0100}"/>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866" name="Freeform: Shape 2865">
              <a:extLst>
                <a:ext uri="{FF2B5EF4-FFF2-40B4-BE49-F238E27FC236}">
                  <a16:creationId xmlns:a16="http://schemas.microsoft.com/office/drawing/2014/main" id="{A4267F9C-A5D6-4430-9F2E-55A46985C8E6}"/>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2867" name="Freeform: Shape 2866">
              <a:extLst>
                <a:ext uri="{FF2B5EF4-FFF2-40B4-BE49-F238E27FC236}">
                  <a16:creationId xmlns:a16="http://schemas.microsoft.com/office/drawing/2014/main" id="{E67866C2-4814-42F9-885B-7449D022AF82}"/>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2868" name="Freeform: Shape 2867">
              <a:extLst>
                <a:ext uri="{FF2B5EF4-FFF2-40B4-BE49-F238E27FC236}">
                  <a16:creationId xmlns:a16="http://schemas.microsoft.com/office/drawing/2014/main" id="{844CB93C-AD66-4FF8-B221-F36578829B45}"/>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2869" name="Freeform: Shape 2868">
              <a:extLst>
                <a:ext uri="{FF2B5EF4-FFF2-40B4-BE49-F238E27FC236}">
                  <a16:creationId xmlns:a16="http://schemas.microsoft.com/office/drawing/2014/main" id="{08B4C1E3-E185-4923-B319-D7AE3B868673}"/>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2870" name="Freeform: Shape 2869">
              <a:extLst>
                <a:ext uri="{FF2B5EF4-FFF2-40B4-BE49-F238E27FC236}">
                  <a16:creationId xmlns:a16="http://schemas.microsoft.com/office/drawing/2014/main" id="{3E78A90B-F67C-4C55-B932-06DD41709F5E}"/>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2871" name="Freeform: Shape 2870">
              <a:extLst>
                <a:ext uri="{FF2B5EF4-FFF2-40B4-BE49-F238E27FC236}">
                  <a16:creationId xmlns:a16="http://schemas.microsoft.com/office/drawing/2014/main" id="{9E4D45C1-C2C6-4B2F-B11F-E17AC5830550}"/>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2872" name="Freeform: Shape 2871">
              <a:extLst>
                <a:ext uri="{FF2B5EF4-FFF2-40B4-BE49-F238E27FC236}">
                  <a16:creationId xmlns:a16="http://schemas.microsoft.com/office/drawing/2014/main" id="{C8C1D985-FE4D-4658-90FA-5C8BB7191C98}"/>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2873" name="Freeform: Shape 2872">
              <a:extLst>
                <a:ext uri="{FF2B5EF4-FFF2-40B4-BE49-F238E27FC236}">
                  <a16:creationId xmlns:a16="http://schemas.microsoft.com/office/drawing/2014/main" id="{76B90185-9BBF-475B-9DAA-82F2F2450107}"/>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2874" name="Freeform: Shape 2873">
              <a:extLst>
                <a:ext uri="{FF2B5EF4-FFF2-40B4-BE49-F238E27FC236}">
                  <a16:creationId xmlns:a16="http://schemas.microsoft.com/office/drawing/2014/main" id="{2575FBDC-BB9C-4C77-8247-D64065A48CA4}"/>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2875" name="Freeform: Shape 2874">
              <a:extLst>
                <a:ext uri="{FF2B5EF4-FFF2-40B4-BE49-F238E27FC236}">
                  <a16:creationId xmlns:a16="http://schemas.microsoft.com/office/drawing/2014/main" id="{9BDD56C5-B66E-441F-B6C9-85203697EEC2}"/>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2876" name="Freeform: Shape 2875">
              <a:extLst>
                <a:ext uri="{FF2B5EF4-FFF2-40B4-BE49-F238E27FC236}">
                  <a16:creationId xmlns:a16="http://schemas.microsoft.com/office/drawing/2014/main" id="{A266EA73-078A-49DA-A937-0F6C73D57280}"/>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2877" name="Freeform: Shape 2876">
              <a:extLst>
                <a:ext uri="{FF2B5EF4-FFF2-40B4-BE49-F238E27FC236}">
                  <a16:creationId xmlns:a16="http://schemas.microsoft.com/office/drawing/2014/main" id="{FFEF469F-B5C8-4FA6-902C-61906A54F2D3}"/>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2878" name="Freeform: Shape 2877">
              <a:extLst>
                <a:ext uri="{FF2B5EF4-FFF2-40B4-BE49-F238E27FC236}">
                  <a16:creationId xmlns:a16="http://schemas.microsoft.com/office/drawing/2014/main" id="{F0FEB210-CD4B-4DF4-8E9A-7B654DB1FC47}"/>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2879" name="Freeform: Shape 2878">
              <a:extLst>
                <a:ext uri="{FF2B5EF4-FFF2-40B4-BE49-F238E27FC236}">
                  <a16:creationId xmlns:a16="http://schemas.microsoft.com/office/drawing/2014/main" id="{80FD5B72-535E-4137-82D0-8D989D4F35E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2880" name="Freeform: Shape 2879">
              <a:extLst>
                <a:ext uri="{FF2B5EF4-FFF2-40B4-BE49-F238E27FC236}">
                  <a16:creationId xmlns:a16="http://schemas.microsoft.com/office/drawing/2014/main" id="{D1361896-A2BF-4DA9-B0B5-8368A5D93C6F}"/>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2881" name="Freeform: Shape 2880">
              <a:extLst>
                <a:ext uri="{FF2B5EF4-FFF2-40B4-BE49-F238E27FC236}">
                  <a16:creationId xmlns:a16="http://schemas.microsoft.com/office/drawing/2014/main" id="{0912DA61-F853-4CF7-99B5-114EFEB5AEC3}"/>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2882" name="Freeform: Shape 2881">
              <a:extLst>
                <a:ext uri="{FF2B5EF4-FFF2-40B4-BE49-F238E27FC236}">
                  <a16:creationId xmlns:a16="http://schemas.microsoft.com/office/drawing/2014/main" id="{6AAD1576-F904-476C-A27D-FFD1F35C831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2883" name="Freeform: Shape 2882">
              <a:extLst>
                <a:ext uri="{FF2B5EF4-FFF2-40B4-BE49-F238E27FC236}">
                  <a16:creationId xmlns:a16="http://schemas.microsoft.com/office/drawing/2014/main" id="{CA489566-5394-4AEF-BCC6-3185DAA7565E}"/>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2884" name="Freeform: Shape 2883">
              <a:extLst>
                <a:ext uri="{FF2B5EF4-FFF2-40B4-BE49-F238E27FC236}">
                  <a16:creationId xmlns:a16="http://schemas.microsoft.com/office/drawing/2014/main" id="{263E8D29-8F0B-4938-8632-232D2D22BC4D}"/>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2885" name="Freeform: Shape 2884">
              <a:extLst>
                <a:ext uri="{FF2B5EF4-FFF2-40B4-BE49-F238E27FC236}">
                  <a16:creationId xmlns:a16="http://schemas.microsoft.com/office/drawing/2014/main" id="{E91B0136-B2DE-47D2-AFED-E06589FB3836}"/>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2886" name="Freeform: Shape 2885">
              <a:extLst>
                <a:ext uri="{FF2B5EF4-FFF2-40B4-BE49-F238E27FC236}">
                  <a16:creationId xmlns:a16="http://schemas.microsoft.com/office/drawing/2014/main" id="{BFCED940-296B-43D6-9FC1-A3C419F27AAF}"/>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2887" name="Freeform: Shape 2886">
              <a:extLst>
                <a:ext uri="{FF2B5EF4-FFF2-40B4-BE49-F238E27FC236}">
                  <a16:creationId xmlns:a16="http://schemas.microsoft.com/office/drawing/2014/main" id="{20275614-33AF-4DB7-A7BC-570205DD8E65}"/>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2888" name="Freeform: Shape 2887">
              <a:extLst>
                <a:ext uri="{FF2B5EF4-FFF2-40B4-BE49-F238E27FC236}">
                  <a16:creationId xmlns:a16="http://schemas.microsoft.com/office/drawing/2014/main" id="{86A3748A-1135-4623-83C2-FAFC81A449F6}"/>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2889" name="Freeform: Shape 2888">
              <a:extLst>
                <a:ext uri="{FF2B5EF4-FFF2-40B4-BE49-F238E27FC236}">
                  <a16:creationId xmlns:a16="http://schemas.microsoft.com/office/drawing/2014/main" id="{8F26B991-DEDF-400C-A047-96AC665630F6}"/>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2890" name="Freeform: Shape 2889">
              <a:extLst>
                <a:ext uri="{FF2B5EF4-FFF2-40B4-BE49-F238E27FC236}">
                  <a16:creationId xmlns:a16="http://schemas.microsoft.com/office/drawing/2014/main" id="{009180CD-E9F1-4CE1-A8E3-E9449ECEFE2D}"/>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2891" name="Freeform: Shape 2890">
              <a:extLst>
                <a:ext uri="{FF2B5EF4-FFF2-40B4-BE49-F238E27FC236}">
                  <a16:creationId xmlns:a16="http://schemas.microsoft.com/office/drawing/2014/main" id="{C66CCD72-AFC7-411B-BAC2-1B298166F8E5}"/>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2892" name="Freeform: Shape 2891">
              <a:extLst>
                <a:ext uri="{FF2B5EF4-FFF2-40B4-BE49-F238E27FC236}">
                  <a16:creationId xmlns:a16="http://schemas.microsoft.com/office/drawing/2014/main" id="{EAE19E8B-A110-47AF-A833-5FFB186D2F09}"/>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2893" name="Freeform: Shape 2892">
              <a:extLst>
                <a:ext uri="{FF2B5EF4-FFF2-40B4-BE49-F238E27FC236}">
                  <a16:creationId xmlns:a16="http://schemas.microsoft.com/office/drawing/2014/main" id="{9916D8C6-52F1-4C42-A2BF-6D5D25D7707B}"/>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2894" name="Freeform: Shape 2893">
              <a:extLst>
                <a:ext uri="{FF2B5EF4-FFF2-40B4-BE49-F238E27FC236}">
                  <a16:creationId xmlns:a16="http://schemas.microsoft.com/office/drawing/2014/main" id="{32A861F9-1040-417F-9392-966CB252231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2895" name="Freeform: Shape 2894">
              <a:extLst>
                <a:ext uri="{FF2B5EF4-FFF2-40B4-BE49-F238E27FC236}">
                  <a16:creationId xmlns:a16="http://schemas.microsoft.com/office/drawing/2014/main" id="{2A9CCD7C-66D9-4E41-A100-CF89CA20AF99}"/>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2896" name="Freeform: Shape 2895">
              <a:extLst>
                <a:ext uri="{FF2B5EF4-FFF2-40B4-BE49-F238E27FC236}">
                  <a16:creationId xmlns:a16="http://schemas.microsoft.com/office/drawing/2014/main" id="{38A0B70B-96F0-4C58-B8EB-38E2566DDE1E}"/>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2897" name="Freeform: Shape 2896">
              <a:extLst>
                <a:ext uri="{FF2B5EF4-FFF2-40B4-BE49-F238E27FC236}">
                  <a16:creationId xmlns:a16="http://schemas.microsoft.com/office/drawing/2014/main" id="{A598BE5A-86DB-413F-ADE3-A5F5DC3181A8}"/>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2898" name="Freeform: Shape 2897">
              <a:extLst>
                <a:ext uri="{FF2B5EF4-FFF2-40B4-BE49-F238E27FC236}">
                  <a16:creationId xmlns:a16="http://schemas.microsoft.com/office/drawing/2014/main" id="{FE37ED4B-7B04-4D1B-A3A6-5FFFA0658C8D}"/>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2899" name="Freeform: Shape 2898">
              <a:extLst>
                <a:ext uri="{FF2B5EF4-FFF2-40B4-BE49-F238E27FC236}">
                  <a16:creationId xmlns:a16="http://schemas.microsoft.com/office/drawing/2014/main" id="{7D16460D-D912-4C35-AD38-6931F46327BE}"/>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2900" name="Freeform: Shape 2899">
              <a:extLst>
                <a:ext uri="{FF2B5EF4-FFF2-40B4-BE49-F238E27FC236}">
                  <a16:creationId xmlns:a16="http://schemas.microsoft.com/office/drawing/2014/main" id="{6C9A41CE-DF38-4847-BA42-DB000BD51660}"/>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2901" name="Freeform: Shape 2900">
              <a:extLst>
                <a:ext uri="{FF2B5EF4-FFF2-40B4-BE49-F238E27FC236}">
                  <a16:creationId xmlns:a16="http://schemas.microsoft.com/office/drawing/2014/main" id="{088E430F-4584-4766-9B5D-C09762551B15}"/>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2902" name="Freeform: Shape 2901">
              <a:extLst>
                <a:ext uri="{FF2B5EF4-FFF2-40B4-BE49-F238E27FC236}">
                  <a16:creationId xmlns:a16="http://schemas.microsoft.com/office/drawing/2014/main" id="{84C6DBC8-19B6-4503-8BE5-CCBA0B8FDC60}"/>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2903" name="Freeform: Shape 2902">
              <a:extLst>
                <a:ext uri="{FF2B5EF4-FFF2-40B4-BE49-F238E27FC236}">
                  <a16:creationId xmlns:a16="http://schemas.microsoft.com/office/drawing/2014/main" id="{0C619179-A7A6-47FE-9713-B69E9086E44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2904" name="Freeform: Shape 2903">
              <a:extLst>
                <a:ext uri="{FF2B5EF4-FFF2-40B4-BE49-F238E27FC236}">
                  <a16:creationId xmlns:a16="http://schemas.microsoft.com/office/drawing/2014/main" id="{5A854684-882F-4682-B0E4-3ABB86B110BC}"/>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2905" name="Freeform: Shape 2904">
              <a:extLst>
                <a:ext uri="{FF2B5EF4-FFF2-40B4-BE49-F238E27FC236}">
                  <a16:creationId xmlns:a16="http://schemas.microsoft.com/office/drawing/2014/main" id="{6E3FAF5C-E430-44FA-A2E8-43F9A0E54C00}"/>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2906" name="Freeform: Shape 2905">
              <a:extLst>
                <a:ext uri="{FF2B5EF4-FFF2-40B4-BE49-F238E27FC236}">
                  <a16:creationId xmlns:a16="http://schemas.microsoft.com/office/drawing/2014/main" id="{ECCF2762-BAFB-4085-8BC8-10576378049B}"/>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2907" name="Freeform: Shape 2906">
              <a:extLst>
                <a:ext uri="{FF2B5EF4-FFF2-40B4-BE49-F238E27FC236}">
                  <a16:creationId xmlns:a16="http://schemas.microsoft.com/office/drawing/2014/main" id="{6FDA4562-4F74-44BB-9CE6-3105FB82EDD7}"/>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2908" name="Freeform: Shape 2907">
              <a:extLst>
                <a:ext uri="{FF2B5EF4-FFF2-40B4-BE49-F238E27FC236}">
                  <a16:creationId xmlns:a16="http://schemas.microsoft.com/office/drawing/2014/main" id="{B7F9EDD8-8B08-4EF6-830D-C0A039BAE447}"/>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2909" name="Freeform: Shape 2908">
              <a:extLst>
                <a:ext uri="{FF2B5EF4-FFF2-40B4-BE49-F238E27FC236}">
                  <a16:creationId xmlns:a16="http://schemas.microsoft.com/office/drawing/2014/main" id="{BC2859D4-CDC6-425F-926C-0FBF243D4DD4}"/>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2910" name="Freeform: Shape 2909">
              <a:extLst>
                <a:ext uri="{FF2B5EF4-FFF2-40B4-BE49-F238E27FC236}">
                  <a16:creationId xmlns:a16="http://schemas.microsoft.com/office/drawing/2014/main" id="{4B6889D1-F744-468A-B511-0019A326B1C1}"/>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2911" name="Freeform: Shape 2910">
              <a:extLst>
                <a:ext uri="{FF2B5EF4-FFF2-40B4-BE49-F238E27FC236}">
                  <a16:creationId xmlns:a16="http://schemas.microsoft.com/office/drawing/2014/main" id="{2BA97385-F4FE-422F-8135-FCC8F1900F1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2912" name="Freeform: Shape 2911">
              <a:extLst>
                <a:ext uri="{FF2B5EF4-FFF2-40B4-BE49-F238E27FC236}">
                  <a16:creationId xmlns:a16="http://schemas.microsoft.com/office/drawing/2014/main" id="{E64C3C3E-69B4-4375-B729-46588B4059AF}"/>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2913" name="Freeform: Shape 2912">
              <a:extLst>
                <a:ext uri="{FF2B5EF4-FFF2-40B4-BE49-F238E27FC236}">
                  <a16:creationId xmlns:a16="http://schemas.microsoft.com/office/drawing/2014/main" id="{9C0B1F13-96C4-4EDF-8CA7-887E1828A0F0}"/>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2914" name="Freeform: Shape 2913">
              <a:extLst>
                <a:ext uri="{FF2B5EF4-FFF2-40B4-BE49-F238E27FC236}">
                  <a16:creationId xmlns:a16="http://schemas.microsoft.com/office/drawing/2014/main" id="{B2F80692-15EB-42BF-814D-8124327221C8}"/>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2915" name="Freeform: Shape 2914">
              <a:extLst>
                <a:ext uri="{FF2B5EF4-FFF2-40B4-BE49-F238E27FC236}">
                  <a16:creationId xmlns:a16="http://schemas.microsoft.com/office/drawing/2014/main" id="{37CEF0CA-7FCC-4C4C-B38A-9649743E0A2C}"/>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2916" name="Freeform: Shape 2915">
              <a:extLst>
                <a:ext uri="{FF2B5EF4-FFF2-40B4-BE49-F238E27FC236}">
                  <a16:creationId xmlns:a16="http://schemas.microsoft.com/office/drawing/2014/main" id="{22BA6FB5-1B06-429E-9A1D-4591CADBB89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2917" name="Freeform: Shape 2916">
              <a:extLst>
                <a:ext uri="{FF2B5EF4-FFF2-40B4-BE49-F238E27FC236}">
                  <a16:creationId xmlns:a16="http://schemas.microsoft.com/office/drawing/2014/main" id="{D84659CF-CBC3-4AD8-BFD4-16C108E363DD}"/>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2918" name="Freeform: Shape 2917">
              <a:extLst>
                <a:ext uri="{FF2B5EF4-FFF2-40B4-BE49-F238E27FC236}">
                  <a16:creationId xmlns:a16="http://schemas.microsoft.com/office/drawing/2014/main" id="{880812A2-2D92-42E1-8636-915B9A5A9520}"/>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2919" name="Freeform: Shape 2918">
              <a:extLst>
                <a:ext uri="{FF2B5EF4-FFF2-40B4-BE49-F238E27FC236}">
                  <a16:creationId xmlns:a16="http://schemas.microsoft.com/office/drawing/2014/main" id="{2B681759-4870-46B9-8508-D56E0BC876A2}"/>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2920" name="Freeform: Shape 2919">
              <a:extLst>
                <a:ext uri="{FF2B5EF4-FFF2-40B4-BE49-F238E27FC236}">
                  <a16:creationId xmlns:a16="http://schemas.microsoft.com/office/drawing/2014/main" id="{584AA141-54BD-425A-AD9C-CCA8C536A7DF}"/>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2921" name="Freeform: Shape 2920">
              <a:extLst>
                <a:ext uri="{FF2B5EF4-FFF2-40B4-BE49-F238E27FC236}">
                  <a16:creationId xmlns:a16="http://schemas.microsoft.com/office/drawing/2014/main" id="{E089163D-137C-4F8D-ACC8-BDF268BF4E0D}"/>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2922" name="Freeform: Shape 2921">
              <a:extLst>
                <a:ext uri="{FF2B5EF4-FFF2-40B4-BE49-F238E27FC236}">
                  <a16:creationId xmlns:a16="http://schemas.microsoft.com/office/drawing/2014/main" id="{E66C7471-D7A2-445D-8957-44A644A2991A}"/>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2923" name="Freeform: Shape 2922">
              <a:extLst>
                <a:ext uri="{FF2B5EF4-FFF2-40B4-BE49-F238E27FC236}">
                  <a16:creationId xmlns:a16="http://schemas.microsoft.com/office/drawing/2014/main" id="{757A767B-3A2B-4E3F-9252-1958F8545D6F}"/>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2924" name="Freeform: Shape 2923">
              <a:extLst>
                <a:ext uri="{FF2B5EF4-FFF2-40B4-BE49-F238E27FC236}">
                  <a16:creationId xmlns:a16="http://schemas.microsoft.com/office/drawing/2014/main" id="{15E7C8C2-9BBD-4972-9525-DB24AEFC80E3}"/>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2925" name="Freeform: Shape 2924">
              <a:extLst>
                <a:ext uri="{FF2B5EF4-FFF2-40B4-BE49-F238E27FC236}">
                  <a16:creationId xmlns:a16="http://schemas.microsoft.com/office/drawing/2014/main" id="{18EECB10-65CC-4BE5-8032-6AE8FF23B00F}"/>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2926" name="Freeform: Shape 2925">
              <a:extLst>
                <a:ext uri="{FF2B5EF4-FFF2-40B4-BE49-F238E27FC236}">
                  <a16:creationId xmlns:a16="http://schemas.microsoft.com/office/drawing/2014/main" id="{ADD887CB-3609-49A9-9634-64EE9B9ABA00}"/>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2927" name="Freeform: Shape 2926">
              <a:extLst>
                <a:ext uri="{FF2B5EF4-FFF2-40B4-BE49-F238E27FC236}">
                  <a16:creationId xmlns:a16="http://schemas.microsoft.com/office/drawing/2014/main" id="{9AEB50FE-05D4-4DC7-B500-ED6021A2EE5C}"/>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2928" name="Freeform: Shape 2927">
              <a:extLst>
                <a:ext uri="{FF2B5EF4-FFF2-40B4-BE49-F238E27FC236}">
                  <a16:creationId xmlns:a16="http://schemas.microsoft.com/office/drawing/2014/main" id="{763D2E89-CD7E-4A01-925F-F42296E8D956}"/>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2929" name="Freeform: Shape 2928">
              <a:extLst>
                <a:ext uri="{FF2B5EF4-FFF2-40B4-BE49-F238E27FC236}">
                  <a16:creationId xmlns:a16="http://schemas.microsoft.com/office/drawing/2014/main" id="{8B6EAAD3-444C-4786-A69A-3821C5828E3D}"/>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2930" name="Freeform: Shape 2929">
              <a:extLst>
                <a:ext uri="{FF2B5EF4-FFF2-40B4-BE49-F238E27FC236}">
                  <a16:creationId xmlns:a16="http://schemas.microsoft.com/office/drawing/2014/main" id="{F3C408A1-AD44-45DD-B39C-B9EA1EBB4A4E}"/>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2931" name="Freeform: Shape 2930">
              <a:extLst>
                <a:ext uri="{FF2B5EF4-FFF2-40B4-BE49-F238E27FC236}">
                  <a16:creationId xmlns:a16="http://schemas.microsoft.com/office/drawing/2014/main" id="{1C63E772-B6CB-4682-88E5-0E3FFD4910D1}"/>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2932" name="Freeform: Shape 2931">
              <a:extLst>
                <a:ext uri="{FF2B5EF4-FFF2-40B4-BE49-F238E27FC236}">
                  <a16:creationId xmlns:a16="http://schemas.microsoft.com/office/drawing/2014/main" id="{95BD07F9-964D-43B5-9C30-B4B3005E144D}"/>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2933" name="Freeform: Shape 2932">
              <a:extLst>
                <a:ext uri="{FF2B5EF4-FFF2-40B4-BE49-F238E27FC236}">
                  <a16:creationId xmlns:a16="http://schemas.microsoft.com/office/drawing/2014/main" id="{50528631-21F1-4DFD-9B41-F5D61C033FD2}"/>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2934" name="Freeform: Shape 2933">
              <a:extLst>
                <a:ext uri="{FF2B5EF4-FFF2-40B4-BE49-F238E27FC236}">
                  <a16:creationId xmlns:a16="http://schemas.microsoft.com/office/drawing/2014/main" id="{9B0F76EE-AFEE-419F-BDAB-76964987A456}"/>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2935" name="Freeform: Shape 2934">
              <a:extLst>
                <a:ext uri="{FF2B5EF4-FFF2-40B4-BE49-F238E27FC236}">
                  <a16:creationId xmlns:a16="http://schemas.microsoft.com/office/drawing/2014/main" id="{32E03C92-3639-4BF2-8406-0B49C1EAF51E}"/>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2936" name="Freeform: Shape 2935">
              <a:extLst>
                <a:ext uri="{FF2B5EF4-FFF2-40B4-BE49-F238E27FC236}">
                  <a16:creationId xmlns:a16="http://schemas.microsoft.com/office/drawing/2014/main" id="{0BB39975-B229-409A-A0E6-B1DAB37C6355}"/>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2937" name="Freeform: Shape 2936">
              <a:extLst>
                <a:ext uri="{FF2B5EF4-FFF2-40B4-BE49-F238E27FC236}">
                  <a16:creationId xmlns:a16="http://schemas.microsoft.com/office/drawing/2014/main" id="{FA1B4950-DE1B-4A6F-85F0-7A771EA3813B}"/>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2938" name="Freeform: Shape 2937">
              <a:extLst>
                <a:ext uri="{FF2B5EF4-FFF2-40B4-BE49-F238E27FC236}">
                  <a16:creationId xmlns:a16="http://schemas.microsoft.com/office/drawing/2014/main" id="{F4A93DA5-4F6C-400D-99B9-181ACC7685BA}"/>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2939" name="Freeform: Shape 2938">
              <a:extLst>
                <a:ext uri="{FF2B5EF4-FFF2-40B4-BE49-F238E27FC236}">
                  <a16:creationId xmlns:a16="http://schemas.microsoft.com/office/drawing/2014/main" id="{C18F00CB-4CC9-4FD7-8067-E6B83E453FCA}"/>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2940" name="Freeform: Shape 2939">
              <a:extLst>
                <a:ext uri="{FF2B5EF4-FFF2-40B4-BE49-F238E27FC236}">
                  <a16:creationId xmlns:a16="http://schemas.microsoft.com/office/drawing/2014/main" id="{639FCEDE-619B-42F4-8130-AED7FA095313}"/>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2941" name="Freeform: Shape 2940">
              <a:extLst>
                <a:ext uri="{FF2B5EF4-FFF2-40B4-BE49-F238E27FC236}">
                  <a16:creationId xmlns:a16="http://schemas.microsoft.com/office/drawing/2014/main" id="{40932779-71ED-4541-9806-C5B3D67EA29F}"/>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2942" name="Freeform: Shape 2941">
              <a:extLst>
                <a:ext uri="{FF2B5EF4-FFF2-40B4-BE49-F238E27FC236}">
                  <a16:creationId xmlns:a16="http://schemas.microsoft.com/office/drawing/2014/main" id="{1FBD7EE8-2305-442E-891E-2D57DA1BD743}"/>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2943" name="Freeform: Shape 2942">
              <a:extLst>
                <a:ext uri="{FF2B5EF4-FFF2-40B4-BE49-F238E27FC236}">
                  <a16:creationId xmlns:a16="http://schemas.microsoft.com/office/drawing/2014/main" id="{DABBEB6F-AB08-4712-8E14-778646D3AA94}"/>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2944" name="Freeform: Shape 2943">
              <a:extLst>
                <a:ext uri="{FF2B5EF4-FFF2-40B4-BE49-F238E27FC236}">
                  <a16:creationId xmlns:a16="http://schemas.microsoft.com/office/drawing/2014/main" id="{1F2AB63A-90A2-400A-9E72-6393DFD43001}"/>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2945" name="Freeform: Shape 2944">
              <a:extLst>
                <a:ext uri="{FF2B5EF4-FFF2-40B4-BE49-F238E27FC236}">
                  <a16:creationId xmlns:a16="http://schemas.microsoft.com/office/drawing/2014/main" id="{228C8A2B-9277-47AF-A5CC-189118076A86}"/>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2946" name="Freeform: Shape 2945">
              <a:extLst>
                <a:ext uri="{FF2B5EF4-FFF2-40B4-BE49-F238E27FC236}">
                  <a16:creationId xmlns:a16="http://schemas.microsoft.com/office/drawing/2014/main" id="{4960620E-5315-474F-A8D8-D64EB2E0DFC4}"/>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2947" name="Freeform: Shape 2946">
              <a:extLst>
                <a:ext uri="{FF2B5EF4-FFF2-40B4-BE49-F238E27FC236}">
                  <a16:creationId xmlns:a16="http://schemas.microsoft.com/office/drawing/2014/main" id="{7BF0022A-1F5E-4635-96B8-7FF3D32D64CB}"/>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2948" name="Freeform: Shape 2947">
              <a:extLst>
                <a:ext uri="{FF2B5EF4-FFF2-40B4-BE49-F238E27FC236}">
                  <a16:creationId xmlns:a16="http://schemas.microsoft.com/office/drawing/2014/main" id="{4577D381-8BC2-4186-B55F-4ED53DA58FAD}"/>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2949" name="Freeform: Shape 2948">
              <a:extLst>
                <a:ext uri="{FF2B5EF4-FFF2-40B4-BE49-F238E27FC236}">
                  <a16:creationId xmlns:a16="http://schemas.microsoft.com/office/drawing/2014/main" id="{4BE4F1A5-8ACA-4327-8674-64CBC17850DA}"/>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2950" name="Freeform: Shape 2949">
              <a:extLst>
                <a:ext uri="{FF2B5EF4-FFF2-40B4-BE49-F238E27FC236}">
                  <a16:creationId xmlns:a16="http://schemas.microsoft.com/office/drawing/2014/main" id="{141B76BC-64E0-4001-90EB-7932B8E917E4}"/>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2951" name="Freeform: Shape 2950">
              <a:extLst>
                <a:ext uri="{FF2B5EF4-FFF2-40B4-BE49-F238E27FC236}">
                  <a16:creationId xmlns:a16="http://schemas.microsoft.com/office/drawing/2014/main" id="{11256F3D-E450-4BFB-9317-EFE18D9CD4B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2952" name="Freeform: Shape 2951">
              <a:extLst>
                <a:ext uri="{FF2B5EF4-FFF2-40B4-BE49-F238E27FC236}">
                  <a16:creationId xmlns:a16="http://schemas.microsoft.com/office/drawing/2014/main" id="{4EA27CD1-7F7B-45B2-9264-140EC196C3F8}"/>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2953" name="Freeform: Shape 2952">
              <a:extLst>
                <a:ext uri="{FF2B5EF4-FFF2-40B4-BE49-F238E27FC236}">
                  <a16:creationId xmlns:a16="http://schemas.microsoft.com/office/drawing/2014/main" id="{3EA8E7A3-A89E-4B01-BCC6-1F3F2317186F}"/>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2954" name="Freeform: Shape 2953">
              <a:extLst>
                <a:ext uri="{FF2B5EF4-FFF2-40B4-BE49-F238E27FC236}">
                  <a16:creationId xmlns:a16="http://schemas.microsoft.com/office/drawing/2014/main" id="{101014CB-D86F-417A-98C3-32244E94A57A}"/>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2955" name="Freeform: Shape 2954">
              <a:extLst>
                <a:ext uri="{FF2B5EF4-FFF2-40B4-BE49-F238E27FC236}">
                  <a16:creationId xmlns:a16="http://schemas.microsoft.com/office/drawing/2014/main" id="{8C7E74FD-62F9-4AB5-83EC-9C861E62C0FB}"/>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2956" name="Freeform: Shape 2955">
              <a:extLst>
                <a:ext uri="{FF2B5EF4-FFF2-40B4-BE49-F238E27FC236}">
                  <a16:creationId xmlns:a16="http://schemas.microsoft.com/office/drawing/2014/main" id="{80D04024-6E8D-4734-8B7C-858BE8DAB7BD}"/>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2957" name="Freeform: Shape 2956">
              <a:extLst>
                <a:ext uri="{FF2B5EF4-FFF2-40B4-BE49-F238E27FC236}">
                  <a16:creationId xmlns:a16="http://schemas.microsoft.com/office/drawing/2014/main" id="{061B0BFC-BE0A-40C6-ADD7-2D0B72604438}"/>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958" name="Freeform: Shape 2957">
              <a:extLst>
                <a:ext uri="{FF2B5EF4-FFF2-40B4-BE49-F238E27FC236}">
                  <a16:creationId xmlns:a16="http://schemas.microsoft.com/office/drawing/2014/main" id="{CDA91177-8185-4FFB-879E-0D215CB935E3}"/>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959" name="Freeform: Shape 2958">
              <a:extLst>
                <a:ext uri="{FF2B5EF4-FFF2-40B4-BE49-F238E27FC236}">
                  <a16:creationId xmlns:a16="http://schemas.microsoft.com/office/drawing/2014/main" id="{CC3FCF55-2853-475A-A54D-01D55327EA0F}"/>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960" name="Freeform: Shape 2959">
              <a:extLst>
                <a:ext uri="{FF2B5EF4-FFF2-40B4-BE49-F238E27FC236}">
                  <a16:creationId xmlns:a16="http://schemas.microsoft.com/office/drawing/2014/main" id="{6072BCDC-AC3C-41C3-AC2B-480AAD1F7591}"/>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961" name="Freeform: Shape 2960">
              <a:extLst>
                <a:ext uri="{FF2B5EF4-FFF2-40B4-BE49-F238E27FC236}">
                  <a16:creationId xmlns:a16="http://schemas.microsoft.com/office/drawing/2014/main" id="{DB7F7D75-DB5A-4B7C-B15E-685B6AECE62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962" name="Freeform: Shape 2961">
              <a:extLst>
                <a:ext uri="{FF2B5EF4-FFF2-40B4-BE49-F238E27FC236}">
                  <a16:creationId xmlns:a16="http://schemas.microsoft.com/office/drawing/2014/main" id="{73618DBC-5A35-49E3-A47C-951E186A50FE}"/>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963" name="TextBox 2962">
            <a:extLst>
              <a:ext uri="{FF2B5EF4-FFF2-40B4-BE49-F238E27FC236}">
                <a16:creationId xmlns:a16="http://schemas.microsoft.com/office/drawing/2014/main" id="{7B0C8FCA-1E83-49EF-93E0-5B38969C82D8}"/>
              </a:ext>
            </a:extLst>
          </p:cNvPr>
          <p:cNvSpPr txBox="1"/>
          <p:nvPr/>
        </p:nvSpPr>
        <p:spPr>
          <a:xfrm>
            <a:off x="7796042" y="3049421"/>
            <a:ext cx="4395958" cy="584775"/>
          </a:xfrm>
          <a:prstGeom prst="rect">
            <a:avLst/>
          </a:prstGeom>
          <a:noFill/>
        </p:spPr>
        <p:txBody>
          <a:bodyPr wrap="square">
            <a:spAutoFit/>
          </a:bodyPr>
          <a:lstStyle/>
          <a:p>
            <a:r>
              <a:rPr lang="en-US" sz="3200" b="1" dirty="0">
                <a:solidFill>
                  <a:schemeClr val="tx2"/>
                </a:solidFill>
                <a:latin typeface="Calibri" panose="020F0502020204030204" pitchFamily="34" charset="0"/>
                <a:cs typeface="Calibri" panose="020F0502020204030204" pitchFamily="34" charset="0"/>
              </a:rPr>
              <a:t> </a:t>
            </a:r>
            <a:r>
              <a:rPr lang="en-IN" sz="3200" dirty="0"/>
              <a:t>Advance Java Training</a:t>
            </a:r>
            <a:endParaRPr lang="en-US" sz="3200" b="1" dirty="0">
              <a:solidFill>
                <a:schemeClr val="tx2"/>
              </a:solidFill>
              <a:latin typeface="Calibri" panose="020F0502020204030204" pitchFamily="34" charset="0"/>
              <a:cs typeface="Calibri" panose="020F0502020204030204" pitchFamily="34" charset="0"/>
            </a:endParaRPr>
          </a:p>
        </p:txBody>
      </p:sp>
      <p:pic>
        <p:nvPicPr>
          <p:cNvPr id="2964" name="Picture 2963">
            <a:extLst>
              <a:ext uri="{FF2B5EF4-FFF2-40B4-BE49-F238E27FC236}">
                <a16:creationId xmlns:a16="http://schemas.microsoft.com/office/drawing/2014/main" id="{830E0909-1A07-4FF2-80ED-8A73FD55E7D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263324" y="6044721"/>
            <a:ext cx="1928676" cy="675037"/>
          </a:xfrm>
          <a:prstGeom prst="rect">
            <a:avLst/>
          </a:prstGeom>
        </p:spPr>
      </p:pic>
      <p:sp>
        <p:nvSpPr>
          <p:cNvPr id="2965" name="Freeform: Shape 2964">
            <a:extLst>
              <a:ext uri="{FF2B5EF4-FFF2-40B4-BE49-F238E27FC236}">
                <a16:creationId xmlns:a16="http://schemas.microsoft.com/office/drawing/2014/main" id="{CCB14F51-724A-428A-96BD-AA2A47EA4C5F}"/>
              </a:ext>
            </a:extLst>
          </p:cNvPr>
          <p:cNvSpPr/>
          <p:nvPr/>
        </p:nvSpPr>
        <p:spPr>
          <a:xfrm>
            <a:off x="7194421" y="4284325"/>
            <a:ext cx="882793" cy="2564922"/>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967" name="Graphic 5">
            <a:extLst>
              <a:ext uri="{FF2B5EF4-FFF2-40B4-BE49-F238E27FC236}">
                <a16:creationId xmlns:a16="http://schemas.microsoft.com/office/drawing/2014/main" id="{62902C02-8D11-48BE-A961-A4351029E438}"/>
              </a:ext>
            </a:extLst>
          </p:cNvPr>
          <p:cNvGrpSpPr/>
          <p:nvPr/>
        </p:nvGrpSpPr>
        <p:grpSpPr>
          <a:xfrm>
            <a:off x="7429619" y="4167563"/>
            <a:ext cx="137255" cy="137312"/>
            <a:chOff x="7501242" y="4259419"/>
            <a:chExt cx="137255" cy="137312"/>
          </a:xfrm>
          <a:solidFill>
            <a:schemeClr val="accent1"/>
          </a:solidFill>
        </p:grpSpPr>
        <p:sp>
          <p:nvSpPr>
            <p:cNvPr id="2968" name="Freeform: Shape 2967">
              <a:extLst>
                <a:ext uri="{FF2B5EF4-FFF2-40B4-BE49-F238E27FC236}">
                  <a16:creationId xmlns:a16="http://schemas.microsoft.com/office/drawing/2014/main" id="{20647C37-6DBD-4A66-9E19-07F07C7D0CA1}"/>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2969" name="Freeform: Shape 2968">
              <a:extLst>
                <a:ext uri="{FF2B5EF4-FFF2-40B4-BE49-F238E27FC236}">
                  <a16:creationId xmlns:a16="http://schemas.microsoft.com/office/drawing/2014/main" id="{9E3C7E81-996F-474D-8A94-3A3A5DABA768}"/>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2970" name="Freeform: Shape 2969">
              <a:extLst>
                <a:ext uri="{FF2B5EF4-FFF2-40B4-BE49-F238E27FC236}">
                  <a16:creationId xmlns:a16="http://schemas.microsoft.com/office/drawing/2014/main" id="{C0ECFA70-9606-46D7-8016-54D327D7B8A5}"/>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2971" name="Freeform: Shape 2970">
              <a:extLst>
                <a:ext uri="{FF2B5EF4-FFF2-40B4-BE49-F238E27FC236}">
                  <a16:creationId xmlns:a16="http://schemas.microsoft.com/office/drawing/2014/main" id="{69BB92CC-76D6-4EAD-8C6B-07AF4B9CB67E}"/>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sp>
        <p:nvSpPr>
          <p:cNvPr id="999"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0">
            <a:blip r:embed="rId3"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1000" name="Title 1">
            <a:extLst>
              <a:ext uri="{FF2B5EF4-FFF2-40B4-BE49-F238E27FC236}">
                <a16:creationId xmlns:a16="http://schemas.microsoft.com/office/drawing/2014/main" id="{3C7F2432-2769-49CB-A5C6-1AD91A4DB633}"/>
              </a:ext>
            </a:extLst>
          </p:cNvPr>
          <p:cNvSpPr txBox="1">
            <a:spLocks/>
          </p:cNvSpPr>
          <p:nvPr/>
        </p:nvSpPr>
        <p:spPr>
          <a:xfrm>
            <a:off x="8449268" y="4016844"/>
            <a:ext cx="3095982" cy="534962"/>
          </a:xfrm>
          <a:prstGeom prst="rect">
            <a:avLst/>
          </a:prstGeom>
        </p:spPr>
        <p:txBody>
          <a:bodyPr vert="horz" lIns="91440" tIns="45720" rIns="91440" bIns="45720" rtlCol="0" anchor="ctr">
            <a:normAutofit fontScale="92500" lnSpcReduction="20000"/>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000" dirty="0">
                <a:ln/>
                <a:solidFill>
                  <a:schemeClr val="accent4"/>
                </a:solidFill>
              </a:rPr>
              <a:t>Deepak Verma</a:t>
            </a:r>
          </a:p>
          <a:p>
            <a:r>
              <a:rPr lang="en-US" sz="1900" dirty="0">
                <a:ln/>
                <a:solidFill>
                  <a:schemeClr val="accent4"/>
                </a:solidFill>
              </a:rPr>
              <a:t>Senior Technology Specialist</a:t>
            </a:r>
          </a:p>
        </p:txBody>
      </p:sp>
    </p:spTree>
    <p:extLst>
      <p:ext uri="{BB962C8B-B14F-4D97-AF65-F5344CB8AC3E}">
        <p14:creationId xmlns:p14="http://schemas.microsoft.com/office/powerpoint/2010/main" val="153757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2787-0B3F-4A86-83B0-1BA5265B8D4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8AED3FA-BB2D-4CC1-9F31-86866F4FACE1}"/>
              </a:ext>
            </a:extLst>
          </p:cNvPr>
          <p:cNvSpPr>
            <a:spLocks noGrp="1"/>
          </p:cNvSpPr>
          <p:nvPr>
            <p:ph idx="1"/>
          </p:nvPr>
        </p:nvSpPr>
        <p:spPr/>
        <p:txBody>
          <a:bodyPr/>
          <a:lstStyle/>
          <a:p>
            <a:pPr marL="0" indent="0">
              <a:buNone/>
            </a:pPr>
            <a:r>
              <a:rPr lang="en-US" dirty="0"/>
              <a:t>public class A { // A is an outer class.</a:t>
            </a:r>
          </a:p>
          <a:p>
            <a:pPr marL="0" indent="0">
              <a:buNone/>
            </a:pPr>
            <a:r>
              <a:rPr lang="en-US" dirty="0"/>
              <a:t>  . . . . . .</a:t>
            </a:r>
          </a:p>
          <a:p>
            <a:pPr marL="0" indent="0">
              <a:buNone/>
            </a:pPr>
            <a:r>
              <a:rPr lang="en-US" dirty="0"/>
              <a:t> // Inner class</a:t>
            </a:r>
          </a:p>
          <a:p>
            <a:pPr marL="0" indent="0">
              <a:buNone/>
            </a:pPr>
            <a:r>
              <a:rPr lang="en-US" dirty="0"/>
              <a:t>  public class B { // B is inner class as a member of its outer class A</a:t>
            </a:r>
          </a:p>
          <a:p>
            <a:pPr marL="0" indent="0">
              <a:buNone/>
            </a:pPr>
            <a:r>
              <a:rPr lang="en-US" dirty="0"/>
              <a:t>    . . . . </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121724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DE23-7860-4BE9-BB9D-B4295BBF9480}"/>
              </a:ext>
            </a:extLst>
          </p:cNvPr>
          <p:cNvSpPr>
            <a:spLocks noGrp="1"/>
          </p:cNvSpPr>
          <p:nvPr>
            <p:ph type="title"/>
          </p:nvPr>
        </p:nvSpPr>
        <p:spPr/>
        <p:txBody>
          <a:bodyPr/>
          <a:lstStyle/>
          <a:p>
            <a:r>
              <a:rPr lang="en-IN" dirty="0"/>
              <a:t>Inner Class</a:t>
            </a:r>
          </a:p>
        </p:txBody>
      </p:sp>
      <p:sp>
        <p:nvSpPr>
          <p:cNvPr id="3" name="Content Placeholder 2">
            <a:extLst>
              <a:ext uri="{FF2B5EF4-FFF2-40B4-BE49-F238E27FC236}">
                <a16:creationId xmlns:a16="http://schemas.microsoft.com/office/drawing/2014/main" id="{F1C69D7B-B9FA-4707-939E-CA5ACD0FCD53}"/>
              </a:ext>
            </a:extLst>
          </p:cNvPr>
          <p:cNvSpPr>
            <a:spLocks noGrp="1"/>
          </p:cNvSpPr>
          <p:nvPr>
            <p:ph idx="1"/>
          </p:nvPr>
        </p:nvSpPr>
        <p:spPr/>
        <p:txBody>
          <a:bodyPr/>
          <a:lstStyle/>
          <a:p>
            <a:r>
              <a:rPr lang="en-IN" dirty="0"/>
              <a:t>Class holds Inner class is outer or enclosed class </a:t>
            </a:r>
          </a:p>
          <a:p>
            <a:r>
              <a:rPr lang="en-US" b="0" i="0" dirty="0">
                <a:solidFill>
                  <a:srgbClr val="000000"/>
                </a:solidFill>
                <a:effectLst/>
                <a:latin typeface="-apple-system"/>
              </a:rPr>
              <a:t>relationship between outer class and inner class represents Has-A relationship</a:t>
            </a:r>
            <a:r>
              <a:rPr lang="en-IN" b="0" i="0" dirty="0">
                <a:solidFill>
                  <a:srgbClr val="000000"/>
                </a:solidFill>
                <a:effectLst/>
                <a:latin typeface="-apple-system"/>
              </a:rPr>
              <a:t> </a:t>
            </a:r>
          </a:p>
          <a:p>
            <a:r>
              <a:rPr lang="en-IN" dirty="0">
                <a:solidFill>
                  <a:srgbClr val="000000"/>
                </a:solidFill>
                <a:latin typeface="-apple-system"/>
              </a:rPr>
              <a:t>Nesting of inner class – </a:t>
            </a:r>
          </a:p>
          <a:p>
            <a:pPr lvl="1"/>
            <a:r>
              <a:rPr lang="en-IN" dirty="0">
                <a:solidFill>
                  <a:srgbClr val="000000"/>
                </a:solidFill>
                <a:latin typeface="-apple-system"/>
              </a:rPr>
              <a:t>Inner class enclosing class for another class </a:t>
            </a:r>
          </a:p>
          <a:p>
            <a:pPr lvl="1"/>
            <a:r>
              <a:rPr lang="en-IN" dirty="0">
                <a:solidFill>
                  <a:srgbClr val="000000"/>
                </a:solidFill>
                <a:latin typeface="-apple-system"/>
              </a:rPr>
              <a:t>Any number of nesting </a:t>
            </a:r>
          </a:p>
          <a:p>
            <a:r>
              <a:rPr lang="en-US" dirty="0">
                <a:solidFill>
                  <a:srgbClr val="000000"/>
                </a:solidFill>
                <a:latin typeface="-apple-system"/>
              </a:rPr>
              <a:t>Java compiler generates files as below </a:t>
            </a:r>
          </a:p>
          <a:p>
            <a:pPr lvl="1"/>
            <a:r>
              <a:rPr lang="en-US" dirty="0">
                <a:solidFill>
                  <a:srgbClr val="000000"/>
                </a:solidFill>
                <a:latin typeface="-apple-system"/>
              </a:rPr>
              <a:t>a separate dot class file for each inner class named </a:t>
            </a:r>
            <a:r>
              <a:rPr lang="en-US" dirty="0" err="1">
                <a:solidFill>
                  <a:srgbClr val="000000"/>
                </a:solidFill>
                <a:latin typeface="-apple-system"/>
              </a:rPr>
              <a:t>Outer$Inner.class</a:t>
            </a:r>
            <a:r>
              <a:rPr lang="en-US" dirty="0">
                <a:solidFill>
                  <a:srgbClr val="000000"/>
                </a:solidFill>
                <a:latin typeface="-apple-system"/>
              </a:rPr>
              <a:t> </a:t>
            </a:r>
          </a:p>
          <a:p>
            <a:pPr lvl="1"/>
            <a:r>
              <a:rPr lang="en-US" dirty="0">
                <a:solidFill>
                  <a:srgbClr val="000000"/>
                </a:solidFill>
                <a:latin typeface="-apple-system"/>
              </a:rPr>
              <a:t>an outer class named </a:t>
            </a:r>
            <a:r>
              <a:rPr lang="en-US" dirty="0" err="1">
                <a:solidFill>
                  <a:srgbClr val="000000"/>
                </a:solidFill>
                <a:latin typeface="-apple-system"/>
              </a:rPr>
              <a:t>Outer.class</a:t>
            </a:r>
            <a:endParaRPr lang="en-IN" dirty="0">
              <a:solidFill>
                <a:srgbClr val="000000"/>
              </a:solidFill>
              <a:latin typeface="-apple-system"/>
            </a:endParaRPr>
          </a:p>
        </p:txBody>
      </p:sp>
    </p:spTree>
    <p:extLst>
      <p:ext uri="{BB962C8B-B14F-4D97-AF65-F5344CB8AC3E}">
        <p14:creationId xmlns:p14="http://schemas.microsoft.com/office/powerpoint/2010/main" val="96216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846-827E-4957-9AC2-399484E72421}"/>
              </a:ext>
            </a:extLst>
          </p:cNvPr>
          <p:cNvSpPr>
            <a:spLocks noGrp="1"/>
          </p:cNvSpPr>
          <p:nvPr>
            <p:ph type="title"/>
          </p:nvPr>
        </p:nvSpPr>
        <p:spPr/>
        <p:txBody>
          <a:bodyPr/>
          <a:lstStyle/>
          <a:p>
            <a:r>
              <a:rPr lang="en-IN" dirty="0"/>
              <a:t>Features of Inner class</a:t>
            </a:r>
          </a:p>
        </p:txBody>
      </p:sp>
      <p:sp>
        <p:nvSpPr>
          <p:cNvPr id="3" name="Content Placeholder 2">
            <a:extLst>
              <a:ext uri="{FF2B5EF4-FFF2-40B4-BE49-F238E27FC236}">
                <a16:creationId xmlns:a16="http://schemas.microsoft.com/office/drawing/2014/main" id="{41573E17-230B-45B7-9230-85F90CDA645D}"/>
              </a:ext>
            </a:extLst>
          </p:cNvPr>
          <p:cNvSpPr>
            <a:spLocks noGrp="1"/>
          </p:cNvSpPr>
          <p:nvPr>
            <p:ph idx="1"/>
          </p:nvPr>
        </p:nvSpPr>
        <p:spPr/>
        <p:txBody>
          <a:bodyPr/>
          <a:lstStyle/>
          <a:p>
            <a:r>
              <a:rPr lang="en-US" b="0" i="0" dirty="0">
                <a:solidFill>
                  <a:srgbClr val="000000"/>
                </a:solidFill>
                <a:effectLst/>
                <a:latin typeface="-apple-system"/>
              </a:rPr>
              <a:t>An inner class can have the same name as the outer class.</a:t>
            </a:r>
          </a:p>
          <a:p>
            <a:r>
              <a:rPr lang="en-US" dirty="0"/>
              <a:t>scope of inner class is bounded by the scope of its outer class.</a:t>
            </a:r>
          </a:p>
          <a:p>
            <a:r>
              <a:rPr lang="en-US" dirty="0"/>
              <a:t>Without existing an outer class object or instance, there will be no chance of an existing inner class object.</a:t>
            </a:r>
          </a:p>
          <a:p>
            <a:r>
              <a:rPr lang="en-US" dirty="0"/>
              <a:t>An inner class can directly access all the variables and methods of the outer class including private.</a:t>
            </a:r>
          </a:p>
          <a:p>
            <a:r>
              <a:rPr lang="en-US" dirty="0"/>
              <a:t>Since the inner class is a regular member of the outer class just like declared variables and methods in the class</a:t>
            </a:r>
          </a:p>
          <a:p>
            <a:pPr lvl="1"/>
            <a:r>
              <a:rPr lang="en-US" dirty="0"/>
              <a:t>the outer or normal class cannot be private or protected</a:t>
            </a:r>
            <a:endParaRPr lang="en-IN" dirty="0"/>
          </a:p>
        </p:txBody>
      </p:sp>
    </p:spTree>
    <p:extLst>
      <p:ext uri="{BB962C8B-B14F-4D97-AF65-F5344CB8AC3E}">
        <p14:creationId xmlns:p14="http://schemas.microsoft.com/office/powerpoint/2010/main" val="58838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16A5-49D6-4886-B1D8-F760D6C5D4F0}"/>
              </a:ext>
            </a:extLst>
          </p:cNvPr>
          <p:cNvSpPr>
            <a:spLocks noGrp="1"/>
          </p:cNvSpPr>
          <p:nvPr>
            <p:ph type="title"/>
          </p:nvPr>
        </p:nvSpPr>
        <p:spPr/>
        <p:txBody>
          <a:bodyPr/>
          <a:lstStyle/>
          <a:p>
            <a:r>
              <a:rPr lang="en-IN" dirty="0"/>
              <a:t>Features of Inner class</a:t>
            </a:r>
          </a:p>
        </p:txBody>
      </p:sp>
      <p:sp>
        <p:nvSpPr>
          <p:cNvPr id="3" name="Content Placeholder 2">
            <a:extLst>
              <a:ext uri="{FF2B5EF4-FFF2-40B4-BE49-F238E27FC236}">
                <a16:creationId xmlns:a16="http://schemas.microsoft.com/office/drawing/2014/main" id="{46524962-F0F3-4CBF-ACB7-58242F4C4EC7}"/>
              </a:ext>
            </a:extLst>
          </p:cNvPr>
          <p:cNvSpPr>
            <a:spLocks noGrp="1"/>
          </p:cNvSpPr>
          <p:nvPr>
            <p:ph idx="1"/>
          </p:nvPr>
        </p:nvSpPr>
        <p:spPr/>
        <p:txBody>
          <a:bodyPr/>
          <a:lstStyle/>
          <a:p>
            <a:r>
              <a:rPr lang="en-IN" dirty="0"/>
              <a:t>Access variable name with same name –</a:t>
            </a:r>
            <a:r>
              <a:rPr lang="en-US" dirty="0"/>
              <a:t> </a:t>
            </a:r>
          </a:p>
          <a:p>
            <a:pPr lvl="1"/>
            <a:r>
              <a:rPr lang="en-US" dirty="0"/>
              <a:t>variable name of inner class is same as the variable name of outer class</a:t>
            </a:r>
          </a:p>
          <a:p>
            <a:pPr lvl="1"/>
            <a:r>
              <a:rPr lang="en-US" dirty="0"/>
              <a:t>can access the outer class variable like this. </a:t>
            </a:r>
            <a:r>
              <a:rPr lang="en-US" dirty="0" err="1"/>
              <a:t>OuterClassName.this.VariableName</a:t>
            </a:r>
            <a:r>
              <a:rPr lang="en-US" dirty="0"/>
              <a:t>; </a:t>
            </a:r>
          </a:p>
          <a:p>
            <a:r>
              <a:rPr lang="en-US" dirty="0"/>
              <a:t>a safety mechanism in the application program – Java inner class is hidden from another class in its enclosing class</a:t>
            </a:r>
          </a:p>
          <a:p>
            <a:r>
              <a:rPr lang="en-US" dirty="0"/>
              <a:t>Both outer class and inner class objects are created in separate memory locations.</a:t>
            </a:r>
            <a:endParaRPr lang="en-IN" dirty="0"/>
          </a:p>
        </p:txBody>
      </p:sp>
    </p:spTree>
    <p:extLst>
      <p:ext uri="{BB962C8B-B14F-4D97-AF65-F5344CB8AC3E}">
        <p14:creationId xmlns:p14="http://schemas.microsoft.com/office/powerpoint/2010/main" val="233814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BB5F-8774-495D-A71C-2F99306442BC}"/>
              </a:ext>
            </a:extLst>
          </p:cNvPr>
          <p:cNvSpPr>
            <a:spLocks noGrp="1"/>
          </p:cNvSpPr>
          <p:nvPr>
            <p:ph type="title"/>
          </p:nvPr>
        </p:nvSpPr>
        <p:spPr/>
        <p:txBody>
          <a:bodyPr/>
          <a:lstStyle/>
          <a:p>
            <a:r>
              <a:rPr lang="en-IN" dirty="0"/>
              <a:t>Create Object of an Inner </a:t>
            </a:r>
            <a:r>
              <a:rPr lang="en-IN" dirty="0" err="1"/>
              <a:t>clase</a:t>
            </a:r>
            <a:endParaRPr lang="en-IN" dirty="0"/>
          </a:p>
        </p:txBody>
      </p:sp>
      <p:sp>
        <p:nvSpPr>
          <p:cNvPr id="3" name="Content Placeholder 2">
            <a:extLst>
              <a:ext uri="{FF2B5EF4-FFF2-40B4-BE49-F238E27FC236}">
                <a16:creationId xmlns:a16="http://schemas.microsoft.com/office/drawing/2014/main" id="{BB3344CC-4120-4378-B7DF-C902094E0B7E}"/>
              </a:ext>
            </a:extLst>
          </p:cNvPr>
          <p:cNvSpPr>
            <a:spLocks noGrp="1"/>
          </p:cNvSpPr>
          <p:nvPr>
            <p:ph idx="1"/>
          </p:nvPr>
        </p:nvSpPr>
        <p:spPr/>
        <p:txBody>
          <a:bodyPr/>
          <a:lstStyle/>
          <a:p>
            <a:pPr marL="0" indent="0">
              <a:buNone/>
            </a:pPr>
            <a:r>
              <a:rPr lang="en-IN" dirty="0" err="1"/>
              <a:t>OuterClass.InnerClass</a:t>
            </a:r>
            <a:r>
              <a:rPr lang="en-IN" dirty="0"/>
              <a:t> </a:t>
            </a:r>
            <a:r>
              <a:rPr lang="en-IN" dirty="0" err="1"/>
              <a:t>innerObject</a:t>
            </a:r>
            <a:r>
              <a:rPr lang="en-IN" dirty="0"/>
              <a:t> = </a:t>
            </a:r>
            <a:r>
              <a:rPr lang="en-IN" dirty="0" err="1"/>
              <a:t>outerObject.new</a:t>
            </a:r>
            <a:r>
              <a:rPr lang="en-IN" dirty="0"/>
              <a:t> </a:t>
            </a:r>
            <a:r>
              <a:rPr lang="en-IN" dirty="0" err="1"/>
              <a:t>InnerClass</a:t>
            </a:r>
            <a:r>
              <a:rPr lang="en-IN" dirty="0"/>
              <a:t>();</a:t>
            </a:r>
          </a:p>
          <a:p>
            <a:pPr marL="0" indent="0">
              <a:buNone/>
            </a:pPr>
            <a:endParaRPr lang="en-IN" dirty="0"/>
          </a:p>
          <a:p>
            <a:pPr marL="457200" lvl="1" indent="0">
              <a:buNone/>
            </a:pPr>
            <a:r>
              <a:rPr lang="en-US" dirty="0"/>
              <a:t>Example:</a:t>
            </a:r>
          </a:p>
          <a:p>
            <a:pPr marL="457200" lvl="1" indent="0">
              <a:buNone/>
            </a:pPr>
            <a:r>
              <a:rPr lang="en-US" dirty="0"/>
              <a:t>// object of Outer class Test.</a:t>
            </a:r>
          </a:p>
          <a:p>
            <a:pPr marL="457200" lvl="1" indent="0">
              <a:buNone/>
            </a:pPr>
            <a:r>
              <a:rPr lang="en-US" dirty="0"/>
              <a:t>   A t = new A();</a:t>
            </a:r>
          </a:p>
          <a:p>
            <a:pPr marL="457200" lvl="1" indent="0">
              <a:buNone/>
            </a:pPr>
            <a:r>
              <a:rPr lang="en-US" dirty="0"/>
              <a:t>// Second create an object of inner class A.</a:t>
            </a:r>
          </a:p>
          <a:p>
            <a:pPr marL="457200" lvl="1" indent="0">
              <a:buNone/>
            </a:pPr>
            <a:r>
              <a:rPr lang="en-US" dirty="0"/>
              <a:t>   A.B </a:t>
            </a:r>
            <a:r>
              <a:rPr lang="en-US" dirty="0" err="1"/>
              <a:t>innerObj</a:t>
            </a:r>
            <a:r>
              <a:rPr lang="en-US" dirty="0"/>
              <a:t> = </a:t>
            </a:r>
            <a:r>
              <a:rPr lang="en-US" dirty="0" err="1"/>
              <a:t>t.new</a:t>
            </a:r>
            <a:r>
              <a:rPr lang="en-US" dirty="0"/>
              <a:t> B();</a:t>
            </a:r>
            <a:endParaRPr lang="en-IN" dirty="0"/>
          </a:p>
          <a:p>
            <a:pPr marL="0" indent="0">
              <a:buNone/>
            </a:pPr>
            <a:endParaRPr lang="en-IN" dirty="0"/>
          </a:p>
        </p:txBody>
      </p:sp>
    </p:spTree>
    <p:extLst>
      <p:ext uri="{BB962C8B-B14F-4D97-AF65-F5344CB8AC3E}">
        <p14:creationId xmlns:p14="http://schemas.microsoft.com/office/powerpoint/2010/main" val="304409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3E6C-74B7-4FCD-AAF4-F7E74E171595}"/>
              </a:ext>
            </a:extLst>
          </p:cNvPr>
          <p:cNvSpPr>
            <a:spLocks noGrp="1"/>
          </p:cNvSpPr>
          <p:nvPr>
            <p:ph type="title"/>
          </p:nvPr>
        </p:nvSpPr>
        <p:spPr/>
        <p:txBody>
          <a:bodyPr/>
          <a:lstStyle/>
          <a:p>
            <a:r>
              <a:rPr lang="en-IN" dirty="0"/>
              <a:t>Method Local Inner Class</a:t>
            </a:r>
          </a:p>
        </p:txBody>
      </p:sp>
      <p:sp>
        <p:nvSpPr>
          <p:cNvPr id="3" name="Content Placeholder 2">
            <a:extLst>
              <a:ext uri="{FF2B5EF4-FFF2-40B4-BE49-F238E27FC236}">
                <a16:creationId xmlns:a16="http://schemas.microsoft.com/office/drawing/2014/main" id="{C7391327-4BCA-4433-9976-AED21F0EBCFD}"/>
              </a:ext>
            </a:extLst>
          </p:cNvPr>
          <p:cNvSpPr>
            <a:spLocks noGrp="1"/>
          </p:cNvSpPr>
          <p:nvPr>
            <p:ph idx="1"/>
          </p:nvPr>
        </p:nvSpPr>
        <p:spPr/>
        <p:txBody>
          <a:bodyPr/>
          <a:lstStyle/>
          <a:p>
            <a:r>
              <a:rPr lang="en-IN" dirty="0"/>
              <a:t>Non static class </a:t>
            </a:r>
          </a:p>
          <a:p>
            <a:r>
              <a:rPr lang="en-IN" dirty="0"/>
              <a:t>Inner class declared inside a method of the outer class</a:t>
            </a:r>
          </a:p>
        </p:txBody>
      </p:sp>
    </p:spTree>
    <p:extLst>
      <p:ext uri="{BB962C8B-B14F-4D97-AF65-F5344CB8AC3E}">
        <p14:creationId xmlns:p14="http://schemas.microsoft.com/office/powerpoint/2010/main" val="132055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8DF-F2F3-47A5-9FB3-127E6027A4B2}"/>
              </a:ext>
            </a:extLst>
          </p:cNvPr>
          <p:cNvSpPr>
            <a:spLocks noGrp="1"/>
          </p:cNvSpPr>
          <p:nvPr>
            <p:ph type="title"/>
          </p:nvPr>
        </p:nvSpPr>
        <p:spPr/>
        <p:txBody>
          <a:bodyPr/>
          <a:lstStyle/>
          <a:p>
            <a:r>
              <a:rPr lang="en-IN" dirty="0"/>
              <a:t>Local Inner Class</a:t>
            </a:r>
          </a:p>
        </p:txBody>
      </p:sp>
      <p:sp>
        <p:nvSpPr>
          <p:cNvPr id="3" name="Content Placeholder 2">
            <a:extLst>
              <a:ext uri="{FF2B5EF4-FFF2-40B4-BE49-F238E27FC236}">
                <a16:creationId xmlns:a16="http://schemas.microsoft.com/office/drawing/2014/main" id="{BEDFA7DC-F6C7-477E-8E60-A6875CA188BD}"/>
              </a:ext>
            </a:extLst>
          </p:cNvPr>
          <p:cNvSpPr>
            <a:spLocks noGrp="1"/>
          </p:cNvSpPr>
          <p:nvPr>
            <p:ph idx="1"/>
          </p:nvPr>
        </p:nvSpPr>
        <p:spPr/>
        <p:txBody>
          <a:bodyPr>
            <a:normAutofit/>
          </a:bodyPr>
          <a:lstStyle/>
          <a:p>
            <a:r>
              <a:rPr lang="en-US" dirty="0"/>
              <a:t>An inner class that is declared inside a method of the outer class is called method local inner class in Java</a:t>
            </a:r>
          </a:p>
          <a:p>
            <a:r>
              <a:rPr lang="en-US" dirty="0"/>
              <a:t>Therefore, the declaration of method local inner class cannot use any access modifiers such as public, protected, private, and non-access modifiers such as static</a:t>
            </a:r>
          </a:p>
          <a:p>
            <a:r>
              <a:rPr lang="en-US" dirty="0"/>
              <a:t>Since an inner class is defined inside the method of an outer class, therefore, an instance or object of the local inner class should be created in the same method in which a local inner class has been declared.</a:t>
            </a:r>
          </a:p>
        </p:txBody>
      </p:sp>
    </p:spTree>
    <p:extLst>
      <p:ext uri="{BB962C8B-B14F-4D97-AF65-F5344CB8AC3E}">
        <p14:creationId xmlns:p14="http://schemas.microsoft.com/office/powerpoint/2010/main" val="202676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9424-4A64-4BA5-B169-9B096F8A7F26}"/>
              </a:ext>
            </a:extLst>
          </p:cNvPr>
          <p:cNvSpPr>
            <a:spLocks noGrp="1"/>
          </p:cNvSpPr>
          <p:nvPr>
            <p:ph type="title"/>
          </p:nvPr>
        </p:nvSpPr>
        <p:spPr/>
        <p:txBody>
          <a:bodyPr/>
          <a:lstStyle/>
          <a:p>
            <a:r>
              <a:rPr lang="en-IN" dirty="0"/>
              <a:t>Local Inner Class</a:t>
            </a:r>
          </a:p>
        </p:txBody>
      </p:sp>
      <p:sp>
        <p:nvSpPr>
          <p:cNvPr id="3" name="Content Placeholder 2">
            <a:extLst>
              <a:ext uri="{FF2B5EF4-FFF2-40B4-BE49-F238E27FC236}">
                <a16:creationId xmlns:a16="http://schemas.microsoft.com/office/drawing/2014/main" id="{697FF033-F17C-4279-9C41-D4DB583A9839}"/>
              </a:ext>
            </a:extLst>
          </p:cNvPr>
          <p:cNvSpPr>
            <a:spLocks noGrp="1"/>
          </p:cNvSpPr>
          <p:nvPr>
            <p:ph idx="1"/>
          </p:nvPr>
        </p:nvSpPr>
        <p:spPr/>
        <p:txBody>
          <a:bodyPr/>
          <a:lstStyle/>
          <a:p>
            <a:r>
              <a:rPr lang="en-US" dirty="0"/>
              <a:t>A local inner class is called when that method is called. It cannot be instantiated from outside the block of the method where it is created.</a:t>
            </a:r>
          </a:p>
          <a:p>
            <a:endParaRPr lang="en-US" dirty="0"/>
          </a:p>
          <a:p>
            <a:r>
              <a:rPr lang="en-US" dirty="0"/>
              <a:t>We can access method local inner class only within the method where we declare. Outside of the method, we cannot access it because it is local to that method.</a:t>
            </a:r>
          </a:p>
          <a:p>
            <a:endParaRPr lang="en-US" dirty="0"/>
          </a:p>
          <a:p>
            <a:r>
              <a:rPr lang="en-US" dirty="0"/>
              <a:t>Therefore, a method local inner classes are the most rarely used in all types of the inner class because of its less scope.</a:t>
            </a:r>
            <a:endParaRPr lang="en-IN" dirty="0"/>
          </a:p>
        </p:txBody>
      </p:sp>
    </p:spTree>
    <p:extLst>
      <p:ext uri="{BB962C8B-B14F-4D97-AF65-F5344CB8AC3E}">
        <p14:creationId xmlns:p14="http://schemas.microsoft.com/office/powerpoint/2010/main" val="315422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63D3-FF7E-4284-9F23-A0D4D4110501}"/>
              </a:ext>
            </a:extLst>
          </p:cNvPr>
          <p:cNvSpPr>
            <a:spLocks noGrp="1"/>
          </p:cNvSpPr>
          <p:nvPr>
            <p:ph type="title"/>
          </p:nvPr>
        </p:nvSpPr>
        <p:spPr/>
        <p:txBody>
          <a:bodyPr/>
          <a:lstStyle/>
          <a:p>
            <a:r>
              <a:rPr lang="en-IN" dirty="0"/>
              <a:t>Anonymous Inner Class</a:t>
            </a:r>
          </a:p>
        </p:txBody>
      </p:sp>
      <p:sp>
        <p:nvSpPr>
          <p:cNvPr id="3" name="Content Placeholder 2">
            <a:extLst>
              <a:ext uri="{FF2B5EF4-FFF2-40B4-BE49-F238E27FC236}">
                <a16:creationId xmlns:a16="http://schemas.microsoft.com/office/drawing/2014/main" id="{377344C6-9B78-4199-B2FE-F74B5D0DED2C}"/>
              </a:ext>
            </a:extLst>
          </p:cNvPr>
          <p:cNvSpPr>
            <a:spLocks noGrp="1"/>
          </p:cNvSpPr>
          <p:nvPr>
            <p:ph idx="1"/>
          </p:nvPr>
        </p:nvSpPr>
        <p:spPr/>
        <p:txBody>
          <a:bodyPr/>
          <a:lstStyle/>
          <a:p>
            <a:r>
              <a:rPr lang="en-US" dirty="0"/>
              <a:t>an inner class without any class name</a:t>
            </a:r>
          </a:p>
          <a:p>
            <a:r>
              <a:rPr lang="en-US" dirty="0"/>
              <a:t>Created by the following two ways</a:t>
            </a:r>
          </a:p>
          <a:p>
            <a:pPr lvl="1"/>
            <a:r>
              <a:rPr lang="en-US" dirty="0"/>
              <a:t>As a subclass of the specified type</a:t>
            </a:r>
          </a:p>
          <a:p>
            <a:pPr lvl="1"/>
            <a:r>
              <a:rPr lang="en-US" dirty="0"/>
              <a:t>As an implementer of the specified interface</a:t>
            </a:r>
            <a:endParaRPr lang="en-IN" dirty="0"/>
          </a:p>
        </p:txBody>
      </p:sp>
    </p:spTree>
    <p:extLst>
      <p:ext uri="{BB962C8B-B14F-4D97-AF65-F5344CB8AC3E}">
        <p14:creationId xmlns:p14="http://schemas.microsoft.com/office/powerpoint/2010/main" val="397407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3C3B-8898-4430-BCDB-A203FC571019}"/>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0CAAFD40-5125-4735-A508-71838577709D}"/>
              </a:ext>
            </a:extLst>
          </p:cNvPr>
          <p:cNvSpPr>
            <a:spLocks noGrp="1"/>
          </p:cNvSpPr>
          <p:nvPr>
            <p:ph idx="1"/>
          </p:nvPr>
        </p:nvSpPr>
        <p:spPr/>
        <p:txBody>
          <a:bodyPr>
            <a:normAutofit fontScale="92500" lnSpcReduction="20000"/>
          </a:bodyPr>
          <a:lstStyle/>
          <a:p>
            <a:r>
              <a:rPr lang="en-IN" dirty="0"/>
              <a:t>Introduced in Java 8</a:t>
            </a:r>
          </a:p>
          <a:p>
            <a:r>
              <a:rPr lang="en-IN" dirty="0"/>
              <a:t>Used to provide the implementation of an interface which has functional interface (an interface which has only one abstract method)</a:t>
            </a:r>
          </a:p>
          <a:p>
            <a:r>
              <a:rPr lang="en-US" b="0" i="0" dirty="0">
                <a:solidFill>
                  <a:srgbClr val="333333"/>
                </a:solidFill>
                <a:effectLst/>
                <a:latin typeface="inter-regular"/>
              </a:rPr>
              <a:t>Very useful in collection library to iterate, filter and extract data from collection.</a:t>
            </a:r>
            <a:endParaRPr lang="en-IN" dirty="0"/>
          </a:p>
          <a:p>
            <a:r>
              <a:rPr lang="en-IN" dirty="0"/>
              <a:t>Lambda Expression provides </a:t>
            </a:r>
          </a:p>
          <a:p>
            <a:pPr lvl="1"/>
            <a:r>
              <a:rPr lang="en-IN" dirty="0"/>
              <a:t>Implementation of Functional interface</a:t>
            </a:r>
          </a:p>
          <a:p>
            <a:pPr lvl="1"/>
            <a:r>
              <a:rPr lang="en-IN" dirty="0"/>
              <a:t>Less coding</a:t>
            </a:r>
          </a:p>
          <a:p>
            <a:pPr lvl="1"/>
            <a:r>
              <a:rPr lang="en-IN" dirty="0"/>
              <a:t>(</a:t>
            </a:r>
            <a:r>
              <a:rPr lang="en-IN" dirty="0" err="1"/>
              <a:t>arg_list</a:t>
            </a:r>
            <a:r>
              <a:rPr lang="en-IN" dirty="0"/>
              <a:t>) -&gt; {body}</a:t>
            </a:r>
          </a:p>
          <a:p>
            <a:r>
              <a:rPr lang="en-IN" dirty="0"/>
              <a:t>() -&gt; {body}</a:t>
            </a:r>
          </a:p>
          <a:p>
            <a:r>
              <a:rPr lang="en-IN" dirty="0"/>
              <a:t>(parm1) -&gt; {body}</a:t>
            </a:r>
          </a:p>
          <a:p>
            <a:r>
              <a:rPr lang="en-IN" dirty="0"/>
              <a:t>(parm1, parm2) -&gt; {body}</a:t>
            </a:r>
          </a:p>
          <a:p>
            <a:pPr marL="0" indent="0">
              <a:buNone/>
            </a:pPr>
            <a:endParaRPr lang="en-IN" dirty="0"/>
          </a:p>
        </p:txBody>
      </p:sp>
    </p:spTree>
    <p:extLst>
      <p:ext uri="{BB962C8B-B14F-4D97-AF65-F5344CB8AC3E}">
        <p14:creationId xmlns:p14="http://schemas.microsoft.com/office/powerpoint/2010/main" val="413033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D8A7-ABFE-41F7-8F44-5434385EF499}"/>
              </a:ext>
            </a:extLst>
          </p:cNvPr>
          <p:cNvSpPr>
            <a:spLocks noGrp="1"/>
          </p:cNvSpPr>
          <p:nvPr>
            <p:ph type="title"/>
          </p:nvPr>
        </p:nvSpPr>
        <p:spPr/>
        <p:txBody>
          <a:bodyPr/>
          <a:lstStyle/>
          <a:p>
            <a:r>
              <a:rPr lang="en-IN" dirty="0"/>
              <a:t>Class</a:t>
            </a:r>
          </a:p>
        </p:txBody>
      </p:sp>
      <p:sp>
        <p:nvSpPr>
          <p:cNvPr id="3" name="Content Placeholder 2">
            <a:extLst>
              <a:ext uri="{FF2B5EF4-FFF2-40B4-BE49-F238E27FC236}">
                <a16:creationId xmlns:a16="http://schemas.microsoft.com/office/drawing/2014/main" id="{7F8B9C5C-10C2-4418-A058-73CBD1E2695E}"/>
              </a:ext>
            </a:extLst>
          </p:cNvPr>
          <p:cNvSpPr>
            <a:spLocks noGrp="1"/>
          </p:cNvSpPr>
          <p:nvPr>
            <p:ph idx="1"/>
          </p:nvPr>
        </p:nvSpPr>
        <p:spPr/>
        <p:txBody>
          <a:bodyPr>
            <a:normAutofit/>
          </a:bodyPr>
          <a:lstStyle/>
          <a:p>
            <a:r>
              <a:rPr lang="en-US" dirty="0"/>
              <a:t>members of the class are </a:t>
            </a:r>
          </a:p>
          <a:p>
            <a:pPr lvl="1"/>
            <a:r>
              <a:rPr lang="en-US" dirty="0"/>
              <a:t>variables, </a:t>
            </a:r>
          </a:p>
          <a:p>
            <a:pPr lvl="1"/>
            <a:r>
              <a:rPr lang="en-US" dirty="0"/>
              <a:t>methods, </a:t>
            </a:r>
          </a:p>
          <a:p>
            <a:pPr lvl="1"/>
            <a:r>
              <a:rPr lang="en-US" dirty="0"/>
              <a:t>constructors, and </a:t>
            </a:r>
          </a:p>
          <a:p>
            <a:pPr lvl="1"/>
            <a:r>
              <a:rPr lang="en-US" dirty="0"/>
              <a:t>initializer blocks.</a:t>
            </a:r>
          </a:p>
          <a:p>
            <a:endParaRPr lang="en-US" dirty="0"/>
          </a:p>
          <a:p>
            <a:r>
              <a:rPr lang="en-US" dirty="0"/>
              <a:t>Possibility </a:t>
            </a:r>
          </a:p>
          <a:p>
            <a:pPr lvl="1"/>
            <a:r>
              <a:rPr lang="en-US" dirty="0"/>
              <a:t> a class or </a:t>
            </a:r>
          </a:p>
          <a:p>
            <a:pPr lvl="1"/>
            <a:r>
              <a:rPr lang="en-US" dirty="0"/>
              <a:t>an interface as a member of a class.</a:t>
            </a:r>
          </a:p>
        </p:txBody>
      </p:sp>
    </p:spTree>
    <p:extLst>
      <p:ext uri="{BB962C8B-B14F-4D97-AF65-F5344CB8AC3E}">
        <p14:creationId xmlns:p14="http://schemas.microsoft.com/office/powerpoint/2010/main" val="1324429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5AF0-37B6-A8EF-03F4-5A78B67F1EB6}"/>
              </a:ext>
            </a:extLst>
          </p:cNvPr>
          <p:cNvSpPr>
            <a:spLocks noGrp="1"/>
          </p:cNvSpPr>
          <p:nvPr>
            <p:ph type="title"/>
          </p:nvPr>
        </p:nvSpPr>
        <p:spPr/>
        <p:txBody>
          <a:bodyPr/>
          <a:lstStyle/>
          <a:p>
            <a:r>
              <a:rPr lang="en-IN" dirty="0"/>
              <a:t>Lambda Expressions</a:t>
            </a:r>
          </a:p>
        </p:txBody>
      </p:sp>
      <p:sp>
        <p:nvSpPr>
          <p:cNvPr id="3" name="Content Placeholder 2">
            <a:extLst>
              <a:ext uri="{FF2B5EF4-FFF2-40B4-BE49-F238E27FC236}">
                <a16:creationId xmlns:a16="http://schemas.microsoft.com/office/drawing/2014/main" id="{E455F494-D0EF-C62B-F298-BF157A5B4737}"/>
              </a:ext>
            </a:extLst>
          </p:cNvPr>
          <p:cNvSpPr>
            <a:spLocks noGrp="1"/>
          </p:cNvSpPr>
          <p:nvPr>
            <p:ph idx="1"/>
          </p:nvPr>
        </p:nvSpPr>
        <p:spPr/>
        <p:txBody>
          <a:bodyPr/>
          <a:lstStyle/>
          <a:p>
            <a:r>
              <a:rPr lang="en-IN" dirty="0"/>
              <a:t>Functional Programming features</a:t>
            </a:r>
          </a:p>
          <a:p>
            <a:pPr lvl="1"/>
            <a:r>
              <a:rPr lang="en-IN" dirty="0"/>
              <a:t>Data is stored in Functions and Variables </a:t>
            </a:r>
          </a:p>
          <a:p>
            <a:r>
              <a:rPr lang="en-IN" dirty="0"/>
              <a:t>Optimization </a:t>
            </a:r>
          </a:p>
          <a:p>
            <a:r>
              <a:rPr lang="en-IN" dirty="0"/>
              <a:t>Anonymous Function – no name, no return type, no return, no access modifiers</a:t>
            </a:r>
          </a:p>
          <a:p>
            <a:pPr marL="0" indent="0">
              <a:buNone/>
            </a:pPr>
            <a:r>
              <a:rPr lang="en-IN" dirty="0"/>
              <a:t>Public void m1() {</a:t>
            </a:r>
          </a:p>
          <a:p>
            <a:pPr marL="0" indent="0">
              <a:buNone/>
            </a:pPr>
            <a:r>
              <a:rPr lang="en-IN" dirty="0"/>
              <a:t>   </a:t>
            </a:r>
            <a:r>
              <a:rPr lang="en-IN" dirty="0" err="1"/>
              <a:t>System.out.println</a:t>
            </a:r>
            <a:r>
              <a:rPr lang="en-IN" dirty="0"/>
              <a:t>(“m1 method”);</a:t>
            </a:r>
          </a:p>
          <a:p>
            <a:pPr marL="0" indent="0">
              <a:buNone/>
            </a:pPr>
            <a:r>
              <a:rPr lang="en-IN" dirty="0"/>
              <a:t>}</a:t>
            </a:r>
          </a:p>
        </p:txBody>
      </p:sp>
    </p:spTree>
    <p:extLst>
      <p:ext uri="{BB962C8B-B14F-4D97-AF65-F5344CB8AC3E}">
        <p14:creationId xmlns:p14="http://schemas.microsoft.com/office/powerpoint/2010/main" val="39835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955B-766C-4C57-806B-6B8D16148DA3}"/>
              </a:ext>
            </a:extLst>
          </p:cNvPr>
          <p:cNvSpPr>
            <a:spLocks noGrp="1"/>
          </p:cNvSpPr>
          <p:nvPr>
            <p:ph type="title"/>
          </p:nvPr>
        </p:nvSpPr>
        <p:spPr/>
        <p:txBody>
          <a:bodyPr/>
          <a:lstStyle/>
          <a:p>
            <a:r>
              <a:rPr lang="en-IN" dirty="0"/>
              <a:t>Realtime examples</a:t>
            </a:r>
          </a:p>
        </p:txBody>
      </p:sp>
      <p:sp>
        <p:nvSpPr>
          <p:cNvPr id="3" name="Content Placeholder 2">
            <a:extLst>
              <a:ext uri="{FF2B5EF4-FFF2-40B4-BE49-F238E27FC236}">
                <a16:creationId xmlns:a16="http://schemas.microsoft.com/office/drawing/2014/main" id="{B93FD0DD-C3D1-4201-A6C0-77CD3114458B}"/>
              </a:ext>
            </a:extLst>
          </p:cNvPr>
          <p:cNvSpPr>
            <a:spLocks noGrp="1"/>
          </p:cNvSpPr>
          <p:nvPr>
            <p:ph idx="1"/>
          </p:nvPr>
        </p:nvSpPr>
        <p:spPr/>
        <p:txBody>
          <a:bodyPr>
            <a:normAutofit lnSpcReduction="10000"/>
          </a:bodyPr>
          <a:lstStyle/>
          <a:p>
            <a:r>
              <a:rPr lang="en-IN" dirty="0"/>
              <a:t>College &amp; Department</a:t>
            </a:r>
          </a:p>
          <a:p>
            <a:r>
              <a:rPr lang="en-IN" dirty="0"/>
              <a:t>Computer &amp; CPU</a:t>
            </a:r>
          </a:p>
          <a:p>
            <a:r>
              <a:rPr lang="en-IN" dirty="0"/>
              <a:t>Car &amp; Engine</a:t>
            </a:r>
          </a:p>
          <a:p>
            <a:r>
              <a:rPr lang="en-IN" dirty="0"/>
              <a:t>Map </a:t>
            </a:r>
          </a:p>
          <a:p>
            <a:pPr marL="457200" lvl="1" indent="0">
              <a:buNone/>
            </a:pPr>
            <a:endParaRPr lang="en-US" dirty="0"/>
          </a:p>
          <a:p>
            <a:pPr marL="457200" lvl="1" indent="0">
              <a:buNone/>
            </a:pPr>
            <a:r>
              <a:rPr lang="en-US" dirty="0"/>
              <a:t>Interface Map  {  // Map is an outer interface.</a:t>
            </a:r>
          </a:p>
          <a:p>
            <a:pPr marL="457200" lvl="1" indent="0">
              <a:buNone/>
            </a:pPr>
            <a:r>
              <a:rPr lang="en-US" dirty="0"/>
              <a:t>  . . . . . . . . . </a:t>
            </a:r>
          </a:p>
          <a:p>
            <a:pPr marL="457200" lvl="1" indent="0">
              <a:buNone/>
            </a:pPr>
            <a:r>
              <a:rPr lang="en-US" dirty="0"/>
              <a:t>  Interface Entry  { // Entry is an inner interface.</a:t>
            </a:r>
          </a:p>
          <a:p>
            <a:pPr marL="457200" lvl="1" indent="0">
              <a:buNone/>
            </a:pPr>
            <a:r>
              <a:rPr lang="en-US" dirty="0"/>
              <a:t>    . . . . . . . . . .  </a:t>
            </a:r>
          </a:p>
          <a:p>
            <a:pPr marL="457200" lvl="1" indent="0">
              <a:buNone/>
            </a:pPr>
            <a:r>
              <a:rPr lang="en-US" dirty="0"/>
              <a:t>   }</a:t>
            </a:r>
          </a:p>
          <a:p>
            <a:pPr marL="457200" lvl="1" indent="0">
              <a:buNone/>
            </a:pPr>
            <a:r>
              <a:rPr lang="en-US" dirty="0"/>
              <a:t> }</a:t>
            </a:r>
            <a:endParaRPr lang="en-IN" dirty="0"/>
          </a:p>
        </p:txBody>
      </p:sp>
    </p:spTree>
    <p:extLst>
      <p:ext uri="{BB962C8B-B14F-4D97-AF65-F5344CB8AC3E}">
        <p14:creationId xmlns:p14="http://schemas.microsoft.com/office/powerpoint/2010/main" val="201396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D8C16-5A4F-4A51-B705-C7ABDE05FC84}"/>
              </a:ext>
            </a:extLst>
          </p:cNvPr>
          <p:cNvSpPr>
            <a:spLocks noGrp="1"/>
          </p:cNvSpPr>
          <p:nvPr>
            <p:ph idx="1"/>
          </p:nvPr>
        </p:nvSpPr>
        <p:spPr>
          <a:xfrm>
            <a:off x="838200" y="731520"/>
            <a:ext cx="10515600" cy="544544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9600" dirty="0"/>
              <a:t>Optional Class</a:t>
            </a:r>
          </a:p>
        </p:txBody>
      </p:sp>
    </p:spTree>
    <p:extLst>
      <p:ext uri="{BB962C8B-B14F-4D97-AF65-F5344CB8AC3E}">
        <p14:creationId xmlns:p14="http://schemas.microsoft.com/office/powerpoint/2010/main" val="372618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ACC4-9157-442C-8ACC-1390D69CD99B}"/>
              </a:ext>
            </a:extLst>
          </p:cNvPr>
          <p:cNvSpPr>
            <a:spLocks noGrp="1"/>
          </p:cNvSpPr>
          <p:nvPr>
            <p:ph type="title"/>
          </p:nvPr>
        </p:nvSpPr>
        <p:spPr/>
        <p:txBody>
          <a:bodyPr/>
          <a:lstStyle/>
          <a:p>
            <a:r>
              <a:rPr lang="en-IN" dirty="0"/>
              <a:t>Optional Class</a:t>
            </a:r>
          </a:p>
        </p:txBody>
      </p:sp>
      <p:sp>
        <p:nvSpPr>
          <p:cNvPr id="3" name="Content Placeholder 2">
            <a:extLst>
              <a:ext uri="{FF2B5EF4-FFF2-40B4-BE49-F238E27FC236}">
                <a16:creationId xmlns:a16="http://schemas.microsoft.com/office/drawing/2014/main" id="{973D0878-AF34-4DBF-A7AB-38B76ACBB97A}"/>
              </a:ext>
            </a:extLst>
          </p:cNvPr>
          <p:cNvSpPr>
            <a:spLocks noGrp="1"/>
          </p:cNvSpPr>
          <p:nvPr>
            <p:ph idx="1"/>
          </p:nvPr>
        </p:nvSpPr>
        <p:spPr/>
        <p:txBody>
          <a:bodyPr/>
          <a:lstStyle/>
          <a:p>
            <a:r>
              <a:rPr lang="en-IN" dirty="0" err="1"/>
              <a:t>NullPointerException</a:t>
            </a:r>
            <a:r>
              <a:rPr lang="en-IN" dirty="0"/>
              <a:t> can crash the code</a:t>
            </a:r>
          </a:p>
          <a:p>
            <a:r>
              <a:rPr lang="en-IN" dirty="0"/>
              <a:t>Its difficult to check the conditions at many places</a:t>
            </a:r>
          </a:p>
          <a:p>
            <a:r>
              <a:rPr lang="en-IN" dirty="0"/>
              <a:t>Java 8 provides a way to handle these by using optional class</a:t>
            </a:r>
          </a:p>
          <a:p>
            <a:pPr lvl="1"/>
            <a:r>
              <a:rPr lang="en-IN" dirty="0"/>
              <a:t>By using this we can provide the alternate code to run</a:t>
            </a:r>
          </a:p>
          <a:p>
            <a:pPr lvl="1"/>
            <a:endParaRPr lang="en-IN" dirty="0"/>
          </a:p>
          <a:p>
            <a:pPr marL="0" indent="0">
              <a:buNone/>
            </a:pPr>
            <a:r>
              <a:rPr lang="en-US" dirty="0"/>
              <a:t>Optional&lt;String&gt; a = </a:t>
            </a:r>
            <a:r>
              <a:rPr lang="en-US" dirty="0" err="1"/>
              <a:t>Optional.ofNullable</a:t>
            </a:r>
            <a:r>
              <a:rPr lang="en-US" dirty="0"/>
              <a:t>(words);</a:t>
            </a:r>
            <a:endParaRPr lang="en-IN" dirty="0"/>
          </a:p>
        </p:txBody>
      </p:sp>
    </p:spTree>
    <p:extLst>
      <p:ext uri="{BB962C8B-B14F-4D97-AF65-F5344CB8AC3E}">
        <p14:creationId xmlns:p14="http://schemas.microsoft.com/office/powerpoint/2010/main" val="1192378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1CF0-BA77-CD0F-C62F-07BD7248D8B5}"/>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A2959DAE-A2D2-0080-368D-BC2653039D52}"/>
              </a:ext>
            </a:extLst>
          </p:cNvPr>
          <p:cNvSpPr>
            <a:spLocks noGrp="1"/>
          </p:cNvSpPr>
          <p:nvPr>
            <p:ph idx="1"/>
          </p:nvPr>
        </p:nvSpPr>
        <p:spPr/>
        <p:txBody>
          <a:bodyPr/>
          <a:lstStyle/>
          <a:p>
            <a:pPr marL="0" indent="0">
              <a:buNone/>
            </a:pPr>
            <a:r>
              <a:rPr lang="en-US" dirty="0"/>
              <a:t>public class </a:t>
            </a:r>
            <a:r>
              <a:rPr lang="en-US" dirty="0" err="1"/>
              <a:t>OptionalTest</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String[] names = new String[8];</a:t>
            </a:r>
          </a:p>
          <a:p>
            <a:pPr marL="0" indent="0">
              <a:buNone/>
            </a:pPr>
            <a:r>
              <a:rPr lang="en-US" dirty="0"/>
              <a:t>        String name = names[4].</a:t>
            </a:r>
            <a:r>
              <a:rPr lang="en-US" dirty="0" err="1"/>
              <a:t>toLowerCase</a:t>
            </a:r>
            <a:r>
              <a:rPr lang="en-US" dirty="0"/>
              <a:t>();</a:t>
            </a:r>
          </a:p>
          <a:p>
            <a:pPr marL="0" indent="0">
              <a:buNone/>
            </a:pPr>
            <a:r>
              <a:rPr lang="en-US" dirty="0"/>
              <a:t>        </a:t>
            </a:r>
            <a:r>
              <a:rPr lang="en-US" dirty="0" err="1"/>
              <a:t>System.out.print</a:t>
            </a:r>
            <a:r>
              <a:rPr lang="en-US" dirty="0"/>
              <a:t>(name);</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276094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FBE7-5E77-9053-4F50-D2FAEAC28A69}"/>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7E1677C1-7A2B-D283-1A09-58935416AED8}"/>
              </a:ext>
            </a:extLst>
          </p:cNvPr>
          <p:cNvSpPr>
            <a:spLocks noGrp="1"/>
          </p:cNvSpPr>
          <p:nvPr>
            <p:ph idx="1"/>
          </p:nvPr>
        </p:nvSpPr>
        <p:spPr/>
        <p:txBody>
          <a:bodyPr>
            <a:normAutofit fontScale="55000" lnSpcReduction="20000"/>
          </a:bodyPr>
          <a:lstStyle/>
          <a:p>
            <a:pPr marL="0" indent="0">
              <a:buNone/>
            </a:pPr>
            <a:r>
              <a:rPr lang="en-IN" dirty="0"/>
              <a:t>import </a:t>
            </a:r>
            <a:r>
              <a:rPr lang="en-IN" dirty="0" err="1"/>
              <a:t>java.util.Optional</a:t>
            </a:r>
            <a:r>
              <a:rPr lang="en-IN" dirty="0"/>
              <a:t>;</a:t>
            </a:r>
          </a:p>
          <a:p>
            <a:pPr marL="0" indent="0">
              <a:buNone/>
            </a:pPr>
            <a:r>
              <a:rPr lang="en-IN" dirty="0"/>
              <a:t> </a:t>
            </a:r>
          </a:p>
          <a:p>
            <a:pPr marL="0" indent="0">
              <a:buNone/>
            </a:pPr>
            <a:r>
              <a:rPr lang="en-IN" dirty="0"/>
              <a:t>public class </a:t>
            </a:r>
            <a:r>
              <a:rPr lang="en-IN" dirty="0" err="1"/>
              <a:t>OptionalTest</a:t>
            </a:r>
            <a:r>
              <a:rPr lang="en-IN" dirty="0"/>
              <a:t> {</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String[] names = new String[8];</a:t>
            </a:r>
          </a:p>
          <a:p>
            <a:pPr marL="0" indent="0">
              <a:buNone/>
            </a:pPr>
            <a:r>
              <a:rPr lang="en-IN" dirty="0"/>
              <a:t>        Optional&lt;String&gt; </a:t>
            </a:r>
            <a:r>
              <a:rPr lang="en-IN" dirty="0" err="1"/>
              <a:t>checkNull</a:t>
            </a:r>
            <a:r>
              <a:rPr lang="en-IN" dirty="0"/>
              <a:t> = </a:t>
            </a:r>
            <a:r>
              <a:rPr lang="en-IN" dirty="0" err="1"/>
              <a:t>Optional.ofNullable</a:t>
            </a:r>
            <a:r>
              <a:rPr lang="en-IN" dirty="0"/>
              <a:t>(names[4]);</a:t>
            </a:r>
          </a:p>
          <a:p>
            <a:pPr marL="0" indent="0">
              <a:buNone/>
            </a:pPr>
            <a:r>
              <a:rPr lang="en-IN" dirty="0"/>
              <a:t>        if (</a:t>
            </a:r>
            <a:r>
              <a:rPr lang="en-IN" dirty="0" err="1"/>
              <a:t>checkNull.isPresent</a:t>
            </a:r>
            <a:r>
              <a:rPr lang="en-IN" dirty="0"/>
              <a:t>()) {</a:t>
            </a:r>
          </a:p>
          <a:p>
            <a:pPr marL="0" indent="0">
              <a:buNone/>
            </a:pPr>
            <a:r>
              <a:rPr lang="en-IN" dirty="0"/>
              <a:t>            String name = names[4].</a:t>
            </a:r>
            <a:r>
              <a:rPr lang="en-IN" dirty="0" err="1"/>
              <a:t>toLowerCase</a:t>
            </a:r>
            <a:r>
              <a:rPr lang="en-IN" dirty="0"/>
              <a:t>();</a:t>
            </a:r>
          </a:p>
          <a:p>
            <a:pPr marL="0" indent="0">
              <a:buNone/>
            </a:pPr>
            <a:r>
              <a:rPr lang="en-IN" dirty="0"/>
              <a:t>            </a:t>
            </a:r>
            <a:r>
              <a:rPr lang="en-IN" dirty="0" err="1"/>
              <a:t>System.out.print</a:t>
            </a:r>
            <a:r>
              <a:rPr lang="en-IN" dirty="0"/>
              <a:t>(name);</a:t>
            </a:r>
          </a:p>
          <a:p>
            <a:pPr marL="0" indent="0">
              <a:buNone/>
            </a:pPr>
            <a:r>
              <a:rPr lang="en-IN" dirty="0"/>
              <a:t>        }</a:t>
            </a:r>
          </a:p>
          <a:p>
            <a:pPr marL="0" indent="0">
              <a:buNone/>
            </a:pPr>
            <a:r>
              <a:rPr lang="en-IN" dirty="0"/>
              <a:t>        else</a:t>
            </a:r>
          </a:p>
          <a:p>
            <a:pPr marL="0" indent="0">
              <a:buNone/>
            </a:pPr>
            <a:r>
              <a:rPr lang="en-IN" dirty="0"/>
              <a:t>            </a:t>
            </a:r>
            <a:r>
              <a:rPr lang="en-IN" dirty="0" err="1"/>
              <a:t>System.out.println</a:t>
            </a:r>
            <a:r>
              <a:rPr lang="en-IN" dirty="0"/>
              <a:t>("word is null");</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400716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105A5-DAFB-443D-AA1C-C64465FB51D1}"/>
              </a:ext>
            </a:extLst>
          </p:cNvPr>
          <p:cNvSpPr>
            <a:spLocks noGrp="1"/>
          </p:cNvSpPr>
          <p:nvPr>
            <p:ph idx="1"/>
          </p:nvPr>
        </p:nvSpPr>
        <p:spPr>
          <a:xfrm>
            <a:off x="838200" y="508000"/>
            <a:ext cx="10515600" cy="566896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9600" dirty="0"/>
              <a:t>JDBC</a:t>
            </a:r>
          </a:p>
        </p:txBody>
      </p:sp>
    </p:spTree>
    <p:extLst>
      <p:ext uri="{BB962C8B-B14F-4D97-AF65-F5344CB8AC3E}">
        <p14:creationId xmlns:p14="http://schemas.microsoft.com/office/powerpoint/2010/main" val="3818991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54A7-D855-4299-A5BF-8B48A219DE18}"/>
              </a:ext>
            </a:extLst>
          </p:cNvPr>
          <p:cNvSpPr>
            <a:spLocks noGrp="1"/>
          </p:cNvSpPr>
          <p:nvPr>
            <p:ph type="title"/>
          </p:nvPr>
        </p:nvSpPr>
        <p:spPr/>
        <p:txBody>
          <a:bodyPr/>
          <a:lstStyle/>
          <a:p>
            <a:r>
              <a:rPr lang="en-IN" dirty="0"/>
              <a:t>JDBC</a:t>
            </a:r>
          </a:p>
        </p:txBody>
      </p:sp>
      <p:sp>
        <p:nvSpPr>
          <p:cNvPr id="3" name="Content Placeholder 2">
            <a:extLst>
              <a:ext uri="{FF2B5EF4-FFF2-40B4-BE49-F238E27FC236}">
                <a16:creationId xmlns:a16="http://schemas.microsoft.com/office/drawing/2014/main" id="{D8A4B4B4-79B9-4DD8-A67A-CF9B9512A0C8}"/>
              </a:ext>
            </a:extLst>
          </p:cNvPr>
          <p:cNvSpPr>
            <a:spLocks noGrp="1"/>
          </p:cNvSpPr>
          <p:nvPr>
            <p:ph idx="1"/>
          </p:nvPr>
        </p:nvSpPr>
        <p:spPr/>
        <p:txBody>
          <a:bodyPr/>
          <a:lstStyle/>
          <a:p>
            <a:r>
              <a:rPr lang="en-IN" dirty="0"/>
              <a:t>Java Database Connectivity</a:t>
            </a:r>
          </a:p>
          <a:p>
            <a:r>
              <a:rPr lang="en-IN" dirty="0"/>
              <a:t>A Java API to connect &amp; execute the query with databases</a:t>
            </a:r>
          </a:p>
          <a:p>
            <a:r>
              <a:rPr lang="en-IN" dirty="0"/>
              <a:t>JDBC API uses JDBC drivers to connect</a:t>
            </a:r>
          </a:p>
          <a:p>
            <a:r>
              <a:rPr lang="en-IN" dirty="0"/>
              <a:t>Before JDBC, it was ODBC </a:t>
            </a:r>
          </a:p>
          <a:p>
            <a:pPr lvl="1"/>
            <a:r>
              <a:rPr lang="en-IN" dirty="0"/>
              <a:t>Written in C so a platform dependent </a:t>
            </a:r>
          </a:p>
        </p:txBody>
      </p:sp>
    </p:spTree>
    <p:extLst>
      <p:ext uri="{BB962C8B-B14F-4D97-AF65-F5344CB8AC3E}">
        <p14:creationId xmlns:p14="http://schemas.microsoft.com/office/powerpoint/2010/main" val="790614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766E-AF14-40D4-8149-2E9F71A037C6}"/>
              </a:ext>
            </a:extLst>
          </p:cNvPr>
          <p:cNvSpPr>
            <a:spLocks noGrp="1"/>
          </p:cNvSpPr>
          <p:nvPr>
            <p:ph type="title"/>
          </p:nvPr>
        </p:nvSpPr>
        <p:spPr/>
        <p:txBody>
          <a:bodyPr/>
          <a:lstStyle/>
          <a:p>
            <a:r>
              <a:rPr lang="en-IN" dirty="0"/>
              <a:t>JDBC Driver</a:t>
            </a:r>
          </a:p>
        </p:txBody>
      </p:sp>
      <p:sp>
        <p:nvSpPr>
          <p:cNvPr id="3" name="Content Placeholder 2">
            <a:extLst>
              <a:ext uri="{FF2B5EF4-FFF2-40B4-BE49-F238E27FC236}">
                <a16:creationId xmlns:a16="http://schemas.microsoft.com/office/drawing/2014/main" id="{98C6B75C-7A38-4ADF-B64C-BDB7AEF36EBA}"/>
              </a:ext>
            </a:extLst>
          </p:cNvPr>
          <p:cNvSpPr>
            <a:spLocks noGrp="1"/>
          </p:cNvSpPr>
          <p:nvPr>
            <p:ph idx="1"/>
          </p:nvPr>
        </p:nvSpPr>
        <p:spPr/>
        <p:txBody>
          <a:bodyPr/>
          <a:lstStyle/>
          <a:p>
            <a:r>
              <a:rPr lang="en-IN" dirty="0"/>
              <a:t>4 types of JDBC driver</a:t>
            </a:r>
          </a:p>
          <a:p>
            <a:pPr lvl="1"/>
            <a:r>
              <a:rPr lang="en-IN" dirty="0"/>
              <a:t>JDBC-ODBC bridge Driver (Type-1)</a:t>
            </a:r>
          </a:p>
          <a:p>
            <a:pPr lvl="1"/>
            <a:r>
              <a:rPr lang="en-IN" dirty="0"/>
              <a:t>Native-API Driver (Type-2)</a:t>
            </a:r>
          </a:p>
          <a:p>
            <a:pPr lvl="1"/>
            <a:r>
              <a:rPr lang="en-IN" dirty="0"/>
              <a:t>Network Protocol Driver (Type-3)</a:t>
            </a:r>
          </a:p>
          <a:p>
            <a:pPr lvl="1"/>
            <a:r>
              <a:rPr lang="en-IN" dirty="0"/>
              <a:t>Thin Driver (Type-4)</a:t>
            </a:r>
          </a:p>
        </p:txBody>
      </p:sp>
    </p:spTree>
    <p:extLst>
      <p:ext uri="{BB962C8B-B14F-4D97-AF65-F5344CB8AC3E}">
        <p14:creationId xmlns:p14="http://schemas.microsoft.com/office/powerpoint/2010/main" val="1966628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8D9F-2503-4063-B4C2-7EBCA901ED91}"/>
              </a:ext>
            </a:extLst>
          </p:cNvPr>
          <p:cNvSpPr>
            <a:spLocks noGrp="1"/>
          </p:cNvSpPr>
          <p:nvPr>
            <p:ph type="title"/>
          </p:nvPr>
        </p:nvSpPr>
        <p:spPr/>
        <p:txBody>
          <a:bodyPr/>
          <a:lstStyle/>
          <a:p>
            <a:r>
              <a:rPr lang="en-IN" dirty="0"/>
              <a:t>JDBC-ODBC Bridge Driver</a:t>
            </a:r>
          </a:p>
        </p:txBody>
      </p:sp>
      <p:sp>
        <p:nvSpPr>
          <p:cNvPr id="3" name="Content Placeholder 2">
            <a:extLst>
              <a:ext uri="{FF2B5EF4-FFF2-40B4-BE49-F238E27FC236}">
                <a16:creationId xmlns:a16="http://schemas.microsoft.com/office/drawing/2014/main" id="{D4785308-4DEF-4886-B43E-62B5CA41BF69}"/>
              </a:ext>
            </a:extLst>
          </p:cNvPr>
          <p:cNvSpPr>
            <a:spLocks noGrp="1"/>
          </p:cNvSpPr>
          <p:nvPr>
            <p:ph idx="1"/>
          </p:nvPr>
        </p:nvSpPr>
        <p:spPr/>
        <p:txBody>
          <a:bodyPr/>
          <a:lstStyle/>
          <a:p>
            <a:r>
              <a:rPr lang="en-IN" dirty="0"/>
              <a:t>Uses ODBC driver to connect to database </a:t>
            </a:r>
          </a:p>
          <a:p>
            <a:r>
              <a:rPr lang="en-IN" dirty="0"/>
              <a:t>Not much used</a:t>
            </a:r>
          </a:p>
        </p:txBody>
      </p:sp>
    </p:spTree>
    <p:extLst>
      <p:ext uri="{BB962C8B-B14F-4D97-AF65-F5344CB8AC3E}">
        <p14:creationId xmlns:p14="http://schemas.microsoft.com/office/powerpoint/2010/main" val="252344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DBDB-2330-462C-A63E-36B4EE21CC14}"/>
              </a:ext>
            </a:extLst>
          </p:cNvPr>
          <p:cNvSpPr>
            <a:spLocks noGrp="1"/>
          </p:cNvSpPr>
          <p:nvPr>
            <p:ph type="title"/>
          </p:nvPr>
        </p:nvSpPr>
        <p:spPr/>
        <p:txBody>
          <a:bodyPr/>
          <a:lstStyle/>
          <a:p>
            <a:r>
              <a:rPr lang="en-IN" dirty="0"/>
              <a:t>Nested Class</a:t>
            </a:r>
          </a:p>
        </p:txBody>
      </p:sp>
      <p:sp>
        <p:nvSpPr>
          <p:cNvPr id="3" name="Content Placeholder 2">
            <a:extLst>
              <a:ext uri="{FF2B5EF4-FFF2-40B4-BE49-F238E27FC236}">
                <a16:creationId xmlns:a16="http://schemas.microsoft.com/office/drawing/2014/main" id="{BE81F8A5-D474-4802-9340-E37E9310E331}"/>
              </a:ext>
            </a:extLst>
          </p:cNvPr>
          <p:cNvSpPr>
            <a:spLocks noGrp="1"/>
          </p:cNvSpPr>
          <p:nvPr>
            <p:ph idx="1"/>
          </p:nvPr>
        </p:nvSpPr>
        <p:spPr/>
        <p:txBody>
          <a:bodyPr>
            <a:normAutofit fontScale="92500"/>
          </a:bodyPr>
          <a:lstStyle/>
          <a:p>
            <a:r>
              <a:rPr lang="en-US" dirty="0"/>
              <a:t>A class declared inside another class is known as nested classes in java. </a:t>
            </a:r>
          </a:p>
          <a:p>
            <a:r>
              <a:rPr lang="en-US" dirty="0"/>
              <a:t>The scope of a nested class is tied by the scope of its enclosing/Outer class</a:t>
            </a:r>
          </a:p>
          <a:p>
            <a:pPr marL="0" indent="0">
              <a:buNone/>
            </a:pPr>
            <a:endParaRPr lang="en-US" dirty="0"/>
          </a:p>
          <a:p>
            <a:pPr marL="457200" lvl="1" indent="0">
              <a:buNone/>
            </a:pPr>
            <a:r>
              <a:rPr lang="en-US" dirty="0"/>
              <a:t>access modifier class </a:t>
            </a:r>
            <a:r>
              <a:rPr lang="en-US" dirty="0" err="1"/>
              <a:t>OuterClass</a:t>
            </a:r>
            <a:r>
              <a:rPr lang="en-US" dirty="0"/>
              <a:t> {</a:t>
            </a:r>
          </a:p>
          <a:p>
            <a:pPr marL="457200" lvl="1" indent="0">
              <a:buNone/>
            </a:pPr>
            <a:r>
              <a:rPr lang="en-US" dirty="0"/>
              <a:t>     . . . . . . . . . .</a:t>
            </a:r>
          </a:p>
          <a:p>
            <a:pPr marL="457200" lvl="1" indent="0">
              <a:buNone/>
            </a:pPr>
            <a:r>
              <a:rPr lang="en-US" dirty="0"/>
              <a:t>  access modifier class </a:t>
            </a:r>
            <a:r>
              <a:rPr lang="en-US" dirty="0" err="1"/>
              <a:t>InnerClass</a:t>
            </a:r>
            <a:r>
              <a:rPr lang="en-US" dirty="0"/>
              <a:t>  {</a:t>
            </a:r>
          </a:p>
          <a:p>
            <a:pPr marL="457200" lvl="1" indent="0">
              <a:buNone/>
            </a:pPr>
            <a:r>
              <a:rPr lang="en-US" dirty="0"/>
              <a:t>     // Members of the inner class.</a:t>
            </a:r>
          </a:p>
          <a:p>
            <a:pPr marL="457200" lvl="1" indent="0">
              <a:buNone/>
            </a:pPr>
            <a:r>
              <a:rPr lang="en-US" dirty="0"/>
              <a:t>   }</a:t>
            </a:r>
          </a:p>
          <a:p>
            <a:pPr marL="457200" lvl="1" indent="0">
              <a:buNone/>
            </a:pPr>
            <a:r>
              <a:rPr lang="en-US" dirty="0"/>
              <a:t>  // Other members of the outer class.</a:t>
            </a:r>
          </a:p>
          <a:p>
            <a:pPr marL="457200" lvl="1" indent="0">
              <a:buNone/>
            </a:pPr>
            <a:r>
              <a:rPr lang="en-US" dirty="0"/>
              <a:t>}</a:t>
            </a:r>
            <a:endParaRPr lang="en-IN" dirty="0"/>
          </a:p>
        </p:txBody>
      </p:sp>
    </p:spTree>
    <p:extLst>
      <p:ext uri="{BB962C8B-B14F-4D97-AF65-F5344CB8AC3E}">
        <p14:creationId xmlns:p14="http://schemas.microsoft.com/office/powerpoint/2010/main" val="2850854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93AE-573C-46DF-B40C-9BFB8EDF6F56}"/>
              </a:ext>
            </a:extLst>
          </p:cNvPr>
          <p:cNvSpPr>
            <a:spLocks noGrp="1"/>
          </p:cNvSpPr>
          <p:nvPr>
            <p:ph type="title"/>
          </p:nvPr>
        </p:nvSpPr>
        <p:spPr/>
        <p:txBody>
          <a:bodyPr/>
          <a:lstStyle/>
          <a:p>
            <a:r>
              <a:rPr lang="en-IN" dirty="0"/>
              <a:t>Native API Driver</a:t>
            </a:r>
          </a:p>
        </p:txBody>
      </p:sp>
      <p:sp>
        <p:nvSpPr>
          <p:cNvPr id="3" name="Content Placeholder 2">
            <a:extLst>
              <a:ext uri="{FF2B5EF4-FFF2-40B4-BE49-F238E27FC236}">
                <a16:creationId xmlns:a16="http://schemas.microsoft.com/office/drawing/2014/main" id="{89F0728D-556B-41C2-A857-405E07BC65BE}"/>
              </a:ext>
            </a:extLst>
          </p:cNvPr>
          <p:cNvSpPr>
            <a:spLocks noGrp="1"/>
          </p:cNvSpPr>
          <p:nvPr>
            <p:ph idx="1"/>
          </p:nvPr>
        </p:nvSpPr>
        <p:spPr>
          <a:xfrm>
            <a:off x="838200" y="1844675"/>
            <a:ext cx="10515600" cy="4351338"/>
          </a:xfrm>
        </p:spPr>
        <p:txBody>
          <a:bodyPr/>
          <a:lstStyle/>
          <a:p>
            <a:r>
              <a:rPr lang="en-IN" dirty="0"/>
              <a:t>Uses Client side libraries of the databases</a:t>
            </a:r>
          </a:p>
          <a:p>
            <a:r>
              <a:rPr lang="en-IN" dirty="0"/>
              <a:t>Not fully written in Java</a:t>
            </a:r>
          </a:p>
          <a:p>
            <a:r>
              <a:rPr lang="en-IN" dirty="0"/>
              <a:t>Better than JDBC-ODBC driver</a:t>
            </a:r>
          </a:p>
          <a:p>
            <a:r>
              <a:rPr lang="en-IN" dirty="0"/>
              <a:t>It has to be installed on each client machine </a:t>
            </a:r>
          </a:p>
        </p:txBody>
      </p:sp>
    </p:spTree>
    <p:extLst>
      <p:ext uri="{BB962C8B-B14F-4D97-AF65-F5344CB8AC3E}">
        <p14:creationId xmlns:p14="http://schemas.microsoft.com/office/powerpoint/2010/main" val="1508869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7C5F-2EE0-44B4-97B9-0DAC043D1012}"/>
              </a:ext>
            </a:extLst>
          </p:cNvPr>
          <p:cNvSpPr>
            <a:spLocks noGrp="1"/>
          </p:cNvSpPr>
          <p:nvPr>
            <p:ph type="title"/>
          </p:nvPr>
        </p:nvSpPr>
        <p:spPr/>
        <p:txBody>
          <a:bodyPr/>
          <a:lstStyle/>
          <a:p>
            <a:r>
              <a:rPr lang="en-IN" dirty="0"/>
              <a:t>Network Protocol Driver</a:t>
            </a:r>
          </a:p>
        </p:txBody>
      </p:sp>
      <p:sp>
        <p:nvSpPr>
          <p:cNvPr id="3" name="Content Placeholder 2">
            <a:extLst>
              <a:ext uri="{FF2B5EF4-FFF2-40B4-BE49-F238E27FC236}">
                <a16:creationId xmlns:a16="http://schemas.microsoft.com/office/drawing/2014/main" id="{CD2AB57D-3489-4FE0-9932-71ABA6FBA5D5}"/>
              </a:ext>
            </a:extLst>
          </p:cNvPr>
          <p:cNvSpPr>
            <a:spLocks noGrp="1"/>
          </p:cNvSpPr>
          <p:nvPr>
            <p:ph idx="1"/>
          </p:nvPr>
        </p:nvSpPr>
        <p:spPr/>
        <p:txBody>
          <a:bodyPr/>
          <a:lstStyle/>
          <a:p>
            <a:r>
              <a:rPr lang="en-IN" dirty="0"/>
              <a:t>Uses middleware that converts JDBC calls into the vendor specific databases </a:t>
            </a:r>
          </a:p>
          <a:p>
            <a:r>
              <a:rPr lang="en-IN" dirty="0"/>
              <a:t>Fully written in Java</a:t>
            </a:r>
          </a:p>
          <a:p>
            <a:r>
              <a:rPr lang="en-IN" dirty="0"/>
              <a:t>No </a:t>
            </a:r>
            <a:r>
              <a:rPr lang="en-IN" dirty="0" err="1"/>
              <a:t>clientside</a:t>
            </a:r>
            <a:r>
              <a:rPr lang="en-IN" dirty="0"/>
              <a:t> libraries are required</a:t>
            </a:r>
          </a:p>
          <a:p>
            <a:r>
              <a:rPr lang="en-IN" dirty="0"/>
              <a:t>Network support is required on client machine</a:t>
            </a:r>
          </a:p>
          <a:p>
            <a:r>
              <a:rPr lang="en-IN" dirty="0"/>
              <a:t>Middleware needs database level coding</a:t>
            </a:r>
          </a:p>
        </p:txBody>
      </p:sp>
    </p:spTree>
    <p:extLst>
      <p:ext uri="{BB962C8B-B14F-4D97-AF65-F5344CB8AC3E}">
        <p14:creationId xmlns:p14="http://schemas.microsoft.com/office/powerpoint/2010/main" val="389507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FFB2-AFE1-449B-B336-8079465774A5}"/>
              </a:ext>
            </a:extLst>
          </p:cNvPr>
          <p:cNvSpPr>
            <a:spLocks noGrp="1"/>
          </p:cNvSpPr>
          <p:nvPr>
            <p:ph type="title"/>
          </p:nvPr>
        </p:nvSpPr>
        <p:spPr/>
        <p:txBody>
          <a:bodyPr/>
          <a:lstStyle/>
          <a:p>
            <a:r>
              <a:rPr lang="en-IN" dirty="0"/>
              <a:t>Thin Driver</a:t>
            </a:r>
          </a:p>
        </p:txBody>
      </p:sp>
      <p:sp>
        <p:nvSpPr>
          <p:cNvPr id="3" name="Content Placeholder 2">
            <a:extLst>
              <a:ext uri="{FF2B5EF4-FFF2-40B4-BE49-F238E27FC236}">
                <a16:creationId xmlns:a16="http://schemas.microsoft.com/office/drawing/2014/main" id="{D7E498D3-03C3-4A9F-AA97-A5B6990CE0D1}"/>
              </a:ext>
            </a:extLst>
          </p:cNvPr>
          <p:cNvSpPr>
            <a:spLocks noGrp="1"/>
          </p:cNvSpPr>
          <p:nvPr>
            <p:ph idx="1"/>
          </p:nvPr>
        </p:nvSpPr>
        <p:spPr/>
        <p:txBody>
          <a:bodyPr/>
          <a:lstStyle/>
          <a:p>
            <a:r>
              <a:rPr lang="en-IN" dirty="0"/>
              <a:t>All JDBC calls are converted into specific database</a:t>
            </a:r>
          </a:p>
          <a:p>
            <a:r>
              <a:rPr lang="en-IN" dirty="0"/>
              <a:t>Fully written in Java</a:t>
            </a:r>
          </a:p>
          <a:p>
            <a:r>
              <a:rPr lang="en-IN" dirty="0"/>
              <a:t>No software is required </a:t>
            </a:r>
          </a:p>
          <a:p>
            <a:r>
              <a:rPr lang="en-IN" dirty="0"/>
              <a:t>Drivers depend on the database</a:t>
            </a:r>
          </a:p>
        </p:txBody>
      </p:sp>
    </p:spTree>
    <p:extLst>
      <p:ext uri="{BB962C8B-B14F-4D97-AF65-F5344CB8AC3E}">
        <p14:creationId xmlns:p14="http://schemas.microsoft.com/office/powerpoint/2010/main" val="1886843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40BA-682A-4003-AB84-2F8FB12FF90F}"/>
              </a:ext>
            </a:extLst>
          </p:cNvPr>
          <p:cNvSpPr>
            <a:spLocks noGrp="1"/>
          </p:cNvSpPr>
          <p:nvPr>
            <p:ph type="title"/>
          </p:nvPr>
        </p:nvSpPr>
        <p:spPr/>
        <p:txBody>
          <a:bodyPr/>
          <a:lstStyle/>
          <a:p>
            <a:r>
              <a:rPr lang="en-IN" dirty="0"/>
              <a:t>JDBC Connection</a:t>
            </a:r>
          </a:p>
        </p:txBody>
      </p:sp>
      <p:sp>
        <p:nvSpPr>
          <p:cNvPr id="3" name="Content Placeholder 2">
            <a:extLst>
              <a:ext uri="{FF2B5EF4-FFF2-40B4-BE49-F238E27FC236}">
                <a16:creationId xmlns:a16="http://schemas.microsoft.com/office/drawing/2014/main" id="{038E57DF-E06F-40F5-98E0-891B3B22946F}"/>
              </a:ext>
            </a:extLst>
          </p:cNvPr>
          <p:cNvSpPr>
            <a:spLocks noGrp="1"/>
          </p:cNvSpPr>
          <p:nvPr>
            <p:ph idx="1"/>
          </p:nvPr>
        </p:nvSpPr>
        <p:spPr/>
        <p:txBody>
          <a:bodyPr/>
          <a:lstStyle/>
          <a:p>
            <a:r>
              <a:rPr lang="en-IN" dirty="0"/>
              <a:t>Register the Driver class</a:t>
            </a:r>
          </a:p>
          <a:p>
            <a:r>
              <a:rPr lang="en-IN" dirty="0"/>
              <a:t>Create the Connection </a:t>
            </a:r>
          </a:p>
          <a:p>
            <a:r>
              <a:rPr lang="en-IN" dirty="0"/>
              <a:t>Create Statement</a:t>
            </a:r>
          </a:p>
          <a:p>
            <a:r>
              <a:rPr lang="en-IN" dirty="0"/>
              <a:t>Execute queries</a:t>
            </a:r>
          </a:p>
          <a:p>
            <a:r>
              <a:rPr lang="en-IN" dirty="0"/>
              <a:t>Close the connection </a:t>
            </a:r>
          </a:p>
        </p:txBody>
      </p:sp>
    </p:spTree>
    <p:extLst>
      <p:ext uri="{BB962C8B-B14F-4D97-AF65-F5344CB8AC3E}">
        <p14:creationId xmlns:p14="http://schemas.microsoft.com/office/powerpoint/2010/main" val="405281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4977-EAD7-4CE2-94EC-4A555F9CED3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4DCB392-52DD-429A-8E44-999228ED656D}"/>
              </a:ext>
            </a:extLst>
          </p:cNvPr>
          <p:cNvSpPr>
            <a:spLocks noGrp="1"/>
          </p:cNvSpPr>
          <p:nvPr>
            <p:ph idx="1"/>
          </p:nvPr>
        </p:nvSpPr>
        <p:spPr/>
        <p:txBody>
          <a:bodyPr/>
          <a:lstStyle/>
          <a:p>
            <a:pPr marL="0" indent="0">
              <a:buNone/>
            </a:pPr>
            <a:r>
              <a:rPr lang="en-IN" dirty="0" err="1"/>
              <a:t>Class.forName</a:t>
            </a:r>
            <a:r>
              <a:rPr lang="en-IN" dirty="0"/>
              <a:t>("</a:t>
            </a:r>
            <a:r>
              <a:rPr lang="en-IN" dirty="0" err="1"/>
              <a:t>com.mysql.cj.jdbc.Driver</a:t>
            </a:r>
            <a:r>
              <a:rPr lang="en-IN" dirty="0"/>
              <a:t>");</a:t>
            </a:r>
          </a:p>
          <a:p>
            <a:pPr marL="0" indent="0">
              <a:buNone/>
            </a:pPr>
            <a:r>
              <a:rPr lang="en-IN" dirty="0"/>
              <a:t>conn = </a:t>
            </a:r>
            <a:r>
              <a:rPr lang="en-IN" dirty="0" err="1"/>
              <a:t>DriverManager.getConnection</a:t>
            </a:r>
            <a:r>
              <a:rPr lang="en-IN" dirty="0"/>
              <a:t>("</a:t>
            </a:r>
            <a:r>
              <a:rPr lang="en-IN" dirty="0" err="1"/>
              <a:t>jdbc:mysql</a:t>
            </a:r>
            <a:r>
              <a:rPr lang="en-IN" dirty="0"/>
              <a:t>://localhost:3306", "root", "</a:t>
            </a:r>
            <a:r>
              <a:rPr lang="en-IN" dirty="0" err="1"/>
              <a:t>deepak</a:t>
            </a:r>
            <a:r>
              <a:rPr lang="en-IN" dirty="0"/>
              <a:t>");</a:t>
            </a:r>
          </a:p>
          <a:p>
            <a:pPr marL="0" indent="0">
              <a:buNone/>
            </a:pPr>
            <a:r>
              <a:rPr lang="en-IN" dirty="0"/>
              <a:t>Statement </a:t>
            </a:r>
            <a:r>
              <a:rPr lang="en-IN" dirty="0" err="1"/>
              <a:t>stmt</a:t>
            </a:r>
            <a:r>
              <a:rPr lang="en-IN" dirty="0"/>
              <a:t> = </a:t>
            </a:r>
            <a:r>
              <a:rPr lang="en-IN" dirty="0" err="1"/>
              <a:t>conn.createStatement</a:t>
            </a:r>
            <a:r>
              <a:rPr lang="en-IN" dirty="0"/>
              <a:t>();</a:t>
            </a:r>
          </a:p>
          <a:p>
            <a:pPr marL="0" indent="0">
              <a:buNone/>
            </a:pPr>
            <a:endParaRPr lang="en-IN" dirty="0"/>
          </a:p>
        </p:txBody>
      </p:sp>
    </p:spTree>
    <p:extLst>
      <p:ext uri="{BB962C8B-B14F-4D97-AF65-F5344CB8AC3E}">
        <p14:creationId xmlns:p14="http://schemas.microsoft.com/office/powerpoint/2010/main" val="21164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7459-1C05-4A14-AFB5-9D345C2D7233}"/>
              </a:ext>
            </a:extLst>
          </p:cNvPr>
          <p:cNvSpPr>
            <a:spLocks noGrp="1"/>
          </p:cNvSpPr>
          <p:nvPr>
            <p:ph type="title"/>
          </p:nvPr>
        </p:nvSpPr>
        <p:spPr/>
        <p:txBody>
          <a:bodyPr/>
          <a:lstStyle/>
          <a:p>
            <a:r>
              <a:rPr lang="en-IN" dirty="0" err="1"/>
              <a:t>DriverManager</a:t>
            </a:r>
            <a:r>
              <a:rPr lang="en-IN" dirty="0"/>
              <a:t> Class</a:t>
            </a:r>
          </a:p>
        </p:txBody>
      </p:sp>
      <p:sp>
        <p:nvSpPr>
          <p:cNvPr id="3" name="Content Placeholder 2">
            <a:extLst>
              <a:ext uri="{FF2B5EF4-FFF2-40B4-BE49-F238E27FC236}">
                <a16:creationId xmlns:a16="http://schemas.microsoft.com/office/drawing/2014/main" id="{263BA166-D464-45B3-B6D5-156A9647EC42}"/>
              </a:ext>
            </a:extLst>
          </p:cNvPr>
          <p:cNvSpPr>
            <a:spLocks noGrp="1"/>
          </p:cNvSpPr>
          <p:nvPr>
            <p:ph idx="1"/>
          </p:nvPr>
        </p:nvSpPr>
        <p:spPr/>
        <p:txBody>
          <a:bodyPr/>
          <a:lstStyle/>
          <a:p>
            <a:r>
              <a:rPr lang="en-IN" dirty="0"/>
              <a:t>Acts as an interface between users and drivers </a:t>
            </a:r>
          </a:p>
          <a:p>
            <a:endParaRPr lang="en-IN" dirty="0"/>
          </a:p>
        </p:txBody>
      </p:sp>
    </p:spTree>
    <p:extLst>
      <p:ext uri="{BB962C8B-B14F-4D97-AF65-F5344CB8AC3E}">
        <p14:creationId xmlns:p14="http://schemas.microsoft.com/office/powerpoint/2010/main" val="2085322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DDD4-3C34-4510-8F6E-59DAE7C67713}"/>
              </a:ext>
            </a:extLst>
          </p:cNvPr>
          <p:cNvSpPr>
            <a:spLocks noGrp="1"/>
          </p:cNvSpPr>
          <p:nvPr>
            <p:ph type="title"/>
          </p:nvPr>
        </p:nvSpPr>
        <p:spPr/>
        <p:txBody>
          <a:bodyPr/>
          <a:lstStyle/>
          <a:p>
            <a:r>
              <a:rPr lang="en-IN" dirty="0"/>
              <a:t>Connection Interface</a:t>
            </a:r>
          </a:p>
        </p:txBody>
      </p:sp>
      <p:sp>
        <p:nvSpPr>
          <p:cNvPr id="3" name="Content Placeholder 2">
            <a:extLst>
              <a:ext uri="{FF2B5EF4-FFF2-40B4-BE49-F238E27FC236}">
                <a16:creationId xmlns:a16="http://schemas.microsoft.com/office/drawing/2014/main" id="{722C6D37-65D2-4747-97F9-CCC22148D3A2}"/>
              </a:ext>
            </a:extLst>
          </p:cNvPr>
          <p:cNvSpPr>
            <a:spLocks noGrp="1"/>
          </p:cNvSpPr>
          <p:nvPr>
            <p:ph idx="1"/>
          </p:nvPr>
        </p:nvSpPr>
        <p:spPr/>
        <p:txBody>
          <a:bodyPr/>
          <a:lstStyle/>
          <a:p>
            <a:r>
              <a:rPr lang="en-IN" dirty="0"/>
              <a:t>A session between a Java application and database</a:t>
            </a:r>
          </a:p>
          <a:p>
            <a:r>
              <a:rPr lang="en-IN" dirty="0"/>
              <a:t>Helps to establish a connection </a:t>
            </a:r>
          </a:p>
          <a:p>
            <a:r>
              <a:rPr lang="en-IN" b="1" i="0" dirty="0">
                <a:solidFill>
                  <a:srgbClr val="333333"/>
                </a:solidFill>
                <a:effectLst/>
                <a:latin typeface="inter-bold"/>
              </a:rPr>
              <a:t>public Statement </a:t>
            </a:r>
            <a:r>
              <a:rPr lang="en-IN" b="1" i="0" dirty="0" err="1">
                <a:solidFill>
                  <a:srgbClr val="333333"/>
                </a:solidFill>
                <a:effectLst/>
                <a:latin typeface="inter-bold"/>
              </a:rPr>
              <a:t>createStatement</a:t>
            </a:r>
            <a:r>
              <a:rPr lang="en-IN" b="1" i="0" dirty="0">
                <a:solidFill>
                  <a:srgbClr val="333333"/>
                </a:solidFill>
                <a:effectLst/>
                <a:latin typeface="inter-bold"/>
              </a:rPr>
              <a:t>()</a:t>
            </a:r>
          </a:p>
          <a:p>
            <a:r>
              <a:rPr lang="en-US" b="1" i="0" dirty="0">
                <a:solidFill>
                  <a:srgbClr val="333333"/>
                </a:solidFill>
                <a:effectLst/>
                <a:latin typeface="inter-bold"/>
              </a:rPr>
              <a:t>public Statement </a:t>
            </a:r>
            <a:r>
              <a:rPr lang="en-US" b="1" i="0" dirty="0" err="1">
                <a:solidFill>
                  <a:srgbClr val="333333"/>
                </a:solidFill>
                <a:effectLst/>
                <a:latin typeface="inter-bold"/>
              </a:rPr>
              <a:t>createStatement</a:t>
            </a:r>
            <a:r>
              <a:rPr lang="en-US" b="1" i="0" dirty="0">
                <a:solidFill>
                  <a:srgbClr val="333333"/>
                </a:solidFill>
                <a:effectLst/>
                <a:latin typeface="inter-bold"/>
              </a:rPr>
              <a:t>(int </a:t>
            </a:r>
            <a:r>
              <a:rPr lang="en-US" b="1" i="0" dirty="0" err="1">
                <a:solidFill>
                  <a:srgbClr val="333333"/>
                </a:solidFill>
                <a:effectLst/>
                <a:latin typeface="inter-bold"/>
              </a:rPr>
              <a:t>resultSetType,int</a:t>
            </a:r>
            <a:r>
              <a:rPr lang="en-US" b="1" i="0" dirty="0">
                <a:solidFill>
                  <a:srgbClr val="333333"/>
                </a:solidFill>
                <a:effectLst/>
                <a:latin typeface="inter-bold"/>
              </a:rPr>
              <a:t> </a:t>
            </a:r>
            <a:r>
              <a:rPr lang="en-US" b="1" i="0" dirty="0" err="1">
                <a:solidFill>
                  <a:srgbClr val="333333"/>
                </a:solidFill>
                <a:effectLst/>
                <a:latin typeface="inter-bold"/>
              </a:rPr>
              <a:t>resultSetConcurrency</a:t>
            </a:r>
            <a:r>
              <a:rPr lang="en-US" b="1" i="0" dirty="0">
                <a:solidFill>
                  <a:srgbClr val="333333"/>
                </a:solidFill>
                <a:effectLst/>
                <a:latin typeface="inter-bold"/>
              </a:rPr>
              <a:t>)</a:t>
            </a:r>
            <a:endParaRPr lang="en-IN" b="1" dirty="0">
              <a:solidFill>
                <a:srgbClr val="333333"/>
              </a:solidFill>
              <a:latin typeface="inter-bold"/>
            </a:endParaRPr>
          </a:p>
          <a:p>
            <a:endParaRPr lang="en-IN" dirty="0"/>
          </a:p>
        </p:txBody>
      </p:sp>
    </p:spTree>
    <p:extLst>
      <p:ext uri="{BB962C8B-B14F-4D97-AF65-F5344CB8AC3E}">
        <p14:creationId xmlns:p14="http://schemas.microsoft.com/office/powerpoint/2010/main" val="1524880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2B55-B54C-47D8-82C1-A07F22BE9DC3}"/>
              </a:ext>
            </a:extLst>
          </p:cNvPr>
          <p:cNvSpPr>
            <a:spLocks noGrp="1"/>
          </p:cNvSpPr>
          <p:nvPr>
            <p:ph type="title"/>
          </p:nvPr>
        </p:nvSpPr>
        <p:spPr/>
        <p:txBody>
          <a:bodyPr/>
          <a:lstStyle/>
          <a:p>
            <a:r>
              <a:rPr lang="en-IN" dirty="0"/>
              <a:t>Statement</a:t>
            </a:r>
          </a:p>
        </p:txBody>
      </p:sp>
      <p:sp>
        <p:nvSpPr>
          <p:cNvPr id="3" name="Content Placeholder 2">
            <a:extLst>
              <a:ext uri="{FF2B5EF4-FFF2-40B4-BE49-F238E27FC236}">
                <a16:creationId xmlns:a16="http://schemas.microsoft.com/office/drawing/2014/main" id="{11697356-C27C-4FF4-93A1-9B175B39D299}"/>
              </a:ext>
            </a:extLst>
          </p:cNvPr>
          <p:cNvSpPr>
            <a:spLocks noGrp="1"/>
          </p:cNvSpPr>
          <p:nvPr>
            <p:ph idx="1"/>
          </p:nvPr>
        </p:nvSpPr>
        <p:spPr/>
        <p:txBody>
          <a:bodyPr/>
          <a:lstStyle/>
          <a:p>
            <a:r>
              <a:rPr lang="en-IN" dirty="0"/>
              <a:t>An Interface which is used to execute the queries with the database</a:t>
            </a:r>
          </a:p>
          <a:p>
            <a:r>
              <a:rPr lang="en-US" i="0" dirty="0">
                <a:solidFill>
                  <a:srgbClr val="333333"/>
                </a:solidFill>
                <a:effectLst/>
                <a:latin typeface="inter-bold"/>
              </a:rPr>
              <a:t>public </a:t>
            </a:r>
            <a:r>
              <a:rPr lang="en-US" i="0" dirty="0" err="1">
                <a:solidFill>
                  <a:srgbClr val="333333"/>
                </a:solidFill>
                <a:effectLst/>
                <a:latin typeface="inter-bold"/>
              </a:rPr>
              <a:t>ResultSet</a:t>
            </a:r>
            <a:r>
              <a:rPr lang="en-US" i="0" dirty="0">
                <a:solidFill>
                  <a:srgbClr val="333333"/>
                </a:solidFill>
                <a:effectLst/>
                <a:latin typeface="inter-bold"/>
              </a:rPr>
              <a:t> </a:t>
            </a:r>
            <a:r>
              <a:rPr lang="en-US" i="0" dirty="0" err="1">
                <a:solidFill>
                  <a:srgbClr val="333333"/>
                </a:solidFill>
                <a:effectLst/>
                <a:latin typeface="inter-bold"/>
              </a:rPr>
              <a:t>executeQuery</a:t>
            </a:r>
            <a:r>
              <a:rPr lang="en-US" i="0" dirty="0">
                <a:solidFill>
                  <a:srgbClr val="333333"/>
                </a:solidFill>
                <a:effectLst/>
                <a:latin typeface="inter-bold"/>
              </a:rPr>
              <a:t>(String </a:t>
            </a:r>
            <a:r>
              <a:rPr lang="en-US" i="0" dirty="0" err="1">
                <a:solidFill>
                  <a:srgbClr val="333333"/>
                </a:solidFill>
                <a:effectLst/>
                <a:latin typeface="inter-bold"/>
              </a:rPr>
              <a:t>sql</a:t>
            </a:r>
            <a:r>
              <a:rPr lang="en-US" i="0" dirty="0">
                <a:solidFill>
                  <a:srgbClr val="333333"/>
                </a:solidFill>
                <a:effectLst/>
                <a:latin typeface="inter-bold"/>
              </a:rPr>
              <a:t>)</a:t>
            </a:r>
            <a:endParaRPr lang="en-IN" i="0" dirty="0">
              <a:solidFill>
                <a:srgbClr val="333333"/>
              </a:solidFill>
              <a:effectLst/>
              <a:latin typeface="inter-bold"/>
            </a:endParaRPr>
          </a:p>
          <a:p>
            <a:r>
              <a:rPr lang="en-US" i="0" dirty="0">
                <a:solidFill>
                  <a:srgbClr val="333333"/>
                </a:solidFill>
                <a:effectLst/>
                <a:latin typeface="inter-bold"/>
              </a:rPr>
              <a:t>public int </a:t>
            </a:r>
            <a:r>
              <a:rPr lang="en-US" i="0" dirty="0" err="1">
                <a:solidFill>
                  <a:srgbClr val="333333"/>
                </a:solidFill>
                <a:effectLst/>
                <a:latin typeface="inter-bold"/>
              </a:rPr>
              <a:t>executeUpdate</a:t>
            </a:r>
            <a:r>
              <a:rPr lang="en-US" i="0" dirty="0">
                <a:solidFill>
                  <a:srgbClr val="333333"/>
                </a:solidFill>
                <a:effectLst/>
                <a:latin typeface="inter-bold"/>
              </a:rPr>
              <a:t>(String </a:t>
            </a:r>
            <a:r>
              <a:rPr lang="en-US" i="0" dirty="0" err="1">
                <a:solidFill>
                  <a:srgbClr val="333333"/>
                </a:solidFill>
                <a:effectLst/>
                <a:latin typeface="inter-bold"/>
              </a:rPr>
              <a:t>sql</a:t>
            </a:r>
            <a:r>
              <a:rPr lang="en-US" i="0" dirty="0">
                <a:solidFill>
                  <a:srgbClr val="333333"/>
                </a:solidFill>
                <a:effectLst/>
                <a:latin typeface="inter-bold"/>
              </a:rPr>
              <a:t>):</a:t>
            </a:r>
            <a:endParaRPr lang="en-IN" dirty="0">
              <a:solidFill>
                <a:srgbClr val="333333"/>
              </a:solidFill>
              <a:latin typeface="inter-bold"/>
            </a:endParaRPr>
          </a:p>
          <a:p>
            <a:r>
              <a:rPr lang="en-US" i="0" dirty="0">
                <a:solidFill>
                  <a:srgbClr val="333333"/>
                </a:solidFill>
                <a:effectLst/>
                <a:latin typeface="inter-bold"/>
              </a:rPr>
              <a:t>public </a:t>
            </a:r>
            <a:r>
              <a:rPr lang="en-US" i="0" dirty="0" err="1">
                <a:solidFill>
                  <a:srgbClr val="333333"/>
                </a:solidFill>
                <a:effectLst/>
                <a:latin typeface="inter-bold"/>
              </a:rPr>
              <a:t>boolean</a:t>
            </a:r>
            <a:r>
              <a:rPr lang="en-US" i="0" dirty="0">
                <a:solidFill>
                  <a:srgbClr val="333333"/>
                </a:solidFill>
                <a:effectLst/>
                <a:latin typeface="inter-bold"/>
              </a:rPr>
              <a:t> execute(String </a:t>
            </a:r>
            <a:r>
              <a:rPr lang="en-US" i="0" dirty="0" err="1">
                <a:solidFill>
                  <a:srgbClr val="333333"/>
                </a:solidFill>
                <a:effectLst/>
                <a:latin typeface="inter-bold"/>
              </a:rPr>
              <a:t>sql</a:t>
            </a:r>
            <a:r>
              <a:rPr lang="en-US" i="0" dirty="0">
                <a:solidFill>
                  <a:srgbClr val="333333"/>
                </a:solidFill>
                <a:effectLst/>
                <a:latin typeface="inter-bold"/>
              </a:rPr>
              <a:t>)</a:t>
            </a:r>
            <a:endParaRPr lang="en-IN" i="0" dirty="0">
              <a:solidFill>
                <a:srgbClr val="333333"/>
              </a:solidFill>
              <a:effectLst/>
              <a:latin typeface="inter-bold"/>
            </a:endParaRPr>
          </a:p>
          <a:p>
            <a:r>
              <a:rPr lang="en-IN" i="0" dirty="0">
                <a:solidFill>
                  <a:srgbClr val="333333"/>
                </a:solidFill>
                <a:effectLst/>
                <a:latin typeface="inter-bold"/>
              </a:rPr>
              <a:t>public int[] </a:t>
            </a:r>
            <a:r>
              <a:rPr lang="en-IN" i="0" dirty="0" err="1">
                <a:solidFill>
                  <a:srgbClr val="333333"/>
                </a:solidFill>
                <a:effectLst/>
                <a:latin typeface="inter-bold"/>
              </a:rPr>
              <a:t>executeBatch</a:t>
            </a:r>
            <a:r>
              <a:rPr lang="en-IN" i="0" dirty="0">
                <a:solidFill>
                  <a:srgbClr val="333333"/>
                </a:solidFill>
                <a:effectLst/>
                <a:latin typeface="inter-bold"/>
              </a:rPr>
              <a:t>()</a:t>
            </a:r>
            <a:endParaRPr lang="en-IN" dirty="0"/>
          </a:p>
        </p:txBody>
      </p:sp>
    </p:spTree>
    <p:extLst>
      <p:ext uri="{BB962C8B-B14F-4D97-AF65-F5344CB8AC3E}">
        <p14:creationId xmlns:p14="http://schemas.microsoft.com/office/powerpoint/2010/main" val="659017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84C2-4406-4BBF-BFEC-9B952C4F9F20}"/>
              </a:ext>
            </a:extLst>
          </p:cNvPr>
          <p:cNvSpPr>
            <a:spLocks noGrp="1"/>
          </p:cNvSpPr>
          <p:nvPr>
            <p:ph type="title"/>
          </p:nvPr>
        </p:nvSpPr>
        <p:spPr/>
        <p:txBody>
          <a:bodyPr/>
          <a:lstStyle/>
          <a:p>
            <a:r>
              <a:rPr lang="en-IN" dirty="0" err="1"/>
              <a:t>ResultSet</a:t>
            </a:r>
            <a:endParaRPr lang="en-IN" dirty="0"/>
          </a:p>
        </p:txBody>
      </p:sp>
      <p:sp>
        <p:nvSpPr>
          <p:cNvPr id="3" name="Content Placeholder 2">
            <a:extLst>
              <a:ext uri="{FF2B5EF4-FFF2-40B4-BE49-F238E27FC236}">
                <a16:creationId xmlns:a16="http://schemas.microsoft.com/office/drawing/2014/main" id="{4E4CDC7E-9526-48E4-9F23-BFD131DAF24F}"/>
              </a:ext>
            </a:extLst>
          </p:cNvPr>
          <p:cNvSpPr>
            <a:spLocks noGrp="1"/>
          </p:cNvSpPr>
          <p:nvPr>
            <p:ph idx="1"/>
          </p:nvPr>
        </p:nvSpPr>
        <p:spPr/>
        <p:txBody>
          <a:bodyPr/>
          <a:lstStyle/>
          <a:p>
            <a:r>
              <a:rPr lang="en-US" dirty="0"/>
              <a:t>The SQL statements return the data in a result set. </a:t>
            </a:r>
          </a:p>
          <a:p>
            <a:r>
              <a:rPr lang="en-US" dirty="0"/>
              <a:t>The </a:t>
            </a:r>
            <a:r>
              <a:rPr lang="en-US" dirty="0" err="1"/>
              <a:t>java.sql.ResultSet</a:t>
            </a:r>
            <a:r>
              <a:rPr lang="en-US" dirty="0"/>
              <a:t> interface represents the result set of a database query.</a:t>
            </a:r>
          </a:p>
          <a:p>
            <a:r>
              <a:rPr lang="en-US" dirty="0"/>
              <a:t>A </a:t>
            </a:r>
            <a:r>
              <a:rPr lang="en-US" dirty="0" err="1"/>
              <a:t>ResultSet</a:t>
            </a:r>
            <a:r>
              <a:rPr lang="en-US" dirty="0"/>
              <a:t> object maintains a cursor that points to the current row in the result set. </a:t>
            </a:r>
          </a:p>
        </p:txBody>
      </p:sp>
    </p:spTree>
    <p:extLst>
      <p:ext uri="{BB962C8B-B14F-4D97-AF65-F5344CB8AC3E}">
        <p14:creationId xmlns:p14="http://schemas.microsoft.com/office/powerpoint/2010/main" val="2762775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A964-FB77-4662-B692-89F87C743717}"/>
              </a:ext>
            </a:extLst>
          </p:cNvPr>
          <p:cNvSpPr>
            <a:spLocks noGrp="1"/>
          </p:cNvSpPr>
          <p:nvPr>
            <p:ph type="title"/>
          </p:nvPr>
        </p:nvSpPr>
        <p:spPr/>
        <p:txBody>
          <a:bodyPr/>
          <a:lstStyle/>
          <a:p>
            <a:r>
              <a:rPr lang="en-IN" dirty="0" err="1"/>
              <a:t>PreparedStatement</a:t>
            </a:r>
            <a:endParaRPr lang="en-IN" dirty="0"/>
          </a:p>
        </p:txBody>
      </p:sp>
      <p:sp>
        <p:nvSpPr>
          <p:cNvPr id="3" name="Content Placeholder 2">
            <a:extLst>
              <a:ext uri="{FF2B5EF4-FFF2-40B4-BE49-F238E27FC236}">
                <a16:creationId xmlns:a16="http://schemas.microsoft.com/office/drawing/2014/main" id="{849E4BC4-5B0B-4157-A8E2-90810D014E8B}"/>
              </a:ext>
            </a:extLst>
          </p:cNvPr>
          <p:cNvSpPr>
            <a:spLocks noGrp="1"/>
          </p:cNvSpPr>
          <p:nvPr>
            <p:ph idx="1"/>
          </p:nvPr>
        </p:nvSpPr>
        <p:spPr/>
        <p:txBody>
          <a:bodyPr/>
          <a:lstStyle/>
          <a:p>
            <a:r>
              <a:rPr lang="en-IN" dirty="0" err="1"/>
              <a:t>Subinterface</a:t>
            </a:r>
            <a:r>
              <a:rPr lang="en-IN" dirty="0"/>
              <a:t> of a Statement</a:t>
            </a:r>
          </a:p>
          <a:p>
            <a:r>
              <a:rPr lang="en-IN" dirty="0"/>
              <a:t>Mainly used to execute the parameterized query</a:t>
            </a:r>
          </a:p>
          <a:p>
            <a:pPr marL="457200" lvl="1" indent="0">
              <a:buNone/>
            </a:pPr>
            <a:r>
              <a:rPr lang="en-US" dirty="0"/>
              <a:t>String </a:t>
            </a:r>
            <a:r>
              <a:rPr lang="en-US" dirty="0" err="1"/>
              <a:t>sql</a:t>
            </a:r>
            <a:r>
              <a:rPr lang="en-US" dirty="0"/>
              <a:t>="insert into dept values(?,?)"; </a:t>
            </a:r>
          </a:p>
          <a:p>
            <a:pPr marL="457200" lvl="1" indent="0">
              <a:buNone/>
            </a:pPr>
            <a:r>
              <a:rPr lang="en-US" dirty="0" err="1"/>
              <a:t>PreparedStatement</a:t>
            </a:r>
            <a:r>
              <a:rPr lang="en-US" dirty="0"/>
              <a:t> </a:t>
            </a:r>
            <a:r>
              <a:rPr lang="en-US" dirty="0" err="1"/>
              <a:t>ps</a:t>
            </a:r>
            <a:r>
              <a:rPr lang="en-US" dirty="0"/>
              <a:t> = </a:t>
            </a:r>
            <a:r>
              <a:rPr lang="en-US" dirty="0" err="1"/>
              <a:t>conn.prepareStatement</a:t>
            </a:r>
            <a:r>
              <a:rPr lang="en-US" dirty="0"/>
              <a:t>(</a:t>
            </a:r>
            <a:r>
              <a:rPr lang="en-US" dirty="0" err="1"/>
              <a:t>sql</a:t>
            </a:r>
            <a:r>
              <a:rPr lang="en-US" dirty="0"/>
              <a:t>);</a:t>
            </a:r>
            <a:endParaRPr lang="en-IN" dirty="0"/>
          </a:p>
        </p:txBody>
      </p:sp>
    </p:spTree>
    <p:extLst>
      <p:ext uri="{BB962C8B-B14F-4D97-AF65-F5344CB8AC3E}">
        <p14:creationId xmlns:p14="http://schemas.microsoft.com/office/powerpoint/2010/main" val="400656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A19C-6EC7-434F-887E-93DA74B728B7}"/>
              </a:ext>
            </a:extLst>
          </p:cNvPr>
          <p:cNvSpPr>
            <a:spLocks noGrp="1"/>
          </p:cNvSpPr>
          <p:nvPr>
            <p:ph type="title"/>
          </p:nvPr>
        </p:nvSpPr>
        <p:spPr/>
        <p:txBody>
          <a:bodyPr/>
          <a:lstStyle/>
          <a:p>
            <a:r>
              <a:rPr lang="en-IN" dirty="0"/>
              <a:t>Nested Class</a:t>
            </a:r>
          </a:p>
        </p:txBody>
      </p:sp>
      <p:sp>
        <p:nvSpPr>
          <p:cNvPr id="3" name="Content Placeholder 2">
            <a:extLst>
              <a:ext uri="{FF2B5EF4-FFF2-40B4-BE49-F238E27FC236}">
                <a16:creationId xmlns:a16="http://schemas.microsoft.com/office/drawing/2014/main" id="{BB24AADF-F4FF-4C61-BFFE-580CA1CCDCA6}"/>
              </a:ext>
            </a:extLst>
          </p:cNvPr>
          <p:cNvSpPr>
            <a:spLocks noGrp="1"/>
          </p:cNvSpPr>
          <p:nvPr>
            <p:ph idx="1"/>
          </p:nvPr>
        </p:nvSpPr>
        <p:spPr/>
        <p:txBody>
          <a:bodyPr>
            <a:normAutofit fontScale="92500" lnSpcReduction="10000"/>
          </a:bodyPr>
          <a:lstStyle/>
          <a:p>
            <a:r>
              <a:rPr lang="en-US" b="0" i="0" dirty="0">
                <a:solidFill>
                  <a:srgbClr val="000000"/>
                </a:solidFill>
                <a:effectLst/>
                <a:latin typeface="-apple-system"/>
              </a:rPr>
              <a:t>class B is defined inside class A, then class B cannot exist independently without class A. </a:t>
            </a:r>
          </a:p>
          <a:p>
            <a:r>
              <a:rPr lang="en-US" b="0" i="0" dirty="0">
                <a:solidFill>
                  <a:srgbClr val="000000"/>
                </a:solidFill>
                <a:effectLst/>
                <a:latin typeface="-apple-system"/>
              </a:rPr>
              <a:t>class </a:t>
            </a:r>
            <a:r>
              <a:rPr lang="en-US" b="0" i="0" dirty="0" err="1">
                <a:solidFill>
                  <a:srgbClr val="000000"/>
                </a:solidFill>
                <a:effectLst/>
                <a:latin typeface="-apple-system"/>
              </a:rPr>
              <a:t>TestOuter</a:t>
            </a:r>
            <a:r>
              <a:rPr lang="en-US" b="0" i="0" dirty="0">
                <a:solidFill>
                  <a:srgbClr val="000000"/>
                </a:solidFill>
                <a:effectLst/>
                <a:latin typeface="-apple-system"/>
              </a:rPr>
              <a:t> is outer or enclosing class and class </a:t>
            </a:r>
            <a:r>
              <a:rPr lang="en-US" b="0" i="0" dirty="0" err="1">
                <a:solidFill>
                  <a:srgbClr val="000000"/>
                </a:solidFill>
                <a:effectLst/>
                <a:latin typeface="-apple-system"/>
              </a:rPr>
              <a:t>TestInner</a:t>
            </a:r>
            <a:r>
              <a:rPr lang="en-US" b="0" i="0" dirty="0">
                <a:solidFill>
                  <a:srgbClr val="000000"/>
                </a:solidFill>
                <a:effectLst/>
                <a:latin typeface="-apple-system"/>
              </a:rPr>
              <a:t> is nested class.</a:t>
            </a:r>
          </a:p>
          <a:p>
            <a:pPr marL="0" indent="0">
              <a:buNone/>
            </a:pPr>
            <a:endParaRPr lang="en-US" b="0" i="0" dirty="0">
              <a:solidFill>
                <a:srgbClr val="000000"/>
              </a:solidFill>
              <a:effectLst/>
              <a:latin typeface="-apple-system"/>
            </a:endParaRPr>
          </a:p>
          <a:p>
            <a:pPr marL="457200" lvl="1" indent="0">
              <a:buNone/>
            </a:pPr>
            <a:r>
              <a:rPr lang="en-US" dirty="0"/>
              <a:t>public class </a:t>
            </a:r>
            <a:r>
              <a:rPr lang="en-US" dirty="0" err="1"/>
              <a:t>TestOuter</a:t>
            </a:r>
            <a:r>
              <a:rPr lang="en-US" dirty="0"/>
              <a:t> { //  Test an outer class.</a:t>
            </a:r>
          </a:p>
          <a:p>
            <a:pPr marL="457200" lvl="1" indent="0">
              <a:buNone/>
            </a:pPr>
            <a:r>
              <a:rPr lang="en-US" dirty="0"/>
              <a:t>  . . . . . .</a:t>
            </a:r>
          </a:p>
          <a:p>
            <a:pPr marL="457200" lvl="1" indent="0">
              <a:buNone/>
            </a:pPr>
            <a:r>
              <a:rPr lang="en-US" dirty="0"/>
              <a:t> // Inner class</a:t>
            </a:r>
          </a:p>
          <a:p>
            <a:pPr marL="457200" lvl="1" indent="0">
              <a:buNone/>
            </a:pPr>
            <a:r>
              <a:rPr lang="en-US" dirty="0"/>
              <a:t>  public class </a:t>
            </a:r>
            <a:r>
              <a:rPr lang="en-US" dirty="0" err="1"/>
              <a:t>TestInner</a:t>
            </a:r>
            <a:r>
              <a:rPr lang="en-US" dirty="0"/>
              <a:t> { // A is inner class as a member of its outer class.</a:t>
            </a:r>
          </a:p>
          <a:p>
            <a:pPr marL="457200" lvl="1" indent="0">
              <a:buNone/>
            </a:pPr>
            <a:r>
              <a:rPr lang="en-US" dirty="0"/>
              <a:t>    . . . . </a:t>
            </a:r>
          </a:p>
          <a:p>
            <a:pPr marL="457200" lvl="1" indent="0">
              <a:buNone/>
            </a:pPr>
            <a:r>
              <a:rPr lang="en-US" dirty="0"/>
              <a:t>  } </a:t>
            </a:r>
          </a:p>
          <a:p>
            <a:pPr marL="457200" lvl="1" indent="0">
              <a:buNone/>
            </a:pPr>
            <a:r>
              <a:rPr lang="en-US" dirty="0"/>
              <a:t>}</a:t>
            </a:r>
            <a:endParaRPr lang="en-IN" dirty="0"/>
          </a:p>
        </p:txBody>
      </p:sp>
    </p:spTree>
    <p:extLst>
      <p:ext uri="{BB962C8B-B14F-4D97-AF65-F5344CB8AC3E}">
        <p14:creationId xmlns:p14="http://schemas.microsoft.com/office/powerpoint/2010/main" val="1544809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4B77-BFE9-4FCB-9B66-B76D2A15B388}"/>
              </a:ext>
            </a:extLst>
          </p:cNvPr>
          <p:cNvSpPr>
            <a:spLocks noGrp="1"/>
          </p:cNvSpPr>
          <p:nvPr>
            <p:ph type="title"/>
          </p:nvPr>
        </p:nvSpPr>
        <p:spPr/>
        <p:txBody>
          <a:bodyPr/>
          <a:lstStyle/>
          <a:p>
            <a:r>
              <a:rPr lang="en-IN" dirty="0" err="1"/>
              <a:t>CallableStatement</a:t>
            </a:r>
            <a:endParaRPr lang="en-IN" dirty="0"/>
          </a:p>
        </p:txBody>
      </p:sp>
      <p:sp>
        <p:nvSpPr>
          <p:cNvPr id="3" name="Content Placeholder 2">
            <a:extLst>
              <a:ext uri="{FF2B5EF4-FFF2-40B4-BE49-F238E27FC236}">
                <a16:creationId xmlns:a16="http://schemas.microsoft.com/office/drawing/2014/main" id="{7AD2CBB2-6C4B-4B6C-8F3F-185577D1C62F}"/>
              </a:ext>
            </a:extLst>
          </p:cNvPr>
          <p:cNvSpPr>
            <a:spLocks noGrp="1"/>
          </p:cNvSpPr>
          <p:nvPr>
            <p:ph idx="1"/>
          </p:nvPr>
        </p:nvSpPr>
        <p:spPr/>
        <p:txBody>
          <a:bodyPr/>
          <a:lstStyle/>
          <a:p>
            <a:r>
              <a:rPr lang="en-US" dirty="0" err="1"/>
              <a:t>CallableStatement</a:t>
            </a:r>
            <a:r>
              <a:rPr lang="en-US" dirty="0"/>
              <a:t> interface is used to call the </a:t>
            </a:r>
          </a:p>
          <a:p>
            <a:pPr lvl="1"/>
            <a:r>
              <a:rPr lang="en-US" dirty="0"/>
              <a:t>stored procedures and </a:t>
            </a:r>
          </a:p>
          <a:p>
            <a:pPr lvl="1"/>
            <a:r>
              <a:rPr lang="en-US" dirty="0"/>
              <a:t>Functions</a:t>
            </a:r>
          </a:p>
          <a:p>
            <a:r>
              <a:rPr lang="en-US" dirty="0" err="1"/>
              <a:t>CallableStatement</a:t>
            </a:r>
            <a:r>
              <a:rPr lang="en-US" dirty="0"/>
              <a:t> </a:t>
            </a:r>
            <a:r>
              <a:rPr lang="en-US" dirty="0" err="1"/>
              <a:t>stmt</a:t>
            </a:r>
            <a:r>
              <a:rPr lang="en-US" dirty="0"/>
              <a:t>=</a:t>
            </a:r>
            <a:r>
              <a:rPr lang="en-US" dirty="0" err="1"/>
              <a:t>conn.prepareCall</a:t>
            </a:r>
            <a:r>
              <a:rPr lang="en-US" dirty="0"/>
              <a:t>("{call </a:t>
            </a:r>
            <a:r>
              <a:rPr lang="en-US" dirty="0" err="1"/>
              <a:t>my_stored_procedure</a:t>
            </a:r>
            <a:r>
              <a:rPr lang="en-US" dirty="0"/>
              <a:t>(?,?)}");</a:t>
            </a:r>
            <a:endParaRPr lang="en-IN" dirty="0"/>
          </a:p>
        </p:txBody>
      </p:sp>
    </p:spTree>
    <p:extLst>
      <p:ext uri="{BB962C8B-B14F-4D97-AF65-F5344CB8AC3E}">
        <p14:creationId xmlns:p14="http://schemas.microsoft.com/office/powerpoint/2010/main" val="2341053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F4ADD-B0DA-4075-B8FD-B9800B6C61E0}"/>
              </a:ext>
            </a:extLst>
          </p:cNvPr>
          <p:cNvSpPr>
            <a:spLocks noGrp="1"/>
          </p:cNvSpPr>
          <p:nvPr>
            <p:ph idx="1"/>
          </p:nvPr>
        </p:nvSpPr>
        <p:spPr>
          <a:xfrm>
            <a:off x="838200" y="800100"/>
            <a:ext cx="10515600" cy="5376863"/>
          </a:xfrm>
        </p:spPr>
        <p:txBody>
          <a:bodyPr>
            <a:normAutofit/>
          </a:bodyPr>
          <a:lstStyle/>
          <a:p>
            <a:pPr marL="0" indent="0" algn="ctr">
              <a:buNone/>
            </a:pPr>
            <a:endParaRPr lang="en-IN" sz="9600" dirty="0"/>
          </a:p>
          <a:p>
            <a:pPr marL="0" indent="0" algn="ctr">
              <a:buNone/>
            </a:pPr>
            <a:r>
              <a:rPr lang="en-IN" sz="9600" dirty="0"/>
              <a:t>Streams</a:t>
            </a:r>
          </a:p>
        </p:txBody>
      </p:sp>
    </p:spTree>
    <p:extLst>
      <p:ext uri="{BB962C8B-B14F-4D97-AF65-F5344CB8AC3E}">
        <p14:creationId xmlns:p14="http://schemas.microsoft.com/office/powerpoint/2010/main" val="1727821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83C-E88E-44A3-B641-1F2A0A52DA97}"/>
              </a:ext>
            </a:extLst>
          </p:cNvPr>
          <p:cNvSpPr>
            <a:spLocks noGrp="1"/>
          </p:cNvSpPr>
          <p:nvPr>
            <p:ph type="title"/>
          </p:nvPr>
        </p:nvSpPr>
        <p:spPr/>
        <p:txBody>
          <a:bodyPr/>
          <a:lstStyle/>
          <a:p>
            <a:r>
              <a:rPr lang="en-IN" dirty="0"/>
              <a:t>Stream</a:t>
            </a:r>
          </a:p>
        </p:txBody>
      </p:sp>
      <p:sp>
        <p:nvSpPr>
          <p:cNvPr id="3" name="Content Placeholder 2">
            <a:extLst>
              <a:ext uri="{FF2B5EF4-FFF2-40B4-BE49-F238E27FC236}">
                <a16:creationId xmlns:a16="http://schemas.microsoft.com/office/drawing/2014/main" id="{643EDA03-D662-4659-8143-26A262093F70}"/>
              </a:ext>
            </a:extLst>
          </p:cNvPr>
          <p:cNvSpPr>
            <a:spLocks noGrp="1"/>
          </p:cNvSpPr>
          <p:nvPr>
            <p:ph idx="1"/>
          </p:nvPr>
        </p:nvSpPr>
        <p:spPr/>
        <p:txBody>
          <a:bodyPr/>
          <a:lstStyle/>
          <a:p>
            <a:r>
              <a:rPr lang="en-IN" dirty="0"/>
              <a:t>Additional package features is introduced to allow functional style operations on the elements </a:t>
            </a:r>
          </a:p>
          <a:p>
            <a:pPr lvl="1"/>
            <a:r>
              <a:rPr lang="en-IN" dirty="0" err="1"/>
              <a:t>java.util.stream</a:t>
            </a:r>
            <a:endParaRPr lang="en-IN" dirty="0"/>
          </a:p>
          <a:p>
            <a:r>
              <a:rPr lang="en-IN" dirty="0"/>
              <a:t>Consists of </a:t>
            </a:r>
          </a:p>
          <a:p>
            <a:pPr lvl="1"/>
            <a:r>
              <a:rPr lang="en-IN" dirty="0"/>
              <a:t>Classes</a:t>
            </a:r>
          </a:p>
          <a:p>
            <a:pPr lvl="1"/>
            <a:r>
              <a:rPr lang="en-IN" dirty="0"/>
              <a:t>Interfaces</a:t>
            </a:r>
          </a:p>
          <a:p>
            <a:pPr lvl="1"/>
            <a:r>
              <a:rPr lang="en-IN" dirty="0"/>
              <a:t>Enum </a:t>
            </a:r>
          </a:p>
          <a:p>
            <a:r>
              <a:rPr lang="en-IN" dirty="0"/>
              <a:t>Stream </a:t>
            </a:r>
          </a:p>
          <a:p>
            <a:pPr lvl="1"/>
            <a:r>
              <a:rPr lang="en-IN" dirty="0"/>
              <a:t>sequence of objects from a source. </a:t>
            </a:r>
          </a:p>
          <a:p>
            <a:pPr lvl="1"/>
            <a:r>
              <a:rPr lang="en-IN" dirty="0"/>
              <a:t>Gets/computes elements on demand</a:t>
            </a:r>
          </a:p>
        </p:txBody>
      </p:sp>
    </p:spTree>
    <p:extLst>
      <p:ext uri="{BB962C8B-B14F-4D97-AF65-F5344CB8AC3E}">
        <p14:creationId xmlns:p14="http://schemas.microsoft.com/office/powerpoint/2010/main" val="3101530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3FCD-9BED-4777-AF1A-26B6E44BB6B1}"/>
              </a:ext>
            </a:extLst>
          </p:cNvPr>
          <p:cNvSpPr>
            <a:spLocks noGrp="1"/>
          </p:cNvSpPr>
          <p:nvPr>
            <p:ph type="title"/>
          </p:nvPr>
        </p:nvSpPr>
        <p:spPr/>
        <p:txBody>
          <a:bodyPr/>
          <a:lstStyle/>
          <a:p>
            <a:r>
              <a:rPr lang="en-IN" dirty="0"/>
              <a:t>Stream</a:t>
            </a:r>
          </a:p>
        </p:txBody>
      </p:sp>
      <p:sp>
        <p:nvSpPr>
          <p:cNvPr id="3" name="Content Placeholder 2">
            <a:extLst>
              <a:ext uri="{FF2B5EF4-FFF2-40B4-BE49-F238E27FC236}">
                <a16:creationId xmlns:a16="http://schemas.microsoft.com/office/drawing/2014/main" id="{FC1BC81A-C0C8-43A9-87AA-457DC05FE3DD}"/>
              </a:ext>
            </a:extLst>
          </p:cNvPr>
          <p:cNvSpPr>
            <a:spLocks noGrp="1"/>
          </p:cNvSpPr>
          <p:nvPr>
            <p:ph idx="1"/>
          </p:nvPr>
        </p:nvSpPr>
        <p:spPr/>
        <p:txBody>
          <a:bodyPr/>
          <a:lstStyle/>
          <a:p>
            <a:r>
              <a:rPr lang="en-IN" dirty="0"/>
              <a:t>Doesn’t store any elements </a:t>
            </a:r>
          </a:p>
          <a:p>
            <a:r>
              <a:rPr lang="en-IN" dirty="0"/>
              <a:t>Functional in nature</a:t>
            </a:r>
          </a:p>
          <a:p>
            <a:r>
              <a:rPr lang="en-IN" dirty="0"/>
              <a:t>Lazy evaluation </a:t>
            </a:r>
          </a:p>
          <a:p>
            <a:r>
              <a:rPr lang="en-IN" dirty="0"/>
              <a:t>Elements of a stream are visited only once </a:t>
            </a:r>
          </a:p>
          <a:p>
            <a:r>
              <a:rPr lang="en-IN" dirty="0"/>
              <a:t>Supports aggregate functions like filter, map, limit, reduce, find, match etc</a:t>
            </a:r>
          </a:p>
          <a:p>
            <a:r>
              <a:rPr lang="en-IN" dirty="0"/>
              <a:t>Collection method has two ways to generate the stream</a:t>
            </a:r>
          </a:p>
          <a:p>
            <a:pPr lvl="1"/>
            <a:r>
              <a:rPr lang="en-IN" dirty="0"/>
              <a:t>stream()</a:t>
            </a:r>
          </a:p>
          <a:p>
            <a:pPr lvl="1"/>
            <a:r>
              <a:rPr lang="en-IN" dirty="0" err="1"/>
              <a:t>parallelStream</a:t>
            </a:r>
            <a:r>
              <a:rPr lang="en-IN" dirty="0"/>
              <a:t>()</a:t>
            </a:r>
          </a:p>
        </p:txBody>
      </p:sp>
    </p:spTree>
    <p:extLst>
      <p:ext uri="{BB962C8B-B14F-4D97-AF65-F5344CB8AC3E}">
        <p14:creationId xmlns:p14="http://schemas.microsoft.com/office/powerpoint/2010/main" val="3899456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8F5B-5A79-4223-95DB-739630BF6122}"/>
              </a:ext>
            </a:extLst>
          </p:cNvPr>
          <p:cNvSpPr>
            <a:spLocks noGrp="1"/>
          </p:cNvSpPr>
          <p:nvPr>
            <p:ph type="title"/>
          </p:nvPr>
        </p:nvSpPr>
        <p:spPr/>
        <p:txBody>
          <a:bodyPr/>
          <a:lstStyle/>
          <a:p>
            <a:r>
              <a:rPr lang="en-IN" dirty="0"/>
              <a:t>Stream creation</a:t>
            </a:r>
          </a:p>
        </p:txBody>
      </p:sp>
      <p:sp>
        <p:nvSpPr>
          <p:cNvPr id="3" name="Content Placeholder 2">
            <a:extLst>
              <a:ext uri="{FF2B5EF4-FFF2-40B4-BE49-F238E27FC236}">
                <a16:creationId xmlns:a16="http://schemas.microsoft.com/office/drawing/2014/main" id="{CEE7B717-03BA-4B7A-8B61-6C0FC848FABD}"/>
              </a:ext>
            </a:extLst>
          </p:cNvPr>
          <p:cNvSpPr>
            <a:spLocks noGrp="1"/>
          </p:cNvSpPr>
          <p:nvPr>
            <p:ph idx="1"/>
          </p:nvPr>
        </p:nvSpPr>
        <p:spPr/>
        <p:txBody>
          <a:bodyPr/>
          <a:lstStyle/>
          <a:p>
            <a:pPr marL="0" indent="0">
              <a:buNone/>
            </a:pPr>
            <a:r>
              <a:rPr lang="en-IN" dirty="0"/>
              <a:t>List&lt;String&gt; letters = </a:t>
            </a:r>
            <a:r>
              <a:rPr lang="en-IN" dirty="0" err="1"/>
              <a:t>Arrays.asList</a:t>
            </a:r>
            <a:r>
              <a:rPr lang="en-IN" dirty="0"/>
              <a:t>("</a:t>
            </a:r>
            <a:r>
              <a:rPr lang="en-IN" dirty="0" err="1"/>
              <a:t>abc</a:t>
            </a:r>
            <a:r>
              <a:rPr lang="en-IN" dirty="0"/>
              <a:t>", "", "</a:t>
            </a:r>
            <a:r>
              <a:rPr lang="en-IN" dirty="0" err="1"/>
              <a:t>bc</a:t>
            </a:r>
            <a:r>
              <a:rPr lang="en-IN" dirty="0"/>
              <a:t>", "</a:t>
            </a:r>
            <a:r>
              <a:rPr lang="en-IN" dirty="0" err="1"/>
              <a:t>efg</a:t>
            </a:r>
            <a:r>
              <a:rPr lang="en-IN" dirty="0"/>
              <a:t>", "</a:t>
            </a:r>
            <a:r>
              <a:rPr lang="en-IN" dirty="0" err="1"/>
              <a:t>abcd</a:t>
            </a:r>
            <a:r>
              <a:rPr lang="en-IN" dirty="0"/>
              <a:t>","", "</a:t>
            </a:r>
            <a:r>
              <a:rPr lang="en-IN" dirty="0" err="1"/>
              <a:t>jkl</a:t>
            </a:r>
            <a:r>
              <a:rPr lang="en-IN" dirty="0"/>
              <a:t>");</a:t>
            </a:r>
          </a:p>
          <a:p>
            <a:pPr marL="0" indent="0">
              <a:buNone/>
            </a:pPr>
            <a:r>
              <a:rPr lang="en-IN" dirty="0"/>
              <a:t>List&lt;String&gt; filtered = </a:t>
            </a:r>
            <a:r>
              <a:rPr lang="en-IN" dirty="0" err="1"/>
              <a:t>letters.stream</a:t>
            </a:r>
            <a:r>
              <a:rPr lang="en-IN" dirty="0"/>
              <a:t>().filter(letter -&gt; !</a:t>
            </a:r>
            <a:r>
              <a:rPr lang="en-IN" dirty="0" err="1"/>
              <a:t>letter.isEmpty</a:t>
            </a:r>
            <a:r>
              <a:rPr lang="en-IN" dirty="0"/>
              <a:t>()).collect(</a:t>
            </a:r>
            <a:r>
              <a:rPr lang="en-IN" dirty="0" err="1"/>
              <a:t>Collectors.toList</a:t>
            </a:r>
            <a:r>
              <a:rPr lang="en-IN" dirty="0"/>
              <a:t>());</a:t>
            </a:r>
          </a:p>
          <a:p>
            <a:pPr marL="0" indent="0">
              <a:buNone/>
            </a:pPr>
            <a:endParaRPr lang="en-IN" dirty="0"/>
          </a:p>
          <a:p>
            <a:pPr marL="0" indent="0">
              <a:buNone/>
            </a:pPr>
            <a:endParaRPr lang="en-IN" dirty="0"/>
          </a:p>
          <a:p>
            <a:pPr marL="0" indent="0">
              <a:buNone/>
            </a:pPr>
            <a:r>
              <a:rPr lang="en-IN" dirty="0"/>
              <a:t>Random </a:t>
            </a:r>
            <a:r>
              <a:rPr lang="en-IN" dirty="0" err="1"/>
              <a:t>random</a:t>
            </a:r>
            <a:r>
              <a:rPr lang="en-IN" dirty="0"/>
              <a:t> = new Random();</a:t>
            </a:r>
          </a:p>
          <a:p>
            <a:pPr marL="0" indent="0">
              <a:buNone/>
            </a:pPr>
            <a:r>
              <a:rPr lang="en-IN" dirty="0" err="1"/>
              <a:t>random.ints</a:t>
            </a:r>
            <a:r>
              <a:rPr lang="en-IN" dirty="0"/>
              <a:t>().limit(10).</a:t>
            </a:r>
            <a:r>
              <a:rPr lang="en-IN" dirty="0" err="1"/>
              <a:t>forEach</a:t>
            </a:r>
            <a:r>
              <a:rPr lang="en-IN" dirty="0"/>
              <a:t>(</a:t>
            </a:r>
            <a:r>
              <a:rPr lang="en-IN" dirty="0" err="1"/>
              <a:t>System.out</a:t>
            </a:r>
            <a:r>
              <a:rPr lang="en-IN" dirty="0"/>
              <a:t>::</a:t>
            </a:r>
            <a:r>
              <a:rPr lang="en-IN" dirty="0" err="1"/>
              <a:t>println</a:t>
            </a:r>
            <a:r>
              <a:rPr lang="en-IN" dirty="0"/>
              <a:t>);</a:t>
            </a:r>
          </a:p>
        </p:txBody>
      </p:sp>
    </p:spTree>
    <p:extLst>
      <p:ext uri="{BB962C8B-B14F-4D97-AF65-F5344CB8AC3E}">
        <p14:creationId xmlns:p14="http://schemas.microsoft.com/office/powerpoint/2010/main" val="125900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DEB-C0F9-407A-AC8C-5A9FF7E01C0C}"/>
              </a:ext>
            </a:extLst>
          </p:cNvPr>
          <p:cNvSpPr>
            <a:spLocks noGrp="1"/>
          </p:cNvSpPr>
          <p:nvPr>
            <p:ph type="title"/>
          </p:nvPr>
        </p:nvSpPr>
        <p:spPr/>
        <p:txBody>
          <a:bodyPr/>
          <a:lstStyle/>
          <a:p>
            <a:r>
              <a:rPr lang="en-IN" dirty="0"/>
              <a:t>Stream</a:t>
            </a:r>
          </a:p>
        </p:txBody>
      </p:sp>
      <p:sp>
        <p:nvSpPr>
          <p:cNvPr id="3" name="Content Placeholder 2">
            <a:extLst>
              <a:ext uri="{FF2B5EF4-FFF2-40B4-BE49-F238E27FC236}">
                <a16:creationId xmlns:a16="http://schemas.microsoft.com/office/drawing/2014/main" id="{0916F7DA-6EB1-4A3E-A7CE-9B5230FA7BE6}"/>
              </a:ext>
            </a:extLst>
          </p:cNvPr>
          <p:cNvSpPr>
            <a:spLocks noGrp="1"/>
          </p:cNvSpPr>
          <p:nvPr>
            <p:ph idx="1"/>
          </p:nvPr>
        </p:nvSpPr>
        <p:spPr/>
        <p:txBody>
          <a:bodyPr>
            <a:normAutofit lnSpcReduction="10000"/>
          </a:bodyPr>
          <a:lstStyle/>
          <a:p>
            <a:pPr marL="0" indent="0">
              <a:buNone/>
            </a:pPr>
            <a:r>
              <a:rPr lang="en-US" dirty="0"/>
              <a:t>List&lt;Integer&gt; numbers = </a:t>
            </a:r>
            <a:r>
              <a:rPr lang="en-US" dirty="0" err="1"/>
              <a:t>Arrays.asList</a:t>
            </a:r>
            <a:r>
              <a:rPr lang="en-US" dirty="0"/>
              <a:t>(3, 2, 2, 3, 7, 3, 5);</a:t>
            </a:r>
          </a:p>
          <a:p>
            <a:pPr marL="0" indent="0">
              <a:buNone/>
            </a:pPr>
            <a:endParaRPr lang="en-US" dirty="0"/>
          </a:p>
          <a:p>
            <a:pPr marL="0" indent="0">
              <a:buNone/>
            </a:pPr>
            <a:r>
              <a:rPr lang="en-US" dirty="0"/>
              <a:t>//get list of unique squares</a:t>
            </a:r>
          </a:p>
          <a:p>
            <a:pPr marL="0" indent="0">
              <a:buNone/>
            </a:pPr>
            <a:r>
              <a:rPr lang="en-US" dirty="0"/>
              <a:t>List&lt;Integer&gt; </a:t>
            </a:r>
            <a:r>
              <a:rPr lang="en-US" dirty="0" err="1"/>
              <a:t>squaresList</a:t>
            </a:r>
            <a:r>
              <a:rPr lang="en-US" dirty="0"/>
              <a:t> = </a:t>
            </a:r>
            <a:r>
              <a:rPr lang="en-US" dirty="0" err="1"/>
              <a:t>numbers.stream</a:t>
            </a:r>
            <a:r>
              <a:rPr lang="en-US" dirty="0"/>
              <a:t>().map( </a:t>
            </a:r>
            <a:r>
              <a:rPr lang="en-US" dirty="0" err="1"/>
              <a:t>i</a:t>
            </a:r>
            <a:r>
              <a:rPr lang="en-US" dirty="0"/>
              <a:t> -&gt; </a:t>
            </a:r>
            <a:r>
              <a:rPr lang="en-US" dirty="0" err="1"/>
              <a:t>i</a:t>
            </a:r>
            <a:r>
              <a:rPr lang="en-US" dirty="0"/>
              <a:t>*</a:t>
            </a:r>
            <a:r>
              <a:rPr lang="en-US" dirty="0" err="1"/>
              <a:t>i</a:t>
            </a:r>
            <a:r>
              <a:rPr lang="en-US" dirty="0"/>
              <a:t>).distinct().collect(</a:t>
            </a:r>
            <a:r>
              <a:rPr lang="en-US" dirty="0" err="1"/>
              <a:t>Collectors.toList</a:t>
            </a:r>
            <a:r>
              <a:rPr lang="en-US" dirty="0"/>
              <a:t>());</a:t>
            </a:r>
          </a:p>
          <a:p>
            <a:pPr marL="0" indent="0">
              <a:buNone/>
            </a:pPr>
            <a:endParaRPr lang="en-US" dirty="0"/>
          </a:p>
          <a:p>
            <a:pPr marL="0" indent="0">
              <a:buNone/>
            </a:pPr>
            <a:r>
              <a:rPr lang="en-US" dirty="0"/>
              <a:t>Collectors are used to </a:t>
            </a:r>
          </a:p>
          <a:p>
            <a:pPr>
              <a:buFontTx/>
              <a:buChar char="-"/>
            </a:pPr>
            <a:r>
              <a:rPr lang="en-US" dirty="0"/>
              <a:t>combine the result of processing on the elements of a stream. </a:t>
            </a:r>
          </a:p>
          <a:p>
            <a:pPr>
              <a:buFontTx/>
              <a:buChar char="-"/>
            </a:pPr>
            <a:r>
              <a:rPr lang="en-US" dirty="0"/>
              <a:t>can be used to return a list or a string.</a:t>
            </a:r>
          </a:p>
        </p:txBody>
      </p:sp>
    </p:spTree>
    <p:extLst>
      <p:ext uri="{BB962C8B-B14F-4D97-AF65-F5344CB8AC3E}">
        <p14:creationId xmlns:p14="http://schemas.microsoft.com/office/powerpoint/2010/main" val="1544282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D0A07-9EE5-45D5-9EBA-788A5DE0EE29}"/>
              </a:ext>
            </a:extLst>
          </p:cNvPr>
          <p:cNvSpPr>
            <a:spLocks noGrp="1"/>
          </p:cNvSpPr>
          <p:nvPr>
            <p:ph idx="1"/>
          </p:nvPr>
        </p:nvSpPr>
        <p:spPr>
          <a:xfrm>
            <a:off x="838200" y="599440"/>
            <a:ext cx="10515600" cy="557752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Multithreading</a:t>
            </a:r>
          </a:p>
        </p:txBody>
      </p:sp>
    </p:spTree>
    <p:extLst>
      <p:ext uri="{BB962C8B-B14F-4D97-AF65-F5344CB8AC3E}">
        <p14:creationId xmlns:p14="http://schemas.microsoft.com/office/powerpoint/2010/main" val="446261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468F-0277-45B7-8FF4-6A217D570AB5}"/>
              </a:ext>
            </a:extLst>
          </p:cNvPr>
          <p:cNvSpPr>
            <a:spLocks noGrp="1"/>
          </p:cNvSpPr>
          <p:nvPr>
            <p:ph type="title"/>
          </p:nvPr>
        </p:nvSpPr>
        <p:spPr/>
        <p:txBody>
          <a:bodyPr/>
          <a:lstStyle/>
          <a:p>
            <a:r>
              <a:rPr lang="en-IN" dirty="0"/>
              <a:t>Multithreading</a:t>
            </a:r>
          </a:p>
        </p:txBody>
      </p:sp>
      <p:sp>
        <p:nvSpPr>
          <p:cNvPr id="3" name="Content Placeholder 2">
            <a:extLst>
              <a:ext uri="{FF2B5EF4-FFF2-40B4-BE49-F238E27FC236}">
                <a16:creationId xmlns:a16="http://schemas.microsoft.com/office/drawing/2014/main" id="{F41966A5-4B51-4E59-B7C3-4E6FD7DF4E27}"/>
              </a:ext>
            </a:extLst>
          </p:cNvPr>
          <p:cNvSpPr>
            <a:spLocks noGrp="1"/>
          </p:cNvSpPr>
          <p:nvPr>
            <p:ph idx="1"/>
          </p:nvPr>
        </p:nvSpPr>
        <p:spPr/>
        <p:txBody>
          <a:bodyPr/>
          <a:lstStyle/>
          <a:p>
            <a:r>
              <a:rPr lang="en-IN" dirty="0"/>
              <a:t>Multitask  </a:t>
            </a:r>
          </a:p>
          <a:p>
            <a:pPr lvl="1"/>
            <a:r>
              <a:rPr lang="en-IN" dirty="0"/>
              <a:t>Executing multiple task with multiple resources simultaneously </a:t>
            </a:r>
          </a:p>
          <a:p>
            <a:pPr lvl="1"/>
            <a:r>
              <a:rPr lang="en-IN" dirty="0"/>
              <a:t>Multiple task can be executed in two ways</a:t>
            </a:r>
          </a:p>
          <a:p>
            <a:pPr lvl="2"/>
            <a:r>
              <a:rPr lang="en-IN" dirty="0"/>
              <a:t>By using the Process (Process based)</a:t>
            </a:r>
          </a:p>
          <a:p>
            <a:pPr lvl="2"/>
            <a:r>
              <a:rPr lang="en-IN" dirty="0"/>
              <a:t>By using the Thread (Thread based)</a:t>
            </a:r>
          </a:p>
          <a:p>
            <a:pPr lvl="2"/>
            <a:endParaRPr lang="en-IN" dirty="0"/>
          </a:p>
          <a:p>
            <a:r>
              <a:rPr lang="en-IN" dirty="0"/>
              <a:t>Thread</a:t>
            </a:r>
          </a:p>
          <a:p>
            <a:pPr lvl="1"/>
            <a:r>
              <a:rPr lang="en-IN" dirty="0"/>
              <a:t>A lightweight sub-process, the smallest unit of processing </a:t>
            </a:r>
          </a:p>
          <a:p>
            <a:pPr lvl="1"/>
            <a:r>
              <a:rPr lang="en-IN" dirty="0"/>
              <a:t>They use shared memory </a:t>
            </a:r>
          </a:p>
        </p:txBody>
      </p:sp>
    </p:spTree>
    <p:extLst>
      <p:ext uri="{BB962C8B-B14F-4D97-AF65-F5344CB8AC3E}">
        <p14:creationId xmlns:p14="http://schemas.microsoft.com/office/powerpoint/2010/main" val="3293162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C2EB-0F67-4AC6-8384-AF506D70459B}"/>
              </a:ext>
            </a:extLst>
          </p:cNvPr>
          <p:cNvSpPr>
            <a:spLocks noGrp="1"/>
          </p:cNvSpPr>
          <p:nvPr>
            <p:ph type="title"/>
          </p:nvPr>
        </p:nvSpPr>
        <p:spPr/>
        <p:txBody>
          <a:bodyPr/>
          <a:lstStyle/>
          <a:p>
            <a:r>
              <a:rPr lang="en-IN" dirty="0"/>
              <a:t>Process &amp; Thread</a:t>
            </a:r>
          </a:p>
        </p:txBody>
      </p:sp>
      <p:sp>
        <p:nvSpPr>
          <p:cNvPr id="3" name="Content Placeholder 2">
            <a:extLst>
              <a:ext uri="{FF2B5EF4-FFF2-40B4-BE49-F238E27FC236}">
                <a16:creationId xmlns:a16="http://schemas.microsoft.com/office/drawing/2014/main" id="{5B5C3486-0E05-4CBA-B7DE-876A310004A7}"/>
              </a:ext>
            </a:extLst>
          </p:cNvPr>
          <p:cNvSpPr>
            <a:spLocks noGrp="1"/>
          </p:cNvSpPr>
          <p:nvPr>
            <p:ph idx="1"/>
          </p:nvPr>
        </p:nvSpPr>
        <p:spPr/>
        <p:txBody>
          <a:bodyPr/>
          <a:lstStyle/>
          <a:p>
            <a:r>
              <a:rPr lang="en-IN" dirty="0"/>
              <a:t>Thread is a lightweight component whereas process is a heavy component</a:t>
            </a:r>
          </a:p>
          <a:p>
            <a:r>
              <a:rPr lang="en-IN" dirty="0"/>
              <a:t>CPU utilization of thread is less and it won’t be taking any of memory whereas process CPU utilization is high and it occupies memory</a:t>
            </a:r>
          </a:p>
          <a:p>
            <a:r>
              <a:rPr lang="en-IN" dirty="0"/>
              <a:t>Performance of thread is high whereas performance of process is slow</a:t>
            </a:r>
          </a:p>
          <a:p>
            <a:r>
              <a:rPr lang="en-IN" dirty="0"/>
              <a:t>Multiprocessing is best suitable for Operating System whereas multithreading is best suitable at programming level. Main areas of Multithreading is developing video game and graphics</a:t>
            </a:r>
          </a:p>
        </p:txBody>
      </p:sp>
    </p:spTree>
    <p:extLst>
      <p:ext uri="{BB962C8B-B14F-4D97-AF65-F5344CB8AC3E}">
        <p14:creationId xmlns:p14="http://schemas.microsoft.com/office/powerpoint/2010/main" val="3579945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C1DD-3D79-42E6-AFD7-A8B5F29111CF}"/>
              </a:ext>
            </a:extLst>
          </p:cNvPr>
          <p:cNvSpPr>
            <a:spLocks noGrp="1"/>
          </p:cNvSpPr>
          <p:nvPr>
            <p:ph type="title"/>
          </p:nvPr>
        </p:nvSpPr>
        <p:spPr/>
        <p:txBody>
          <a:bodyPr/>
          <a:lstStyle/>
          <a:p>
            <a:r>
              <a:rPr lang="en-IN" dirty="0"/>
              <a:t>Thread</a:t>
            </a:r>
          </a:p>
        </p:txBody>
      </p:sp>
      <p:sp>
        <p:nvSpPr>
          <p:cNvPr id="3" name="Content Placeholder 2">
            <a:extLst>
              <a:ext uri="{FF2B5EF4-FFF2-40B4-BE49-F238E27FC236}">
                <a16:creationId xmlns:a16="http://schemas.microsoft.com/office/drawing/2014/main" id="{DE97CC36-D3DE-45A4-8DC4-09EAB4184E9D}"/>
              </a:ext>
            </a:extLst>
          </p:cNvPr>
          <p:cNvSpPr>
            <a:spLocks noGrp="1"/>
          </p:cNvSpPr>
          <p:nvPr>
            <p:ph idx="1"/>
          </p:nvPr>
        </p:nvSpPr>
        <p:spPr/>
        <p:txBody>
          <a:bodyPr/>
          <a:lstStyle/>
          <a:p>
            <a:r>
              <a:rPr lang="en-IN" dirty="0"/>
              <a:t>Life cycle of Thread</a:t>
            </a:r>
          </a:p>
          <a:p>
            <a:pPr lvl="1"/>
            <a:r>
              <a:rPr lang="en-IN" dirty="0"/>
              <a:t>New – thread is created and no execution</a:t>
            </a:r>
          </a:p>
          <a:p>
            <a:pPr lvl="1"/>
            <a:r>
              <a:rPr lang="en-IN" dirty="0"/>
              <a:t>Active – when start() method is invoked</a:t>
            </a:r>
          </a:p>
          <a:p>
            <a:pPr lvl="1"/>
            <a:r>
              <a:rPr lang="en-IN" dirty="0"/>
              <a:t>Blocked/Waiting – inactive for a span of time </a:t>
            </a:r>
          </a:p>
          <a:p>
            <a:pPr lvl="1"/>
            <a:r>
              <a:rPr lang="en-IN" dirty="0"/>
              <a:t>Timed Waiting – sleep() method</a:t>
            </a:r>
          </a:p>
          <a:p>
            <a:pPr lvl="1"/>
            <a:r>
              <a:rPr lang="en-IN" dirty="0"/>
              <a:t>Terminated – when it finishes the job or terminated abnormally due to some exception</a:t>
            </a:r>
          </a:p>
        </p:txBody>
      </p:sp>
    </p:spTree>
    <p:extLst>
      <p:ext uri="{BB962C8B-B14F-4D97-AF65-F5344CB8AC3E}">
        <p14:creationId xmlns:p14="http://schemas.microsoft.com/office/powerpoint/2010/main" val="401948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C9A3-AACA-408D-8ECC-27DEBC17F447}"/>
              </a:ext>
            </a:extLst>
          </p:cNvPr>
          <p:cNvSpPr>
            <a:spLocks noGrp="1"/>
          </p:cNvSpPr>
          <p:nvPr>
            <p:ph type="title"/>
          </p:nvPr>
        </p:nvSpPr>
        <p:spPr/>
        <p:txBody>
          <a:bodyPr/>
          <a:lstStyle/>
          <a:p>
            <a:r>
              <a:rPr lang="en-IN" dirty="0"/>
              <a:t>Nested Class</a:t>
            </a:r>
          </a:p>
        </p:txBody>
      </p:sp>
      <p:sp>
        <p:nvSpPr>
          <p:cNvPr id="3" name="Content Placeholder 2">
            <a:extLst>
              <a:ext uri="{FF2B5EF4-FFF2-40B4-BE49-F238E27FC236}">
                <a16:creationId xmlns:a16="http://schemas.microsoft.com/office/drawing/2014/main" id="{D8C3D24A-3407-453B-B63B-51D395E80C85}"/>
              </a:ext>
            </a:extLst>
          </p:cNvPr>
          <p:cNvSpPr>
            <a:spLocks noGrp="1"/>
          </p:cNvSpPr>
          <p:nvPr>
            <p:ph idx="1"/>
          </p:nvPr>
        </p:nvSpPr>
        <p:spPr/>
        <p:txBody>
          <a:bodyPr>
            <a:normAutofit fontScale="85000" lnSpcReduction="10000"/>
          </a:bodyPr>
          <a:lstStyle/>
          <a:p>
            <a:r>
              <a:rPr lang="en-US" dirty="0"/>
              <a:t>A nested class in java has access to the members of its enclosing class ( including private members). </a:t>
            </a:r>
          </a:p>
          <a:p>
            <a:pPr lvl="1"/>
            <a:r>
              <a:rPr lang="en-US" dirty="0"/>
              <a:t>the enclosing class does not have access to the members of the nested class.</a:t>
            </a:r>
          </a:p>
          <a:p>
            <a:pPr marL="457200" lvl="1" indent="0">
              <a:buNone/>
            </a:pPr>
            <a:endParaRPr lang="en-US" dirty="0"/>
          </a:p>
          <a:p>
            <a:r>
              <a:rPr lang="en-US" dirty="0"/>
              <a:t>The class which is a member of another class can be either static or non-static. In other words, there are two types of nested classes in java: static and non-static.</a:t>
            </a:r>
          </a:p>
          <a:p>
            <a:pPr marL="0" indent="0">
              <a:buNone/>
            </a:pPr>
            <a:endParaRPr lang="en-US" dirty="0"/>
          </a:p>
          <a:p>
            <a:r>
              <a:rPr lang="en-US" dirty="0"/>
              <a:t>Static nested class – member class which is declared with a static modifier</a:t>
            </a:r>
          </a:p>
          <a:p>
            <a:pPr marL="0" indent="0">
              <a:buNone/>
            </a:pPr>
            <a:endParaRPr lang="en-US" dirty="0"/>
          </a:p>
          <a:p>
            <a:r>
              <a:rPr lang="en-US" dirty="0"/>
              <a:t>Inner Class or non-static class</a:t>
            </a:r>
          </a:p>
          <a:p>
            <a:pPr lvl="1"/>
            <a:r>
              <a:rPr lang="en-US" dirty="0"/>
              <a:t>member class which is non-static </a:t>
            </a:r>
          </a:p>
          <a:p>
            <a:pPr lvl="1"/>
            <a:r>
              <a:rPr lang="en-US" dirty="0"/>
              <a:t>most important type of nested class</a:t>
            </a:r>
            <a:endParaRPr lang="en-IN" dirty="0"/>
          </a:p>
        </p:txBody>
      </p:sp>
    </p:spTree>
    <p:extLst>
      <p:ext uri="{BB962C8B-B14F-4D97-AF65-F5344CB8AC3E}">
        <p14:creationId xmlns:p14="http://schemas.microsoft.com/office/powerpoint/2010/main" val="1156762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1B87-EE00-45D1-ACC4-0D0097453076}"/>
              </a:ext>
            </a:extLst>
          </p:cNvPr>
          <p:cNvSpPr>
            <a:spLocks noGrp="1"/>
          </p:cNvSpPr>
          <p:nvPr>
            <p:ph type="title"/>
          </p:nvPr>
        </p:nvSpPr>
        <p:spPr/>
        <p:txBody>
          <a:bodyPr/>
          <a:lstStyle/>
          <a:p>
            <a:r>
              <a:rPr lang="en-IN" dirty="0"/>
              <a:t>Thread Creation</a:t>
            </a:r>
          </a:p>
        </p:txBody>
      </p:sp>
      <p:sp>
        <p:nvSpPr>
          <p:cNvPr id="3" name="Content Placeholder 2">
            <a:extLst>
              <a:ext uri="{FF2B5EF4-FFF2-40B4-BE49-F238E27FC236}">
                <a16:creationId xmlns:a16="http://schemas.microsoft.com/office/drawing/2014/main" id="{5B30AC40-4CE1-4B0D-A55E-ADFE9B7F42AE}"/>
              </a:ext>
            </a:extLst>
          </p:cNvPr>
          <p:cNvSpPr>
            <a:spLocks noGrp="1"/>
          </p:cNvSpPr>
          <p:nvPr>
            <p:ph idx="1"/>
          </p:nvPr>
        </p:nvSpPr>
        <p:spPr/>
        <p:txBody>
          <a:bodyPr/>
          <a:lstStyle/>
          <a:p>
            <a:r>
              <a:rPr lang="en-IN" dirty="0"/>
              <a:t>Threads can be created in two ways</a:t>
            </a:r>
          </a:p>
          <a:p>
            <a:pPr lvl="1"/>
            <a:r>
              <a:rPr lang="en-IN" dirty="0"/>
              <a:t>By extending </a:t>
            </a:r>
            <a:r>
              <a:rPr lang="en-IN" b="1" dirty="0"/>
              <a:t>Thread</a:t>
            </a:r>
            <a:r>
              <a:rPr lang="en-IN" dirty="0"/>
              <a:t> class</a:t>
            </a:r>
          </a:p>
          <a:p>
            <a:pPr lvl="1"/>
            <a:r>
              <a:rPr lang="en-IN" dirty="0"/>
              <a:t>By implementing </a:t>
            </a:r>
            <a:r>
              <a:rPr lang="en-IN" b="1" dirty="0"/>
              <a:t>Runnable</a:t>
            </a:r>
            <a:r>
              <a:rPr lang="en-IN" dirty="0"/>
              <a:t> interface</a:t>
            </a:r>
          </a:p>
        </p:txBody>
      </p:sp>
    </p:spTree>
    <p:extLst>
      <p:ext uri="{BB962C8B-B14F-4D97-AF65-F5344CB8AC3E}">
        <p14:creationId xmlns:p14="http://schemas.microsoft.com/office/powerpoint/2010/main" val="3322635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8148-7557-487D-B2C6-0A525E344F81}"/>
              </a:ext>
            </a:extLst>
          </p:cNvPr>
          <p:cNvSpPr>
            <a:spLocks noGrp="1"/>
          </p:cNvSpPr>
          <p:nvPr>
            <p:ph type="title"/>
          </p:nvPr>
        </p:nvSpPr>
        <p:spPr/>
        <p:txBody>
          <a:bodyPr/>
          <a:lstStyle/>
          <a:p>
            <a:r>
              <a:rPr lang="en-IN" dirty="0"/>
              <a:t>Thread Class</a:t>
            </a:r>
          </a:p>
        </p:txBody>
      </p:sp>
      <p:sp>
        <p:nvSpPr>
          <p:cNvPr id="3" name="Content Placeholder 2">
            <a:extLst>
              <a:ext uri="{FF2B5EF4-FFF2-40B4-BE49-F238E27FC236}">
                <a16:creationId xmlns:a16="http://schemas.microsoft.com/office/drawing/2014/main" id="{B7763D5A-C526-427D-887E-4791E3378C85}"/>
              </a:ext>
            </a:extLst>
          </p:cNvPr>
          <p:cNvSpPr>
            <a:spLocks noGrp="1"/>
          </p:cNvSpPr>
          <p:nvPr>
            <p:ph idx="1"/>
          </p:nvPr>
        </p:nvSpPr>
        <p:spPr/>
        <p:txBody>
          <a:bodyPr>
            <a:normAutofit fontScale="55000" lnSpcReduction="20000"/>
          </a:bodyPr>
          <a:lstStyle/>
          <a:p>
            <a:pPr marL="0" indent="0">
              <a:buNone/>
            </a:pPr>
            <a:r>
              <a:rPr lang="en-IN" dirty="0"/>
              <a:t>public class MultithreadingDemo1 extends Thread{</a:t>
            </a:r>
          </a:p>
          <a:p>
            <a:pPr marL="0" indent="0">
              <a:buNone/>
            </a:pPr>
            <a:r>
              <a:rPr lang="en-IN" dirty="0"/>
              <a:t>    public void run() {</a:t>
            </a:r>
          </a:p>
          <a:p>
            <a:pPr marL="0" indent="0">
              <a:buNone/>
            </a:pPr>
            <a:r>
              <a:rPr lang="en-IN" dirty="0"/>
              <a:t>        for(int </a:t>
            </a:r>
            <a:r>
              <a:rPr lang="en-IN" dirty="0" err="1"/>
              <a:t>i</a:t>
            </a:r>
            <a:r>
              <a:rPr lang="en-IN" dirty="0"/>
              <a:t>=0; </a:t>
            </a:r>
            <a:r>
              <a:rPr lang="en-IN" dirty="0" err="1"/>
              <a:t>i</a:t>
            </a:r>
            <a:r>
              <a:rPr lang="en-IN" dirty="0"/>
              <a:t>&lt;5; </a:t>
            </a:r>
            <a:r>
              <a:rPr lang="en-IN" dirty="0" err="1"/>
              <a:t>i</a:t>
            </a:r>
            <a:r>
              <a:rPr lang="en-IN" dirty="0"/>
              <a:t>++) {</a:t>
            </a:r>
          </a:p>
          <a:p>
            <a:pPr marL="0" indent="0">
              <a:buNone/>
            </a:pPr>
            <a:r>
              <a:rPr lang="en-IN" dirty="0"/>
              <a:t>            </a:t>
            </a:r>
            <a:r>
              <a:rPr lang="en-IN" dirty="0" err="1"/>
              <a:t>System.out.println</a:t>
            </a:r>
            <a:r>
              <a:rPr lang="en-IN" dirty="0"/>
              <a:t>("This is child class");</a:t>
            </a:r>
          </a:p>
          <a:p>
            <a:pPr marL="0" indent="0">
              <a:buNone/>
            </a:pP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MultithreadingDemo1 t1 = new MultithreadingDemo1();</a:t>
            </a:r>
          </a:p>
          <a:p>
            <a:pPr marL="0" indent="0">
              <a:buNone/>
            </a:pPr>
            <a:r>
              <a:rPr lang="en-IN" dirty="0"/>
              <a:t>        t1.start();</a:t>
            </a:r>
          </a:p>
          <a:p>
            <a:pPr marL="0" indent="0">
              <a:buNone/>
            </a:pPr>
            <a:r>
              <a:rPr lang="en-IN" dirty="0"/>
              <a:t>        for(int </a:t>
            </a:r>
            <a:r>
              <a:rPr lang="en-IN" dirty="0" err="1"/>
              <a:t>i</a:t>
            </a:r>
            <a:r>
              <a:rPr lang="en-IN" dirty="0"/>
              <a:t>=0; </a:t>
            </a:r>
            <a:r>
              <a:rPr lang="en-IN" dirty="0" err="1"/>
              <a:t>i</a:t>
            </a:r>
            <a:r>
              <a:rPr lang="en-IN" dirty="0"/>
              <a:t>&lt;5; </a:t>
            </a:r>
            <a:r>
              <a:rPr lang="en-IN" dirty="0" err="1"/>
              <a:t>i</a:t>
            </a:r>
            <a:r>
              <a:rPr lang="en-IN" dirty="0"/>
              <a:t>++) {</a:t>
            </a:r>
          </a:p>
          <a:p>
            <a:pPr marL="0" indent="0">
              <a:buNone/>
            </a:pPr>
            <a:r>
              <a:rPr lang="en-IN" dirty="0"/>
              <a:t>            </a:t>
            </a:r>
            <a:r>
              <a:rPr lang="en-IN" dirty="0" err="1"/>
              <a:t>System.out.println</a:t>
            </a:r>
            <a:r>
              <a:rPr lang="en-IN" dirty="0"/>
              <a:t>("This is main Thread");</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652247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5F2-F96D-4EBB-B8E5-D836C75A32AD}"/>
              </a:ext>
            </a:extLst>
          </p:cNvPr>
          <p:cNvSpPr>
            <a:spLocks noGrp="1"/>
          </p:cNvSpPr>
          <p:nvPr>
            <p:ph type="title"/>
          </p:nvPr>
        </p:nvSpPr>
        <p:spPr/>
        <p:txBody>
          <a:bodyPr/>
          <a:lstStyle/>
          <a:p>
            <a:r>
              <a:rPr lang="en-IN" dirty="0"/>
              <a:t>start() Method</a:t>
            </a:r>
          </a:p>
        </p:txBody>
      </p:sp>
      <p:sp>
        <p:nvSpPr>
          <p:cNvPr id="3" name="Content Placeholder 2">
            <a:extLst>
              <a:ext uri="{FF2B5EF4-FFF2-40B4-BE49-F238E27FC236}">
                <a16:creationId xmlns:a16="http://schemas.microsoft.com/office/drawing/2014/main" id="{7330053A-5824-4E00-81C6-438E8C2F2773}"/>
              </a:ext>
            </a:extLst>
          </p:cNvPr>
          <p:cNvSpPr>
            <a:spLocks noGrp="1"/>
          </p:cNvSpPr>
          <p:nvPr>
            <p:ph idx="1"/>
          </p:nvPr>
        </p:nvSpPr>
        <p:spPr/>
        <p:txBody>
          <a:bodyPr/>
          <a:lstStyle/>
          <a:p>
            <a:r>
              <a:rPr lang="en-IN" dirty="0"/>
              <a:t>A new thread starts</a:t>
            </a:r>
          </a:p>
          <a:p>
            <a:r>
              <a:rPr lang="en-IN" dirty="0"/>
              <a:t>The thread moves from new state to the Runnable state</a:t>
            </a:r>
          </a:p>
          <a:p>
            <a:r>
              <a:rPr lang="en-IN" dirty="0"/>
              <a:t>run() method will be invoked</a:t>
            </a:r>
          </a:p>
          <a:p>
            <a:r>
              <a:rPr lang="en-IN" dirty="0"/>
              <a:t>No way to start the same thread, it will give the ‘</a:t>
            </a:r>
            <a:r>
              <a:rPr lang="en-IN" dirty="0" err="1"/>
              <a:t>IllegalThreadStateException</a:t>
            </a:r>
            <a:r>
              <a:rPr lang="en-IN" dirty="0"/>
              <a:t>’ </a:t>
            </a:r>
          </a:p>
        </p:txBody>
      </p:sp>
    </p:spTree>
    <p:extLst>
      <p:ext uri="{BB962C8B-B14F-4D97-AF65-F5344CB8AC3E}">
        <p14:creationId xmlns:p14="http://schemas.microsoft.com/office/powerpoint/2010/main" val="33738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35BB-4300-4075-A2CE-DB63044BEE6E}"/>
              </a:ext>
            </a:extLst>
          </p:cNvPr>
          <p:cNvSpPr>
            <a:spLocks noGrp="1"/>
          </p:cNvSpPr>
          <p:nvPr>
            <p:ph type="title"/>
          </p:nvPr>
        </p:nvSpPr>
        <p:spPr/>
        <p:txBody>
          <a:bodyPr/>
          <a:lstStyle/>
          <a:p>
            <a:r>
              <a:rPr lang="en-IN" dirty="0"/>
              <a:t>run() method</a:t>
            </a:r>
          </a:p>
        </p:txBody>
      </p:sp>
      <p:sp>
        <p:nvSpPr>
          <p:cNvPr id="3" name="Content Placeholder 2">
            <a:extLst>
              <a:ext uri="{FF2B5EF4-FFF2-40B4-BE49-F238E27FC236}">
                <a16:creationId xmlns:a16="http://schemas.microsoft.com/office/drawing/2014/main" id="{330A2243-1D27-4439-AA7F-9027648B1DE5}"/>
              </a:ext>
            </a:extLst>
          </p:cNvPr>
          <p:cNvSpPr>
            <a:spLocks noGrp="1"/>
          </p:cNvSpPr>
          <p:nvPr>
            <p:ph idx="1"/>
          </p:nvPr>
        </p:nvSpPr>
        <p:spPr/>
        <p:txBody>
          <a:bodyPr/>
          <a:lstStyle/>
          <a:p>
            <a:r>
              <a:rPr lang="en-IN" dirty="0"/>
              <a:t>Highly recommended to override run method as it contains the empty implementation of Thread class</a:t>
            </a:r>
          </a:p>
          <a:p>
            <a:endParaRPr lang="en-IN" dirty="0"/>
          </a:p>
        </p:txBody>
      </p:sp>
    </p:spTree>
    <p:extLst>
      <p:ext uri="{BB962C8B-B14F-4D97-AF65-F5344CB8AC3E}">
        <p14:creationId xmlns:p14="http://schemas.microsoft.com/office/powerpoint/2010/main" val="131915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6F51-346F-4FCA-8A0D-ABBC4120D698}"/>
              </a:ext>
            </a:extLst>
          </p:cNvPr>
          <p:cNvSpPr>
            <a:spLocks noGrp="1"/>
          </p:cNvSpPr>
          <p:nvPr>
            <p:ph type="title"/>
          </p:nvPr>
        </p:nvSpPr>
        <p:spPr/>
        <p:txBody>
          <a:bodyPr/>
          <a:lstStyle/>
          <a:p>
            <a:r>
              <a:rPr lang="en-IN" dirty="0"/>
              <a:t>Runnable Interface</a:t>
            </a:r>
          </a:p>
        </p:txBody>
      </p:sp>
      <p:sp>
        <p:nvSpPr>
          <p:cNvPr id="3" name="Content Placeholder 2">
            <a:extLst>
              <a:ext uri="{FF2B5EF4-FFF2-40B4-BE49-F238E27FC236}">
                <a16:creationId xmlns:a16="http://schemas.microsoft.com/office/drawing/2014/main" id="{32ED857F-E5F7-4EBB-B6EC-6C2036003BB4}"/>
              </a:ext>
            </a:extLst>
          </p:cNvPr>
          <p:cNvSpPr>
            <a:spLocks noGrp="1"/>
          </p:cNvSpPr>
          <p:nvPr>
            <p:ph idx="1"/>
          </p:nvPr>
        </p:nvSpPr>
        <p:spPr/>
        <p:txBody>
          <a:bodyPr>
            <a:normAutofit fontScale="55000" lnSpcReduction="20000"/>
          </a:bodyPr>
          <a:lstStyle/>
          <a:p>
            <a:pPr marL="0" indent="0">
              <a:buNone/>
            </a:pPr>
            <a:r>
              <a:rPr lang="en-IN" dirty="0"/>
              <a:t>public class </a:t>
            </a:r>
            <a:r>
              <a:rPr lang="en-IN" dirty="0" err="1"/>
              <a:t>RunnableDemo</a:t>
            </a:r>
            <a:r>
              <a:rPr lang="en-IN" dirty="0"/>
              <a:t> implements Runnable{</a:t>
            </a:r>
          </a:p>
          <a:p>
            <a:pPr marL="0" indent="0">
              <a:buNone/>
            </a:pPr>
            <a:r>
              <a:rPr lang="en-IN" dirty="0"/>
              <a:t>    public void run() {</a:t>
            </a:r>
          </a:p>
          <a:p>
            <a:pPr marL="0" indent="0">
              <a:buNone/>
            </a:pPr>
            <a:r>
              <a:rPr lang="en-IN" dirty="0"/>
              <a:t>        for(int </a:t>
            </a:r>
            <a:r>
              <a:rPr lang="en-IN" dirty="0" err="1"/>
              <a:t>i</a:t>
            </a:r>
            <a:r>
              <a:rPr lang="en-IN" dirty="0"/>
              <a:t> =0; </a:t>
            </a:r>
            <a:r>
              <a:rPr lang="en-IN" dirty="0" err="1"/>
              <a:t>i</a:t>
            </a:r>
            <a:r>
              <a:rPr lang="en-IN" dirty="0"/>
              <a:t>&lt;5; </a:t>
            </a:r>
            <a:r>
              <a:rPr lang="en-IN" dirty="0" err="1"/>
              <a:t>i</a:t>
            </a:r>
            <a:r>
              <a:rPr lang="en-IN" dirty="0"/>
              <a:t>++) {</a:t>
            </a:r>
          </a:p>
          <a:p>
            <a:pPr marL="0" indent="0">
              <a:buNone/>
            </a:pPr>
            <a:r>
              <a:rPr lang="en-IN" dirty="0"/>
              <a:t>            </a:t>
            </a:r>
            <a:r>
              <a:rPr lang="en-IN" dirty="0" err="1"/>
              <a:t>System.out.println</a:t>
            </a:r>
            <a:r>
              <a:rPr lang="en-IN" dirty="0"/>
              <a:t>("This is Child Thread");</a:t>
            </a:r>
          </a:p>
          <a:p>
            <a:pPr marL="0" indent="0">
              <a:buNone/>
            </a:pP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RunnableDemo</a:t>
            </a:r>
            <a:r>
              <a:rPr lang="en-IN" dirty="0"/>
              <a:t> </a:t>
            </a:r>
            <a:r>
              <a:rPr lang="en-IN" dirty="0" err="1"/>
              <a:t>rd</a:t>
            </a:r>
            <a:r>
              <a:rPr lang="en-IN" dirty="0"/>
              <a:t> = new </a:t>
            </a:r>
            <a:r>
              <a:rPr lang="en-IN" dirty="0" err="1"/>
              <a:t>RunnableDemo</a:t>
            </a:r>
            <a:r>
              <a:rPr lang="en-IN" dirty="0"/>
              <a:t>();</a:t>
            </a:r>
          </a:p>
          <a:p>
            <a:pPr marL="0" indent="0">
              <a:buNone/>
            </a:pPr>
            <a:r>
              <a:rPr lang="en-IN" dirty="0"/>
              <a:t>        Thread t = new Thread(</a:t>
            </a:r>
            <a:r>
              <a:rPr lang="en-IN" dirty="0" err="1"/>
              <a:t>rd</a:t>
            </a:r>
            <a:r>
              <a:rPr lang="en-IN" dirty="0"/>
              <a:t>);</a:t>
            </a:r>
          </a:p>
          <a:p>
            <a:pPr marL="0" indent="0">
              <a:buNone/>
            </a:pPr>
            <a:r>
              <a:rPr lang="en-IN" dirty="0"/>
              <a:t>        </a:t>
            </a:r>
            <a:r>
              <a:rPr lang="en-IN" dirty="0" err="1"/>
              <a:t>t.start</a:t>
            </a:r>
            <a:r>
              <a:rPr lang="en-IN" dirty="0"/>
              <a:t>();</a:t>
            </a:r>
          </a:p>
          <a:p>
            <a:pPr marL="0" indent="0">
              <a:buNone/>
            </a:pPr>
            <a:r>
              <a:rPr lang="en-IN" dirty="0"/>
              <a:t>        for(int </a:t>
            </a:r>
            <a:r>
              <a:rPr lang="en-IN" dirty="0" err="1"/>
              <a:t>i</a:t>
            </a:r>
            <a:r>
              <a:rPr lang="en-IN" dirty="0"/>
              <a:t>=0; </a:t>
            </a:r>
            <a:r>
              <a:rPr lang="en-IN" dirty="0" err="1"/>
              <a:t>i</a:t>
            </a:r>
            <a:r>
              <a:rPr lang="en-IN" dirty="0"/>
              <a:t>&lt;5; </a:t>
            </a:r>
            <a:r>
              <a:rPr lang="en-IN" dirty="0" err="1"/>
              <a:t>i</a:t>
            </a:r>
            <a:r>
              <a:rPr lang="en-IN" dirty="0"/>
              <a:t>++) {</a:t>
            </a:r>
          </a:p>
          <a:p>
            <a:pPr marL="0" indent="0">
              <a:buNone/>
            </a:pPr>
            <a:r>
              <a:rPr lang="en-IN" dirty="0"/>
              <a:t>            </a:t>
            </a:r>
            <a:r>
              <a:rPr lang="en-IN" dirty="0" err="1"/>
              <a:t>System.out.println</a:t>
            </a:r>
            <a:r>
              <a:rPr lang="en-IN" dirty="0"/>
              <a:t>("This is main Class");</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4079813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F2E0-BF2D-46A0-BDE2-B2FD00E2FBFA}"/>
              </a:ext>
            </a:extLst>
          </p:cNvPr>
          <p:cNvSpPr>
            <a:spLocks noGrp="1"/>
          </p:cNvSpPr>
          <p:nvPr>
            <p:ph type="title"/>
          </p:nvPr>
        </p:nvSpPr>
        <p:spPr/>
        <p:txBody>
          <a:bodyPr/>
          <a:lstStyle/>
          <a:p>
            <a:r>
              <a:rPr lang="en-IN" dirty="0"/>
              <a:t>sleep() method</a:t>
            </a:r>
          </a:p>
        </p:txBody>
      </p:sp>
      <p:sp>
        <p:nvSpPr>
          <p:cNvPr id="3" name="Content Placeholder 2">
            <a:extLst>
              <a:ext uri="{FF2B5EF4-FFF2-40B4-BE49-F238E27FC236}">
                <a16:creationId xmlns:a16="http://schemas.microsoft.com/office/drawing/2014/main" id="{A80063E5-4AF3-4E09-BD04-6CEE0311B370}"/>
              </a:ext>
            </a:extLst>
          </p:cNvPr>
          <p:cNvSpPr>
            <a:spLocks noGrp="1"/>
          </p:cNvSpPr>
          <p:nvPr>
            <p:ph idx="1"/>
          </p:nvPr>
        </p:nvSpPr>
        <p:spPr/>
        <p:txBody>
          <a:bodyPr/>
          <a:lstStyle/>
          <a:p>
            <a:r>
              <a:rPr lang="en-IN" dirty="0"/>
              <a:t>Halts the execution of current thread</a:t>
            </a:r>
          </a:p>
          <a:p>
            <a:r>
              <a:rPr lang="en-IN" dirty="0" err="1"/>
              <a:t>Thread.sleep</a:t>
            </a:r>
            <a:r>
              <a:rPr lang="en-IN" dirty="0"/>
              <a:t>(500)</a:t>
            </a:r>
          </a:p>
          <a:p>
            <a:r>
              <a:rPr lang="en-IN" dirty="0"/>
              <a:t>Time is in </a:t>
            </a:r>
            <a:r>
              <a:rPr lang="en-IN" dirty="0" err="1"/>
              <a:t>ms</a:t>
            </a:r>
            <a:endParaRPr lang="en-IN" dirty="0"/>
          </a:p>
          <a:p>
            <a:r>
              <a:rPr lang="en-IN" dirty="0"/>
              <a:t>Doesn’t return anything</a:t>
            </a:r>
          </a:p>
        </p:txBody>
      </p:sp>
    </p:spTree>
    <p:extLst>
      <p:ext uri="{BB962C8B-B14F-4D97-AF65-F5344CB8AC3E}">
        <p14:creationId xmlns:p14="http://schemas.microsoft.com/office/powerpoint/2010/main" val="1234657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EDBB-8BE2-4541-AB67-8B602BB7CE14}"/>
              </a:ext>
            </a:extLst>
          </p:cNvPr>
          <p:cNvSpPr>
            <a:spLocks noGrp="1"/>
          </p:cNvSpPr>
          <p:nvPr>
            <p:ph type="title"/>
          </p:nvPr>
        </p:nvSpPr>
        <p:spPr/>
        <p:txBody>
          <a:bodyPr/>
          <a:lstStyle/>
          <a:p>
            <a:r>
              <a:rPr lang="en-IN" dirty="0"/>
              <a:t>join() method</a:t>
            </a:r>
          </a:p>
        </p:txBody>
      </p:sp>
      <p:sp>
        <p:nvSpPr>
          <p:cNvPr id="3" name="Content Placeholder 2">
            <a:extLst>
              <a:ext uri="{FF2B5EF4-FFF2-40B4-BE49-F238E27FC236}">
                <a16:creationId xmlns:a16="http://schemas.microsoft.com/office/drawing/2014/main" id="{2C7D417C-8708-456C-8F21-DB8FB7F1AB83}"/>
              </a:ext>
            </a:extLst>
          </p:cNvPr>
          <p:cNvSpPr>
            <a:spLocks noGrp="1"/>
          </p:cNvSpPr>
          <p:nvPr>
            <p:ph idx="1"/>
          </p:nvPr>
        </p:nvSpPr>
        <p:spPr/>
        <p:txBody>
          <a:bodyPr/>
          <a:lstStyle/>
          <a:p>
            <a:r>
              <a:rPr lang="en-IN" dirty="0"/>
              <a:t>When a thread wants to wait for some other thread </a:t>
            </a:r>
          </a:p>
          <a:p>
            <a:r>
              <a:rPr lang="en-IN" dirty="0"/>
              <a:t>Provided by </a:t>
            </a:r>
            <a:r>
              <a:rPr lang="en-IN" b="0" i="0" dirty="0" err="1">
                <a:solidFill>
                  <a:srgbClr val="333333"/>
                </a:solidFill>
                <a:effectLst/>
                <a:latin typeface="inter-regular"/>
              </a:rPr>
              <a:t>java.lang.Thread</a:t>
            </a:r>
            <a:r>
              <a:rPr lang="en-IN" b="0" i="0" dirty="0">
                <a:solidFill>
                  <a:srgbClr val="333333"/>
                </a:solidFill>
                <a:effectLst/>
                <a:latin typeface="inter-regular"/>
              </a:rPr>
              <a:t> class </a:t>
            </a:r>
          </a:p>
          <a:p>
            <a:endParaRPr lang="en-IN" dirty="0"/>
          </a:p>
        </p:txBody>
      </p:sp>
    </p:spTree>
    <p:extLst>
      <p:ext uri="{BB962C8B-B14F-4D97-AF65-F5344CB8AC3E}">
        <p14:creationId xmlns:p14="http://schemas.microsoft.com/office/powerpoint/2010/main" val="1179004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5111-D843-493C-90EB-CC6D73D0E9AA}"/>
              </a:ext>
            </a:extLst>
          </p:cNvPr>
          <p:cNvSpPr>
            <a:spLocks noGrp="1"/>
          </p:cNvSpPr>
          <p:nvPr>
            <p:ph type="title"/>
          </p:nvPr>
        </p:nvSpPr>
        <p:spPr/>
        <p:txBody>
          <a:bodyPr/>
          <a:lstStyle/>
          <a:p>
            <a:r>
              <a:rPr lang="en-IN" dirty="0"/>
              <a:t>yield() method</a:t>
            </a:r>
          </a:p>
        </p:txBody>
      </p:sp>
      <p:sp>
        <p:nvSpPr>
          <p:cNvPr id="3" name="Content Placeholder 2">
            <a:extLst>
              <a:ext uri="{FF2B5EF4-FFF2-40B4-BE49-F238E27FC236}">
                <a16:creationId xmlns:a16="http://schemas.microsoft.com/office/drawing/2014/main" id="{84C196F2-FEB9-4B58-B7C8-FDA0B00D8106}"/>
              </a:ext>
            </a:extLst>
          </p:cNvPr>
          <p:cNvSpPr>
            <a:spLocks noGrp="1"/>
          </p:cNvSpPr>
          <p:nvPr>
            <p:ph idx="1"/>
          </p:nvPr>
        </p:nvSpPr>
        <p:spPr/>
        <p:txBody>
          <a:bodyPr/>
          <a:lstStyle/>
          <a:p>
            <a:r>
              <a:rPr lang="en-US" dirty="0"/>
              <a:t>The yield() method of thread does</a:t>
            </a:r>
          </a:p>
          <a:p>
            <a:pPr lvl="1"/>
            <a:r>
              <a:rPr lang="en-US" dirty="0"/>
              <a:t>the currently executing thread object to temporarily pause and </a:t>
            </a:r>
          </a:p>
          <a:p>
            <a:pPr lvl="1"/>
            <a:r>
              <a:rPr lang="en-US" dirty="0"/>
              <a:t>allow other threads to execute.</a:t>
            </a:r>
            <a:endParaRPr lang="en-IN" dirty="0"/>
          </a:p>
        </p:txBody>
      </p:sp>
    </p:spTree>
    <p:extLst>
      <p:ext uri="{BB962C8B-B14F-4D97-AF65-F5344CB8AC3E}">
        <p14:creationId xmlns:p14="http://schemas.microsoft.com/office/powerpoint/2010/main" val="2785717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D2E2-557F-4C24-A097-640BF9CBD208}"/>
              </a:ext>
            </a:extLst>
          </p:cNvPr>
          <p:cNvSpPr>
            <a:spLocks noGrp="1"/>
          </p:cNvSpPr>
          <p:nvPr>
            <p:ph type="title"/>
          </p:nvPr>
        </p:nvSpPr>
        <p:spPr/>
        <p:txBody>
          <a:bodyPr/>
          <a:lstStyle/>
          <a:p>
            <a:r>
              <a:rPr lang="en-IN" dirty="0"/>
              <a:t>Daemon</a:t>
            </a:r>
          </a:p>
        </p:txBody>
      </p:sp>
      <p:sp>
        <p:nvSpPr>
          <p:cNvPr id="3" name="Content Placeholder 2">
            <a:extLst>
              <a:ext uri="{FF2B5EF4-FFF2-40B4-BE49-F238E27FC236}">
                <a16:creationId xmlns:a16="http://schemas.microsoft.com/office/drawing/2014/main" id="{28C46522-A0FB-4ED8-BEBC-18F3BC2BBA2E}"/>
              </a:ext>
            </a:extLst>
          </p:cNvPr>
          <p:cNvSpPr>
            <a:spLocks noGrp="1"/>
          </p:cNvSpPr>
          <p:nvPr>
            <p:ph idx="1"/>
          </p:nvPr>
        </p:nvSpPr>
        <p:spPr/>
        <p:txBody>
          <a:bodyPr>
            <a:normAutofit/>
          </a:bodyPr>
          <a:lstStyle/>
          <a:p>
            <a:r>
              <a:rPr lang="en-US" dirty="0"/>
              <a:t>Daemon thread in Java is a service provider thread that provides services to the user thread</a:t>
            </a:r>
          </a:p>
          <a:p>
            <a:r>
              <a:rPr lang="en-US" dirty="0"/>
              <a:t>Its life depend on the mercy of user threads i.e. when all the user threads dies, JVM terminates this thread automatically</a:t>
            </a:r>
          </a:p>
          <a:p>
            <a:r>
              <a:rPr lang="en-US" dirty="0"/>
              <a:t>There are many java daemon threads running automatically e.g. </a:t>
            </a:r>
            <a:r>
              <a:rPr lang="en-US" dirty="0" err="1"/>
              <a:t>gc</a:t>
            </a:r>
            <a:r>
              <a:rPr lang="en-US" dirty="0"/>
              <a:t>, finalizer </a:t>
            </a:r>
            <a:r>
              <a:rPr lang="en-US" dirty="0" err="1"/>
              <a:t>etc</a:t>
            </a:r>
            <a:endParaRPr lang="en-US" dirty="0"/>
          </a:p>
          <a:p>
            <a:r>
              <a:rPr lang="en-US" dirty="0"/>
              <a:t>Running in the background</a:t>
            </a:r>
          </a:p>
        </p:txBody>
      </p:sp>
    </p:spTree>
    <p:extLst>
      <p:ext uri="{BB962C8B-B14F-4D97-AF65-F5344CB8AC3E}">
        <p14:creationId xmlns:p14="http://schemas.microsoft.com/office/powerpoint/2010/main" val="1095882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3DEC-2C86-4E9C-8BFD-4EF5F78FCDE4}"/>
              </a:ext>
            </a:extLst>
          </p:cNvPr>
          <p:cNvSpPr>
            <a:spLocks noGrp="1"/>
          </p:cNvSpPr>
          <p:nvPr>
            <p:ph type="title"/>
          </p:nvPr>
        </p:nvSpPr>
        <p:spPr/>
        <p:txBody>
          <a:bodyPr/>
          <a:lstStyle/>
          <a:p>
            <a:r>
              <a:rPr lang="en-IN" dirty="0"/>
              <a:t>Daemon</a:t>
            </a:r>
          </a:p>
        </p:txBody>
      </p:sp>
      <p:sp>
        <p:nvSpPr>
          <p:cNvPr id="3" name="Content Placeholder 2">
            <a:extLst>
              <a:ext uri="{FF2B5EF4-FFF2-40B4-BE49-F238E27FC236}">
                <a16:creationId xmlns:a16="http://schemas.microsoft.com/office/drawing/2014/main" id="{E86C7E4D-0E51-453E-86A8-32344724AAE6}"/>
              </a:ext>
            </a:extLst>
          </p:cNvPr>
          <p:cNvSpPr>
            <a:spLocks noGrp="1"/>
          </p:cNvSpPr>
          <p:nvPr>
            <p:ph idx="1"/>
          </p:nvPr>
        </p:nvSpPr>
        <p:spPr/>
        <p:txBody>
          <a:bodyPr/>
          <a:lstStyle/>
          <a:p>
            <a:r>
              <a:rPr lang="en-IN" dirty="0" err="1"/>
              <a:t>setDaemon</a:t>
            </a:r>
            <a:endParaRPr lang="en-IN" dirty="0"/>
          </a:p>
          <a:p>
            <a:r>
              <a:rPr lang="en-IN" dirty="0" err="1"/>
              <a:t>isDaemon</a:t>
            </a:r>
            <a:endParaRPr lang="en-IN" dirty="0"/>
          </a:p>
          <a:p>
            <a:endParaRPr lang="en-IN" dirty="0"/>
          </a:p>
        </p:txBody>
      </p:sp>
    </p:spTree>
    <p:extLst>
      <p:ext uri="{BB962C8B-B14F-4D97-AF65-F5344CB8AC3E}">
        <p14:creationId xmlns:p14="http://schemas.microsoft.com/office/powerpoint/2010/main" val="82930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10F5-5C60-A1D8-DB14-1CD5AA15B126}"/>
              </a:ext>
            </a:extLst>
          </p:cNvPr>
          <p:cNvSpPr>
            <a:spLocks noGrp="1"/>
          </p:cNvSpPr>
          <p:nvPr>
            <p:ph type="title"/>
          </p:nvPr>
        </p:nvSpPr>
        <p:spPr/>
        <p:txBody>
          <a:bodyPr/>
          <a:lstStyle/>
          <a:p>
            <a:r>
              <a:rPr lang="en-IN" dirty="0"/>
              <a:t>Nested class</a:t>
            </a:r>
          </a:p>
        </p:txBody>
      </p:sp>
      <p:sp>
        <p:nvSpPr>
          <p:cNvPr id="3" name="Content Placeholder 2">
            <a:extLst>
              <a:ext uri="{FF2B5EF4-FFF2-40B4-BE49-F238E27FC236}">
                <a16:creationId xmlns:a16="http://schemas.microsoft.com/office/drawing/2014/main" id="{0990BA19-D46B-B7C3-7757-5CA3E6B253DC}"/>
              </a:ext>
            </a:extLst>
          </p:cNvPr>
          <p:cNvSpPr>
            <a:spLocks noGrp="1"/>
          </p:cNvSpPr>
          <p:nvPr>
            <p:ph idx="1"/>
          </p:nvPr>
        </p:nvSpPr>
        <p:spPr/>
        <p:txBody>
          <a:bodyPr/>
          <a:lstStyle/>
          <a:p>
            <a:r>
              <a:rPr lang="en-IN" dirty="0"/>
              <a:t>They are of 4 types</a:t>
            </a:r>
          </a:p>
          <a:p>
            <a:pPr lvl="1"/>
            <a:r>
              <a:rPr lang="en-US" dirty="0"/>
              <a:t>Nested Inner Class</a:t>
            </a:r>
          </a:p>
          <a:p>
            <a:pPr lvl="1"/>
            <a:r>
              <a:rPr lang="en-US" dirty="0"/>
              <a:t>Method Local Inner Classes</a:t>
            </a:r>
          </a:p>
          <a:p>
            <a:pPr lvl="1"/>
            <a:r>
              <a:rPr lang="en-US" dirty="0"/>
              <a:t>Static Nested Classes</a:t>
            </a:r>
          </a:p>
          <a:p>
            <a:pPr lvl="1"/>
            <a:r>
              <a:rPr lang="en-US" dirty="0"/>
              <a:t>Anonymous Inner Classes</a:t>
            </a:r>
            <a:endParaRPr lang="en-IN" dirty="0"/>
          </a:p>
        </p:txBody>
      </p:sp>
    </p:spTree>
    <p:extLst>
      <p:ext uri="{BB962C8B-B14F-4D97-AF65-F5344CB8AC3E}">
        <p14:creationId xmlns:p14="http://schemas.microsoft.com/office/powerpoint/2010/main" val="2336037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ED04-FA8E-414B-A36A-5E7A9A4E4E6A}"/>
              </a:ext>
            </a:extLst>
          </p:cNvPr>
          <p:cNvSpPr>
            <a:spLocks noGrp="1"/>
          </p:cNvSpPr>
          <p:nvPr>
            <p:ph type="title"/>
          </p:nvPr>
        </p:nvSpPr>
        <p:spPr/>
        <p:txBody>
          <a:bodyPr/>
          <a:lstStyle/>
          <a:p>
            <a:r>
              <a:rPr lang="en-IN" dirty="0"/>
              <a:t>Priority</a:t>
            </a:r>
          </a:p>
        </p:txBody>
      </p:sp>
      <p:sp>
        <p:nvSpPr>
          <p:cNvPr id="3" name="Content Placeholder 2">
            <a:extLst>
              <a:ext uri="{FF2B5EF4-FFF2-40B4-BE49-F238E27FC236}">
                <a16:creationId xmlns:a16="http://schemas.microsoft.com/office/drawing/2014/main" id="{946137E6-5539-4073-840F-507222B8FDBA}"/>
              </a:ext>
            </a:extLst>
          </p:cNvPr>
          <p:cNvSpPr>
            <a:spLocks noGrp="1"/>
          </p:cNvSpPr>
          <p:nvPr>
            <p:ph idx="1"/>
          </p:nvPr>
        </p:nvSpPr>
        <p:spPr>
          <a:xfrm>
            <a:off x="838200" y="1825624"/>
            <a:ext cx="10515600" cy="4432935"/>
          </a:xfrm>
        </p:spPr>
        <p:txBody>
          <a:bodyPr>
            <a:normAutofit fontScale="92500"/>
          </a:bodyPr>
          <a:lstStyle/>
          <a:p>
            <a:r>
              <a:rPr lang="en-US" dirty="0"/>
              <a:t>Thread scheduler is a JVM component </a:t>
            </a:r>
          </a:p>
          <a:p>
            <a:pPr lvl="1"/>
            <a:r>
              <a:rPr lang="en-US" dirty="0"/>
              <a:t>So behavior is vendor specific</a:t>
            </a:r>
          </a:p>
          <a:p>
            <a:pPr lvl="1"/>
            <a:r>
              <a:rPr lang="en-US" dirty="0"/>
              <a:t>Follow some algorithms like round-robin, first come first serve, shortest job etc. </a:t>
            </a:r>
          </a:p>
          <a:p>
            <a:r>
              <a:rPr lang="en-US" dirty="0"/>
              <a:t>If </a:t>
            </a:r>
            <a:r>
              <a:rPr lang="en-US" dirty="0" err="1"/>
              <a:t>w.r.t.</a:t>
            </a:r>
            <a:r>
              <a:rPr lang="en-US" dirty="0"/>
              <a:t> above if we have same priority of thread then thread scheduler will work the required algorithms</a:t>
            </a:r>
          </a:p>
          <a:p>
            <a:r>
              <a:rPr lang="en-US" dirty="0"/>
              <a:t>Priority is inherited from its parent thread</a:t>
            </a:r>
          </a:p>
          <a:p>
            <a:r>
              <a:rPr lang="en-US" dirty="0"/>
              <a:t>Allowed range of priority is 1 to 10</a:t>
            </a:r>
          </a:p>
          <a:p>
            <a:r>
              <a:rPr lang="en-US" dirty="0"/>
              <a:t>1 is least and 10 is highest. 5 is normal</a:t>
            </a:r>
          </a:p>
          <a:p>
            <a:r>
              <a:rPr lang="en-IN" dirty="0"/>
              <a:t>Change the priority by </a:t>
            </a:r>
            <a:r>
              <a:rPr lang="en-IN" dirty="0" err="1"/>
              <a:t>setPriority</a:t>
            </a:r>
            <a:r>
              <a:rPr lang="en-IN" dirty="0"/>
              <a:t>() method and </a:t>
            </a:r>
            <a:r>
              <a:rPr lang="en-IN" dirty="0" err="1"/>
              <a:t>getPriority</a:t>
            </a:r>
            <a:r>
              <a:rPr lang="en-IN" dirty="0"/>
              <a:t>() is used to get the priority</a:t>
            </a:r>
          </a:p>
          <a:p>
            <a:pPr lvl="1"/>
            <a:endParaRPr lang="en-IN" dirty="0"/>
          </a:p>
        </p:txBody>
      </p:sp>
    </p:spTree>
    <p:extLst>
      <p:ext uri="{BB962C8B-B14F-4D97-AF65-F5344CB8AC3E}">
        <p14:creationId xmlns:p14="http://schemas.microsoft.com/office/powerpoint/2010/main" val="18592207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0310-7681-4AD2-A361-86F8AC8E0008}"/>
              </a:ext>
            </a:extLst>
          </p:cNvPr>
          <p:cNvSpPr>
            <a:spLocks noGrp="1"/>
          </p:cNvSpPr>
          <p:nvPr>
            <p:ph type="title"/>
          </p:nvPr>
        </p:nvSpPr>
        <p:spPr/>
        <p:txBody>
          <a:bodyPr/>
          <a:lstStyle/>
          <a:p>
            <a:r>
              <a:rPr lang="en-IN" dirty="0"/>
              <a:t>Synchronization</a:t>
            </a:r>
          </a:p>
        </p:txBody>
      </p:sp>
      <p:sp>
        <p:nvSpPr>
          <p:cNvPr id="3" name="Content Placeholder 2">
            <a:extLst>
              <a:ext uri="{FF2B5EF4-FFF2-40B4-BE49-F238E27FC236}">
                <a16:creationId xmlns:a16="http://schemas.microsoft.com/office/drawing/2014/main" id="{F79921E5-26C0-4C2E-8CB7-4C085148F793}"/>
              </a:ext>
            </a:extLst>
          </p:cNvPr>
          <p:cNvSpPr>
            <a:spLocks noGrp="1"/>
          </p:cNvSpPr>
          <p:nvPr>
            <p:ph idx="1"/>
          </p:nvPr>
        </p:nvSpPr>
        <p:spPr/>
        <p:txBody>
          <a:bodyPr/>
          <a:lstStyle/>
          <a:p>
            <a:r>
              <a:rPr lang="en-IN" dirty="0"/>
              <a:t>An access modifier which is used for methods and blocks</a:t>
            </a:r>
          </a:p>
          <a:p>
            <a:r>
              <a:rPr lang="en-IN" dirty="0"/>
              <a:t>Declaration leads to execute only one thread at one time</a:t>
            </a:r>
          </a:p>
        </p:txBody>
      </p:sp>
    </p:spTree>
    <p:extLst>
      <p:ext uri="{BB962C8B-B14F-4D97-AF65-F5344CB8AC3E}">
        <p14:creationId xmlns:p14="http://schemas.microsoft.com/office/powerpoint/2010/main" val="7433010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1A5-F45E-4DE2-B6D2-248DFAF19CE3}"/>
              </a:ext>
            </a:extLst>
          </p:cNvPr>
          <p:cNvSpPr>
            <a:spLocks noGrp="1"/>
          </p:cNvSpPr>
          <p:nvPr>
            <p:ph type="title"/>
          </p:nvPr>
        </p:nvSpPr>
        <p:spPr/>
        <p:txBody>
          <a:bodyPr/>
          <a:lstStyle/>
          <a:p>
            <a:r>
              <a:rPr lang="en-IN" dirty="0"/>
              <a:t>Interthread communication</a:t>
            </a:r>
          </a:p>
        </p:txBody>
      </p:sp>
      <p:sp>
        <p:nvSpPr>
          <p:cNvPr id="3" name="Content Placeholder 2">
            <a:extLst>
              <a:ext uri="{FF2B5EF4-FFF2-40B4-BE49-F238E27FC236}">
                <a16:creationId xmlns:a16="http://schemas.microsoft.com/office/drawing/2014/main" id="{DD953119-DA6E-4586-9CB7-81ECBF3ACF40}"/>
              </a:ext>
            </a:extLst>
          </p:cNvPr>
          <p:cNvSpPr>
            <a:spLocks noGrp="1"/>
          </p:cNvSpPr>
          <p:nvPr>
            <p:ph idx="1"/>
          </p:nvPr>
        </p:nvSpPr>
        <p:spPr/>
        <p:txBody>
          <a:bodyPr/>
          <a:lstStyle/>
          <a:p>
            <a:r>
              <a:rPr lang="en-IN" dirty="0"/>
              <a:t>The two threads can communicate with each other by calling methods </a:t>
            </a:r>
          </a:p>
          <a:p>
            <a:pPr lvl="1"/>
            <a:r>
              <a:rPr lang="en-IN" dirty="0"/>
              <a:t>wait()</a:t>
            </a:r>
          </a:p>
          <a:p>
            <a:pPr lvl="1"/>
            <a:r>
              <a:rPr lang="en-IN" dirty="0"/>
              <a:t>notify()</a:t>
            </a:r>
          </a:p>
          <a:p>
            <a:pPr lvl="1"/>
            <a:r>
              <a:rPr lang="en-IN" dirty="0" err="1"/>
              <a:t>notifyAll</a:t>
            </a:r>
            <a:r>
              <a:rPr lang="en-IN" dirty="0"/>
              <a:t>()</a:t>
            </a:r>
          </a:p>
          <a:p>
            <a:pPr lvl="1"/>
            <a:r>
              <a:rPr lang="en-IN" dirty="0"/>
              <a:t>These can be executed for synchronized contexts</a:t>
            </a:r>
          </a:p>
          <a:p>
            <a:pPr lvl="1"/>
            <a:r>
              <a:rPr lang="en-US" dirty="0"/>
              <a:t>allowing synchronized threads to communicate with each other</a:t>
            </a:r>
            <a:endParaRPr lang="en-IN" dirty="0"/>
          </a:p>
        </p:txBody>
      </p:sp>
    </p:spTree>
    <p:extLst>
      <p:ext uri="{BB962C8B-B14F-4D97-AF65-F5344CB8AC3E}">
        <p14:creationId xmlns:p14="http://schemas.microsoft.com/office/powerpoint/2010/main" val="2320206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CDD3-BD45-4B5F-8477-879C12D99E15}"/>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B4E62194-C5F4-495C-8407-BADCFC096498}"/>
              </a:ext>
            </a:extLst>
          </p:cNvPr>
          <p:cNvSpPr>
            <a:spLocks noGrp="1"/>
          </p:cNvSpPr>
          <p:nvPr>
            <p:ph idx="1"/>
          </p:nvPr>
        </p:nvSpPr>
        <p:spPr/>
        <p:txBody>
          <a:bodyPr/>
          <a:lstStyle/>
          <a:p>
            <a:r>
              <a:rPr lang="en-IN" dirty="0"/>
              <a:t>A process to reclaim the runtime unused memory</a:t>
            </a:r>
          </a:p>
          <a:p>
            <a:pPr lvl="1"/>
            <a:r>
              <a:rPr lang="en-IN" dirty="0"/>
              <a:t>Destroy unused objects</a:t>
            </a:r>
          </a:p>
          <a:p>
            <a:r>
              <a:rPr lang="en-IN" dirty="0"/>
              <a:t>finalize() method</a:t>
            </a:r>
          </a:p>
          <a:p>
            <a:pPr lvl="1"/>
            <a:r>
              <a:rPr lang="en-IN" dirty="0"/>
              <a:t>finalize() method is invoked each time before the object is garbage collected</a:t>
            </a:r>
          </a:p>
          <a:p>
            <a:pPr lvl="1"/>
            <a:r>
              <a:rPr lang="en-IN" dirty="0"/>
              <a:t>Used for </a:t>
            </a:r>
            <a:r>
              <a:rPr lang="en-IN" dirty="0" err="1"/>
              <a:t>cleanup</a:t>
            </a:r>
            <a:r>
              <a:rPr lang="en-IN" dirty="0"/>
              <a:t> activities</a:t>
            </a:r>
          </a:p>
          <a:p>
            <a:r>
              <a:rPr lang="en-IN" dirty="0" err="1"/>
              <a:t>gc</a:t>
            </a:r>
            <a:r>
              <a:rPr lang="en-IN" dirty="0"/>
              <a:t>() method</a:t>
            </a:r>
          </a:p>
          <a:p>
            <a:pPr lvl="1"/>
            <a:r>
              <a:rPr lang="en-IN" dirty="0"/>
              <a:t>Used to invoke the garbage collector to perform </a:t>
            </a:r>
            <a:r>
              <a:rPr lang="en-IN" dirty="0" err="1"/>
              <a:t>cleanup</a:t>
            </a:r>
            <a:r>
              <a:rPr lang="en-IN" dirty="0"/>
              <a:t> processing</a:t>
            </a:r>
          </a:p>
          <a:p>
            <a:pPr lvl="1"/>
            <a:r>
              <a:rPr lang="en-IN" dirty="0" err="1"/>
              <a:t>gc</a:t>
            </a:r>
            <a:r>
              <a:rPr lang="en-IN" dirty="0"/>
              <a:t> is found in System and Runtime classes</a:t>
            </a:r>
          </a:p>
        </p:txBody>
      </p:sp>
    </p:spTree>
    <p:extLst>
      <p:ext uri="{BB962C8B-B14F-4D97-AF65-F5344CB8AC3E}">
        <p14:creationId xmlns:p14="http://schemas.microsoft.com/office/powerpoint/2010/main" val="2738108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D3093A-E958-4BB9-AA39-34EC61353829}"/>
              </a:ext>
            </a:extLst>
          </p:cNvPr>
          <p:cNvSpPr>
            <a:spLocks noGrp="1"/>
          </p:cNvSpPr>
          <p:nvPr>
            <p:ph idx="1"/>
          </p:nvPr>
        </p:nvSpPr>
        <p:spPr>
          <a:xfrm>
            <a:off x="838200" y="772160"/>
            <a:ext cx="10515600" cy="540480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9800" dirty="0"/>
              <a:t>Logging</a:t>
            </a:r>
          </a:p>
        </p:txBody>
      </p:sp>
    </p:spTree>
    <p:extLst>
      <p:ext uri="{BB962C8B-B14F-4D97-AF65-F5344CB8AC3E}">
        <p14:creationId xmlns:p14="http://schemas.microsoft.com/office/powerpoint/2010/main" val="3375767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9BA-9D18-7592-B41B-B068671DA2E9}"/>
              </a:ext>
            </a:extLst>
          </p:cNvPr>
          <p:cNvSpPr>
            <a:spLocks noGrp="1"/>
          </p:cNvSpPr>
          <p:nvPr>
            <p:ph type="title"/>
          </p:nvPr>
        </p:nvSpPr>
        <p:spPr/>
        <p:txBody>
          <a:bodyPr/>
          <a:lstStyle/>
          <a:p>
            <a:r>
              <a:rPr lang="en-IN" dirty="0"/>
              <a:t>Logging</a:t>
            </a:r>
          </a:p>
        </p:txBody>
      </p:sp>
      <p:sp>
        <p:nvSpPr>
          <p:cNvPr id="3" name="Content Placeholder 2">
            <a:extLst>
              <a:ext uri="{FF2B5EF4-FFF2-40B4-BE49-F238E27FC236}">
                <a16:creationId xmlns:a16="http://schemas.microsoft.com/office/drawing/2014/main" id="{9C0DD29B-4BA1-1CB5-3396-F9B4D080E41A}"/>
              </a:ext>
            </a:extLst>
          </p:cNvPr>
          <p:cNvSpPr>
            <a:spLocks noGrp="1"/>
          </p:cNvSpPr>
          <p:nvPr>
            <p:ph idx="1"/>
          </p:nvPr>
        </p:nvSpPr>
        <p:spPr/>
        <p:txBody>
          <a:bodyPr/>
          <a:lstStyle/>
          <a:p>
            <a:r>
              <a:rPr lang="en-IN" dirty="0"/>
              <a:t>Java provides the ability to capture log</a:t>
            </a:r>
          </a:p>
          <a:p>
            <a:r>
              <a:rPr lang="en-IN" dirty="0"/>
              <a:t>Why? </a:t>
            </a:r>
          </a:p>
          <a:p>
            <a:pPr lvl="1"/>
            <a:r>
              <a:rPr lang="en-IN" dirty="0"/>
              <a:t>Unusual errors </a:t>
            </a:r>
          </a:p>
          <a:p>
            <a:pPr lvl="1"/>
            <a:r>
              <a:rPr lang="en-IN" dirty="0"/>
              <a:t>Information about the application </a:t>
            </a:r>
          </a:p>
          <a:p>
            <a:r>
              <a:rPr lang="en-IN" dirty="0"/>
              <a:t>Log levels </a:t>
            </a:r>
          </a:p>
          <a:p>
            <a:pPr lvl="1"/>
            <a:r>
              <a:rPr lang="en-IN" dirty="0"/>
              <a:t>It controls the logging details </a:t>
            </a:r>
          </a:p>
          <a:p>
            <a:pPr lvl="1"/>
            <a:r>
              <a:rPr lang="en-IN" dirty="0"/>
              <a:t>7 different log levels</a:t>
            </a:r>
          </a:p>
        </p:txBody>
      </p:sp>
    </p:spTree>
    <p:extLst>
      <p:ext uri="{BB962C8B-B14F-4D97-AF65-F5344CB8AC3E}">
        <p14:creationId xmlns:p14="http://schemas.microsoft.com/office/powerpoint/2010/main" val="2972400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03DD-BD40-4996-A1A6-11B559556BF2}"/>
              </a:ext>
            </a:extLst>
          </p:cNvPr>
          <p:cNvSpPr>
            <a:spLocks noGrp="1"/>
          </p:cNvSpPr>
          <p:nvPr>
            <p:ph type="title"/>
          </p:nvPr>
        </p:nvSpPr>
        <p:spPr/>
        <p:txBody>
          <a:bodyPr/>
          <a:lstStyle/>
          <a:p>
            <a:r>
              <a:rPr lang="en-IN" dirty="0"/>
              <a:t>Logging</a:t>
            </a:r>
          </a:p>
        </p:txBody>
      </p:sp>
      <p:sp>
        <p:nvSpPr>
          <p:cNvPr id="3" name="Content Placeholder 2">
            <a:extLst>
              <a:ext uri="{FF2B5EF4-FFF2-40B4-BE49-F238E27FC236}">
                <a16:creationId xmlns:a16="http://schemas.microsoft.com/office/drawing/2014/main" id="{EABFABB9-07C2-48FF-9200-FCC08D38B186}"/>
              </a:ext>
            </a:extLst>
          </p:cNvPr>
          <p:cNvSpPr>
            <a:spLocks noGrp="1"/>
          </p:cNvSpPr>
          <p:nvPr>
            <p:ph idx="1"/>
          </p:nvPr>
        </p:nvSpPr>
        <p:spPr/>
        <p:txBody>
          <a:bodyPr/>
          <a:lstStyle/>
          <a:p>
            <a:r>
              <a:rPr lang="en-US" dirty="0"/>
              <a:t>SEVERE (highest value) – application can’t continue</a:t>
            </a:r>
          </a:p>
          <a:p>
            <a:r>
              <a:rPr lang="en-US" dirty="0"/>
              <a:t>WARNING – wrong input or credentials</a:t>
            </a:r>
          </a:p>
          <a:p>
            <a:r>
              <a:rPr lang="en-US" dirty="0"/>
              <a:t>INFO (default) – Information that may change the state of an app</a:t>
            </a:r>
          </a:p>
          <a:p>
            <a:r>
              <a:rPr lang="en-US" dirty="0"/>
              <a:t>CONFIG – config info </a:t>
            </a:r>
          </a:p>
          <a:p>
            <a:r>
              <a:rPr lang="en-US" dirty="0"/>
              <a:t>FINE – most important message</a:t>
            </a:r>
          </a:p>
          <a:p>
            <a:r>
              <a:rPr lang="en-US" dirty="0"/>
              <a:t>FINER – method entering, exiting throwing exceptions</a:t>
            </a:r>
          </a:p>
          <a:p>
            <a:r>
              <a:rPr lang="en-US" dirty="0"/>
              <a:t>FINEST – detailed tracing messages</a:t>
            </a:r>
          </a:p>
        </p:txBody>
      </p:sp>
    </p:spTree>
    <p:extLst>
      <p:ext uri="{BB962C8B-B14F-4D97-AF65-F5344CB8AC3E}">
        <p14:creationId xmlns:p14="http://schemas.microsoft.com/office/powerpoint/2010/main" val="3254757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48BE0-5E54-4684-A757-1B8766A1DF53}"/>
              </a:ext>
            </a:extLst>
          </p:cNvPr>
          <p:cNvSpPr>
            <a:spLocks noGrp="1"/>
          </p:cNvSpPr>
          <p:nvPr>
            <p:ph idx="1"/>
          </p:nvPr>
        </p:nvSpPr>
        <p:spPr>
          <a:xfrm>
            <a:off x="838200" y="701040"/>
            <a:ext cx="10515600" cy="5475923"/>
          </a:xfrm>
        </p:spPr>
        <p:txBody>
          <a:bodyPr>
            <a:normAutofit/>
          </a:bodyPr>
          <a:lstStyle/>
          <a:p>
            <a:pPr marL="0" indent="0" algn="ctr">
              <a:buNone/>
            </a:pPr>
            <a:endParaRPr lang="en-IN" sz="9800" dirty="0"/>
          </a:p>
          <a:p>
            <a:pPr marL="0" indent="0" algn="ctr">
              <a:buNone/>
            </a:pPr>
            <a:r>
              <a:rPr lang="en-IN" sz="9800" dirty="0"/>
              <a:t>JPA Overview</a:t>
            </a:r>
          </a:p>
        </p:txBody>
      </p:sp>
    </p:spTree>
    <p:extLst>
      <p:ext uri="{BB962C8B-B14F-4D97-AF65-F5344CB8AC3E}">
        <p14:creationId xmlns:p14="http://schemas.microsoft.com/office/powerpoint/2010/main" val="1255970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333E-DA47-4067-93E9-860907C48C94}"/>
              </a:ext>
            </a:extLst>
          </p:cNvPr>
          <p:cNvSpPr>
            <a:spLocks noGrp="1"/>
          </p:cNvSpPr>
          <p:nvPr>
            <p:ph type="title"/>
          </p:nvPr>
        </p:nvSpPr>
        <p:spPr/>
        <p:txBody>
          <a:bodyPr/>
          <a:lstStyle/>
          <a:p>
            <a:r>
              <a:rPr lang="en-IN" dirty="0"/>
              <a:t>JPA</a:t>
            </a:r>
          </a:p>
        </p:txBody>
      </p:sp>
      <p:sp>
        <p:nvSpPr>
          <p:cNvPr id="3" name="Content Placeholder 2">
            <a:extLst>
              <a:ext uri="{FF2B5EF4-FFF2-40B4-BE49-F238E27FC236}">
                <a16:creationId xmlns:a16="http://schemas.microsoft.com/office/drawing/2014/main" id="{94E09B9B-16FA-421C-855A-FC5047545240}"/>
              </a:ext>
            </a:extLst>
          </p:cNvPr>
          <p:cNvSpPr>
            <a:spLocks noGrp="1"/>
          </p:cNvSpPr>
          <p:nvPr>
            <p:ph idx="1"/>
          </p:nvPr>
        </p:nvSpPr>
        <p:spPr/>
        <p:txBody>
          <a:bodyPr/>
          <a:lstStyle/>
          <a:p>
            <a:r>
              <a:rPr lang="en-IN" dirty="0"/>
              <a:t>Java Persistence API</a:t>
            </a:r>
          </a:p>
          <a:p>
            <a:r>
              <a:rPr lang="en-IN" dirty="0"/>
              <a:t>Used to persist data between Java object and relational database</a:t>
            </a:r>
          </a:p>
          <a:p>
            <a:r>
              <a:rPr lang="en-IN" dirty="0"/>
              <a:t>Acts as a bridge between Object-oriented models and relational database systems</a:t>
            </a:r>
          </a:p>
          <a:p>
            <a:pPr marL="0" indent="0">
              <a:buNone/>
            </a:pPr>
            <a:endParaRPr lang="en-IN" dirty="0"/>
          </a:p>
        </p:txBody>
      </p:sp>
    </p:spTree>
    <p:extLst>
      <p:ext uri="{BB962C8B-B14F-4D97-AF65-F5344CB8AC3E}">
        <p14:creationId xmlns:p14="http://schemas.microsoft.com/office/powerpoint/2010/main" val="128762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895F-D01D-4FF1-A21E-9861B4D238EA}"/>
              </a:ext>
            </a:extLst>
          </p:cNvPr>
          <p:cNvSpPr>
            <a:spLocks noGrp="1"/>
          </p:cNvSpPr>
          <p:nvPr>
            <p:ph type="title"/>
          </p:nvPr>
        </p:nvSpPr>
        <p:spPr/>
        <p:txBody>
          <a:bodyPr/>
          <a:lstStyle/>
          <a:p>
            <a:r>
              <a:rPr lang="en-IN" dirty="0"/>
              <a:t>Entity</a:t>
            </a:r>
          </a:p>
        </p:txBody>
      </p:sp>
      <p:sp>
        <p:nvSpPr>
          <p:cNvPr id="3" name="Content Placeholder 2">
            <a:extLst>
              <a:ext uri="{FF2B5EF4-FFF2-40B4-BE49-F238E27FC236}">
                <a16:creationId xmlns:a16="http://schemas.microsoft.com/office/drawing/2014/main" id="{DB8BCD16-BAFC-4D02-9EDF-BDB87B5E64B1}"/>
              </a:ext>
            </a:extLst>
          </p:cNvPr>
          <p:cNvSpPr>
            <a:spLocks noGrp="1"/>
          </p:cNvSpPr>
          <p:nvPr>
            <p:ph idx="1"/>
          </p:nvPr>
        </p:nvSpPr>
        <p:spPr/>
        <p:txBody>
          <a:bodyPr/>
          <a:lstStyle/>
          <a:p>
            <a:r>
              <a:rPr lang="en-IN" dirty="0"/>
              <a:t>A group of states associated together in a group</a:t>
            </a:r>
          </a:p>
          <a:p>
            <a:r>
              <a:rPr lang="en-IN" dirty="0"/>
              <a:t>On adding behaviour an entity behaves as an object (object oriented paradigm)</a:t>
            </a:r>
          </a:p>
          <a:p>
            <a:r>
              <a:rPr lang="en-IN" dirty="0"/>
              <a:t>Entity Properties</a:t>
            </a:r>
          </a:p>
          <a:p>
            <a:pPr lvl="1"/>
            <a:r>
              <a:rPr lang="en-IN" dirty="0" err="1"/>
              <a:t>Persistability</a:t>
            </a:r>
            <a:r>
              <a:rPr lang="en-IN" dirty="0"/>
              <a:t> – stored in database</a:t>
            </a:r>
          </a:p>
          <a:p>
            <a:pPr lvl="1"/>
            <a:r>
              <a:rPr lang="en-IN" dirty="0"/>
              <a:t>Persistent Identity – entity is unique (similar to primary key in database)</a:t>
            </a:r>
          </a:p>
          <a:p>
            <a:pPr lvl="1"/>
            <a:r>
              <a:rPr lang="en-IN" dirty="0" err="1"/>
              <a:t>Transactionality</a:t>
            </a:r>
            <a:r>
              <a:rPr lang="en-IN" dirty="0"/>
              <a:t> – entity can perform operations such as create, update, delete. </a:t>
            </a:r>
          </a:p>
          <a:p>
            <a:pPr lvl="1"/>
            <a:r>
              <a:rPr lang="en-IN" dirty="0" err="1"/>
              <a:t>Granuality</a:t>
            </a:r>
            <a:r>
              <a:rPr lang="en-IN" dirty="0"/>
              <a:t> – should not be primitives, primitive wrappers</a:t>
            </a:r>
          </a:p>
        </p:txBody>
      </p:sp>
    </p:spTree>
    <p:extLst>
      <p:ext uri="{BB962C8B-B14F-4D97-AF65-F5344CB8AC3E}">
        <p14:creationId xmlns:p14="http://schemas.microsoft.com/office/powerpoint/2010/main" val="278558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57C8-A9AE-4FF7-A624-CFB6903FD096}"/>
              </a:ext>
            </a:extLst>
          </p:cNvPr>
          <p:cNvSpPr>
            <a:spLocks noGrp="1"/>
          </p:cNvSpPr>
          <p:nvPr>
            <p:ph type="title"/>
          </p:nvPr>
        </p:nvSpPr>
        <p:spPr/>
        <p:txBody>
          <a:bodyPr/>
          <a:lstStyle/>
          <a:p>
            <a:r>
              <a:rPr lang="en-IN" dirty="0"/>
              <a:t>Inner Class</a:t>
            </a:r>
          </a:p>
        </p:txBody>
      </p:sp>
      <p:sp>
        <p:nvSpPr>
          <p:cNvPr id="3" name="Content Placeholder 2">
            <a:extLst>
              <a:ext uri="{FF2B5EF4-FFF2-40B4-BE49-F238E27FC236}">
                <a16:creationId xmlns:a16="http://schemas.microsoft.com/office/drawing/2014/main" id="{351C4A9A-D791-4B7F-B3F4-DFC00F5A3EE3}"/>
              </a:ext>
            </a:extLst>
          </p:cNvPr>
          <p:cNvSpPr>
            <a:spLocks noGrp="1"/>
          </p:cNvSpPr>
          <p:nvPr>
            <p:ph idx="1"/>
          </p:nvPr>
        </p:nvSpPr>
        <p:spPr/>
        <p:txBody>
          <a:bodyPr>
            <a:normAutofit fontScale="92500" lnSpcReduction="10000"/>
          </a:bodyPr>
          <a:lstStyle/>
          <a:p>
            <a:r>
              <a:rPr lang="en-IN" dirty="0"/>
              <a:t>Declared inside other class without static modifier</a:t>
            </a:r>
          </a:p>
          <a:p>
            <a:r>
              <a:rPr lang="en-US" dirty="0"/>
              <a:t>An inner class is a part of a nested class. Non-static nested classes are known as inner classes</a:t>
            </a:r>
            <a:endParaRPr lang="en-IN" dirty="0"/>
          </a:p>
          <a:p>
            <a:r>
              <a:rPr lang="en-US" dirty="0"/>
              <a:t>can access all members (variables and methods) of its outer class</a:t>
            </a:r>
            <a:endParaRPr lang="en-IN" dirty="0"/>
          </a:p>
          <a:p>
            <a:r>
              <a:rPr lang="en-US" dirty="0"/>
              <a:t>cannot have any kind of static members. </a:t>
            </a:r>
          </a:p>
          <a:p>
            <a:r>
              <a:rPr lang="en-US" dirty="0"/>
              <a:t>The members of the java inner class may be:</a:t>
            </a:r>
          </a:p>
          <a:p>
            <a:pPr lvl="1"/>
            <a:r>
              <a:rPr lang="en-US" dirty="0"/>
              <a:t>Instance variables</a:t>
            </a:r>
          </a:p>
          <a:p>
            <a:pPr lvl="1"/>
            <a:r>
              <a:rPr lang="en-US" dirty="0"/>
              <a:t>Instance methods</a:t>
            </a:r>
          </a:p>
          <a:p>
            <a:pPr lvl="1"/>
            <a:r>
              <a:rPr lang="en-US" dirty="0"/>
              <a:t>Constructors</a:t>
            </a:r>
          </a:p>
          <a:p>
            <a:pPr lvl="1"/>
            <a:r>
              <a:rPr lang="en-US" dirty="0"/>
              <a:t>Initializer block</a:t>
            </a:r>
          </a:p>
          <a:p>
            <a:pPr lvl="1"/>
            <a:r>
              <a:rPr lang="en-US" dirty="0"/>
              <a:t>Inner class</a:t>
            </a:r>
            <a:endParaRPr lang="en-IN" dirty="0"/>
          </a:p>
        </p:txBody>
      </p:sp>
    </p:spTree>
    <p:extLst>
      <p:ext uri="{BB962C8B-B14F-4D97-AF65-F5344CB8AC3E}">
        <p14:creationId xmlns:p14="http://schemas.microsoft.com/office/powerpoint/2010/main" val="378542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9840-CE1A-4564-94A5-CF0A2FA876B3}"/>
              </a:ext>
            </a:extLst>
          </p:cNvPr>
          <p:cNvSpPr>
            <a:spLocks noGrp="1"/>
          </p:cNvSpPr>
          <p:nvPr>
            <p:ph type="title"/>
          </p:nvPr>
        </p:nvSpPr>
        <p:spPr/>
        <p:txBody>
          <a:bodyPr/>
          <a:lstStyle/>
          <a:p>
            <a:r>
              <a:rPr lang="en-IN" dirty="0"/>
              <a:t>Entity Metadata</a:t>
            </a:r>
          </a:p>
        </p:txBody>
      </p:sp>
      <p:sp>
        <p:nvSpPr>
          <p:cNvPr id="3" name="Content Placeholder 2">
            <a:extLst>
              <a:ext uri="{FF2B5EF4-FFF2-40B4-BE49-F238E27FC236}">
                <a16:creationId xmlns:a16="http://schemas.microsoft.com/office/drawing/2014/main" id="{B50CE122-673D-40C1-8D23-B46D092C5120}"/>
              </a:ext>
            </a:extLst>
          </p:cNvPr>
          <p:cNvSpPr>
            <a:spLocks noGrp="1"/>
          </p:cNvSpPr>
          <p:nvPr>
            <p:ph idx="1"/>
          </p:nvPr>
        </p:nvSpPr>
        <p:spPr/>
        <p:txBody>
          <a:bodyPr/>
          <a:lstStyle/>
          <a:p>
            <a:r>
              <a:rPr lang="en-IN" dirty="0"/>
              <a:t>Must be associated with some metadata</a:t>
            </a:r>
          </a:p>
          <a:p>
            <a:pPr lvl="1"/>
            <a:r>
              <a:rPr lang="en-IN" dirty="0"/>
              <a:t>Annotation</a:t>
            </a:r>
          </a:p>
          <a:p>
            <a:pPr lvl="2"/>
            <a:r>
              <a:rPr lang="en-IN" dirty="0"/>
              <a:t>form of tags that represents metadata</a:t>
            </a:r>
          </a:p>
          <a:p>
            <a:pPr lvl="2"/>
            <a:r>
              <a:rPr lang="en-IN" dirty="0"/>
              <a:t>This metadata Persist inside the class</a:t>
            </a:r>
          </a:p>
          <a:p>
            <a:pPr lvl="1"/>
            <a:r>
              <a:rPr lang="en-IN" dirty="0"/>
              <a:t>XML – in this metadata persist outside the class</a:t>
            </a:r>
          </a:p>
        </p:txBody>
      </p:sp>
    </p:spTree>
    <p:extLst>
      <p:ext uri="{BB962C8B-B14F-4D97-AF65-F5344CB8AC3E}">
        <p14:creationId xmlns:p14="http://schemas.microsoft.com/office/powerpoint/2010/main" val="42416951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C88E-53C9-46F6-9FE9-6D099CE7463B}"/>
              </a:ext>
            </a:extLst>
          </p:cNvPr>
          <p:cNvSpPr>
            <a:spLocks noGrp="1"/>
          </p:cNvSpPr>
          <p:nvPr>
            <p:ph type="title"/>
          </p:nvPr>
        </p:nvSpPr>
        <p:spPr/>
        <p:txBody>
          <a:bodyPr/>
          <a:lstStyle/>
          <a:p>
            <a:r>
              <a:rPr lang="en-IN" dirty="0"/>
              <a:t>Creating an Entity</a:t>
            </a:r>
          </a:p>
        </p:txBody>
      </p:sp>
      <p:sp>
        <p:nvSpPr>
          <p:cNvPr id="3" name="Content Placeholder 2">
            <a:extLst>
              <a:ext uri="{FF2B5EF4-FFF2-40B4-BE49-F238E27FC236}">
                <a16:creationId xmlns:a16="http://schemas.microsoft.com/office/drawing/2014/main" id="{4FA5B2CF-D70A-4650-9ADF-11489C1664DF}"/>
              </a:ext>
            </a:extLst>
          </p:cNvPr>
          <p:cNvSpPr>
            <a:spLocks noGrp="1"/>
          </p:cNvSpPr>
          <p:nvPr>
            <p:ph idx="1"/>
          </p:nvPr>
        </p:nvSpPr>
        <p:spPr/>
        <p:txBody>
          <a:bodyPr/>
          <a:lstStyle/>
          <a:p>
            <a:r>
              <a:rPr lang="en-IN" dirty="0"/>
              <a:t>Basic requirements are </a:t>
            </a:r>
          </a:p>
          <a:p>
            <a:pPr lvl="1"/>
            <a:r>
              <a:rPr lang="en-IN" dirty="0"/>
              <a:t>Non-argument constructor</a:t>
            </a:r>
          </a:p>
          <a:p>
            <a:pPr lvl="1"/>
            <a:r>
              <a:rPr lang="en-IN" dirty="0"/>
              <a:t>Annotation </a:t>
            </a:r>
          </a:p>
          <a:p>
            <a:pPr lvl="1"/>
            <a:endParaRPr lang="en-IN" dirty="0"/>
          </a:p>
          <a:p>
            <a:pPr marL="0" indent="0">
              <a:buNone/>
            </a:pPr>
            <a:r>
              <a:rPr lang="en-IN" dirty="0"/>
              <a:t>Employee class </a:t>
            </a:r>
          </a:p>
          <a:p>
            <a:r>
              <a:rPr lang="en-IN" dirty="0"/>
              <a:t>To transform the normal class to Entity, we need to use </a:t>
            </a:r>
          </a:p>
          <a:p>
            <a:pPr lvl="1"/>
            <a:r>
              <a:rPr lang="en-IN" dirty="0"/>
              <a:t>@Entity – marker annotation, indicates that the class is an entity</a:t>
            </a:r>
          </a:p>
          <a:p>
            <a:pPr lvl="1"/>
            <a:r>
              <a:rPr lang="en-IN" dirty="0"/>
              <a:t>@Id – placed on specific field (primary key in database)</a:t>
            </a:r>
          </a:p>
        </p:txBody>
      </p:sp>
    </p:spTree>
    <p:extLst>
      <p:ext uri="{BB962C8B-B14F-4D97-AF65-F5344CB8AC3E}">
        <p14:creationId xmlns:p14="http://schemas.microsoft.com/office/powerpoint/2010/main" val="2930090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C539-1E23-8FAA-58B5-440B1581C45E}"/>
              </a:ext>
            </a:extLst>
          </p:cNvPr>
          <p:cNvSpPr>
            <a:spLocks noGrp="1"/>
          </p:cNvSpPr>
          <p:nvPr>
            <p:ph type="title"/>
          </p:nvPr>
        </p:nvSpPr>
        <p:spPr/>
        <p:txBody>
          <a:bodyPr/>
          <a:lstStyle/>
          <a:p>
            <a:r>
              <a:rPr lang="en-IN" dirty="0"/>
              <a:t>Entity Manager</a:t>
            </a:r>
          </a:p>
        </p:txBody>
      </p:sp>
      <p:sp>
        <p:nvSpPr>
          <p:cNvPr id="3" name="Content Placeholder 2">
            <a:extLst>
              <a:ext uri="{FF2B5EF4-FFF2-40B4-BE49-F238E27FC236}">
                <a16:creationId xmlns:a16="http://schemas.microsoft.com/office/drawing/2014/main" id="{865A20C7-091B-7B4E-6BF5-293283764D2E}"/>
              </a:ext>
            </a:extLst>
          </p:cNvPr>
          <p:cNvSpPr>
            <a:spLocks noGrp="1"/>
          </p:cNvSpPr>
          <p:nvPr>
            <p:ph idx="1"/>
          </p:nvPr>
        </p:nvSpPr>
        <p:spPr/>
        <p:txBody>
          <a:bodyPr/>
          <a:lstStyle/>
          <a:p>
            <a:r>
              <a:rPr lang="en-US" dirty="0"/>
              <a:t>The entity manager </a:t>
            </a:r>
            <a:r>
              <a:rPr lang="en-US" dirty="0" err="1"/>
              <a:t>javax.persistence.EntityManager</a:t>
            </a:r>
            <a:r>
              <a:rPr lang="en-US" dirty="0"/>
              <a:t> </a:t>
            </a:r>
          </a:p>
          <a:p>
            <a:pPr lvl="1"/>
            <a:r>
              <a:rPr lang="en-US" dirty="0"/>
              <a:t>provides the operations from and to the database</a:t>
            </a:r>
          </a:p>
          <a:p>
            <a:pPr lvl="2"/>
            <a:r>
              <a:rPr lang="en-US" dirty="0"/>
              <a:t>find objects, </a:t>
            </a:r>
          </a:p>
          <a:p>
            <a:pPr lvl="2"/>
            <a:r>
              <a:rPr lang="en-US" dirty="0"/>
              <a:t>persists them, </a:t>
            </a:r>
          </a:p>
          <a:p>
            <a:pPr lvl="2"/>
            <a:r>
              <a:rPr lang="en-US" dirty="0"/>
              <a:t>remove objects from the database, etc.</a:t>
            </a:r>
          </a:p>
          <a:p>
            <a:pPr lvl="1"/>
            <a:r>
              <a:rPr lang="en-IN" dirty="0"/>
              <a:t>Implements the API and encapsulates within a single interface</a:t>
            </a:r>
          </a:p>
          <a:p>
            <a:pPr lvl="1"/>
            <a:r>
              <a:rPr lang="en-IN" dirty="0"/>
              <a:t>Object referenced by an entity is managed by entity manager</a:t>
            </a:r>
          </a:p>
        </p:txBody>
      </p:sp>
    </p:spTree>
    <p:extLst>
      <p:ext uri="{BB962C8B-B14F-4D97-AF65-F5344CB8AC3E}">
        <p14:creationId xmlns:p14="http://schemas.microsoft.com/office/powerpoint/2010/main" val="2676795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B410-57A0-DFB5-E3E1-CB6321359A62}"/>
              </a:ext>
            </a:extLst>
          </p:cNvPr>
          <p:cNvSpPr>
            <a:spLocks noGrp="1"/>
          </p:cNvSpPr>
          <p:nvPr>
            <p:ph type="title"/>
          </p:nvPr>
        </p:nvSpPr>
        <p:spPr/>
        <p:txBody>
          <a:bodyPr/>
          <a:lstStyle/>
          <a:p>
            <a:r>
              <a:rPr lang="en-IN" dirty="0" err="1"/>
              <a:t>EntityManagerFactory</a:t>
            </a:r>
            <a:endParaRPr lang="en-IN" dirty="0"/>
          </a:p>
        </p:txBody>
      </p:sp>
      <p:sp>
        <p:nvSpPr>
          <p:cNvPr id="3" name="Content Placeholder 2">
            <a:extLst>
              <a:ext uri="{FF2B5EF4-FFF2-40B4-BE49-F238E27FC236}">
                <a16:creationId xmlns:a16="http://schemas.microsoft.com/office/drawing/2014/main" id="{638D8238-42D1-0E20-12B6-E224C9825BEB}"/>
              </a:ext>
            </a:extLst>
          </p:cNvPr>
          <p:cNvSpPr>
            <a:spLocks noGrp="1"/>
          </p:cNvSpPr>
          <p:nvPr>
            <p:ph idx="1"/>
          </p:nvPr>
        </p:nvSpPr>
        <p:spPr/>
        <p:txBody>
          <a:bodyPr/>
          <a:lstStyle/>
          <a:p>
            <a:r>
              <a:rPr lang="en-US" dirty="0"/>
              <a:t>The </a:t>
            </a:r>
            <a:r>
              <a:rPr lang="en-US" dirty="0" err="1"/>
              <a:t>EntityManager</a:t>
            </a:r>
            <a:r>
              <a:rPr lang="en-US" dirty="0"/>
              <a:t> is created by the </a:t>
            </a:r>
            <a:r>
              <a:rPr lang="en-US" dirty="0" err="1"/>
              <a:t>EntityManagerFactory</a:t>
            </a:r>
            <a:r>
              <a:rPr lang="en-US" dirty="0"/>
              <a:t> </a:t>
            </a:r>
          </a:p>
          <a:p>
            <a:r>
              <a:rPr lang="en-US" dirty="0"/>
              <a:t>The persistence unit is described via the persistence.xml file in the META-INF directory of the source folder. </a:t>
            </a:r>
          </a:p>
          <a:p>
            <a:r>
              <a:rPr lang="en-US" dirty="0"/>
              <a:t>A set of entities which are logical connected will be grouped via a persistence unit. </a:t>
            </a:r>
          </a:p>
          <a:p>
            <a:r>
              <a:rPr lang="en-US" dirty="0"/>
              <a:t>The persistence.xml file defines the connection data to the database, e.g. the driver, the user and the password.</a:t>
            </a:r>
            <a:endParaRPr lang="en-IN" dirty="0"/>
          </a:p>
        </p:txBody>
      </p:sp>
    </p:spTree>
    <p:extLst>
      <p:ext uri="{BB962C8B-B14F-4D97-AF65-F5344CB8AC3E}">
        <p14:creationId xmlns:p14="http://schemas.microsoft.com/office/powerpoint/2010/main" val="5104866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4238-E94E-4131-8934-98073DEE4C8C}"/>
              </a:ext>
            </a:extLst>
          </p:cNvPr>
          <p:cNvSpPr>
            <a:spLocks noGrp="1"/>
          </p:cNvSpPr>
          <p:nvPr>
            <p:ph type="title"/>
          </p:nvPr>
        </p:nvSpPr>
        <p:spPr/>
        <p:txBody>
          <a:bodyPr/>
          <a:lstStyle/>
          <a:p>
            <a:r>
              <a:rPr lang="en-IN" dirty="0"/>
              <a:t>ORM</a:t>
            </a:r>
          </a:p>
        </p:txBody>
      </p:sp>
      <p:sp>
        <p:nvSpPr>
          <p:cNvPr id="3" name="Content Placeholder 2">
            <a:extLst>
              <a:ext uri="{FF2B5EF4-FFF2-40B4-BE49-F238E27FC236}">
                <a16:creationId xmlns:a16="http://schemas.microsoft.com/office/drawing/2014/main" id="{167046BC-C637-45BC-9512-E37CDAF1E9E5}"/>
              </a:ext>
            </a:extLst>
          </p:cNvPr>
          <p:cNvSpPr>
            <a:spLocks noGrp="1"/>
          </p:cNvSpPr>
          <p:nvPr>
            <p:ph idx="1"/>
          </p:nvPr>
        </p:nvSpPr>
        <p:spPr/>
        <p:txBody>
          <a:bodyPr/>
          <a:lstStyle/>
          <a:p>
            <a:r>
              <a:rPr lang="en-IN" dirty="0"/>
              <a:t>Object Relational Mapping</a:t>
            </a:r>
          </a:p>
          <a:p>
            <a:pPr lvl="1"/>
            <a:r>
              <a:rPr lang="en-IN" dirty="0"/>
              <a:t>This functionality is used to develop and maintain a relationship between an object and relational database by mapping an object to database columns</a:t>
            </a:r>
          </a:p>
          <a:p>
            <a:r>
              <a:rPr lang="en-IN" dirty="0"/>
              <a:t>ORM Frameworks</a:t>
            </a:r>
          </a:p>
          <a:p>
            <a:pPr marL="914400" lvl="1" indent="-457200">
              <a:buFont typeface="+mj-lt"/>
              <a:buAutoNum type="arabicPeriod"/>
            </a:pPr>
            <a:r>
              <a:rPr lang="en-IN" dirty="0"/>
              <a:t>Hibernate</a:t>
            </a:r>
          </a:p>
          <a:p>
            <a:pPr marL="914400" lvl="1" indent="-457200">
              <a:buFont typeface="+mj-lt"/>
              <a:buAutoNum type="arabicPeriod"/>
            </a:pPr>
            <a:r>
              <a:rPr lang="en-IN" dirty="0"/>
              <a:t>TopLink</a:t>
            </a:r>
          </a:p>
          <a:p>
            <a:pPr marL="914400" lvl="1" indent="-457200">
              <a:buFont typeface="+mj-lt"/>
              <a:buAutoNum type="arabicPeriod"/>
            </a:pPr>
            <a:r>
              <a:rPr lang="en-IN" dirty="0" err="1"/>
              <a:t>ORMLite</a:t>
            </a:r>
            <a:endParaRPr lang="en-IN" dirty="0"/>
          </a:p>
          <a:p>
            <a:pPr marL="914400" lvl="1" indent="-457200">
              <a:buFont typeface="+mj-lt"/>
              <a:buAutoNum type="arabicPeriod"/>
            </a:pPr>
            <a:r>
              <a:rPr lang="en-IN" dirty="0" err="1"/>
              <a:t>iBATIS</a:t>
            </a:r>
            <a:endParaRPr lang="en-IN" dirty="0"/>
          </a:p>
          <a:p>
            <a:pPr marL="914400" lvl="1" indent="-457200">
              <a:buFont typeface="+mj-lt"/>
              <a:buAutoNum type="arabicPeriod"/>
            </a:pPr>
            <a:r>
              <a:rPr lang="en-IN" dirty="0"/>
              <a:t>JPOX </a:t>
            </a:r>
          </a:p>
        </p:txBody>
      </p:sp>
    </p:spTree>
    <p:extLst>
      <p:ext uri="{BB962C8B-B14F-4D97-AF65-F5344CB8AC3E}">
        <p14:creationId xmlns:p14="http://schemas.microsoft.com/office/powerpoint/2010/main" val="88614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C488-AB6C-4DF5-A45A-C1043A5E6990}"/>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id="{5FBB20C9-FFED-4EEE-B4C1-1CCB9073C3FA}"/>
              </a:ext>
            </a:extLst>
          </p:cNvPr>
          <p:cNvSpPr>
            <a:spLocks noGrp="1"/>
          </p:cNvSpPr>
          <p:nvPr>
            <p:ph idx="1"/>
          </p:nvPr>
        </p:nvSpPr>
        <p:spPr/>
        <p:txBody>
          <a:bodyPr/>
          <a:lstStyle/>
          <a:p>
            <a:pPr marL="0" indent="0">
              <a:buNone/>
            </a:pPr>
            <a:r>
              <a:rPr lang="en-US" dirty="0"/>
              <a:t>access modifier class </a:t>
            </a:r>
            <a:r>
              <a:rPr lang="en-US" dirty="0" err="1"/>
              <a:t>OuterClass</a:t>
            </a:r>
            <a:r>
              <a:rPr lang="en-US" dirty="0"/>
              <a:t> {</a:t>
            </a:r>
          </a:p>
          <a:p>
            <a:pPr marL="0" indent="0">
              <a:buNone/>
            </a:pPr>
            <a:r>
              <a:rPr lang="en-US" dirty="0"/>
              <a:t>     . . . . . . . . . .</a:t>
            </a:r>
          </a:p>
          <a:p>
            <a:pPr marL="0" indent="0">
              <a:buNone/>
            </a:pPr>
            <a:r>
              <a:rPr lang="en-US" dirty="0"/>
              <a:t>  access modifier class </a:t>
            </a:r>
            <a:r>
              <a:rPr lang="en-US" dirty="0" err="1"/>
              <a:t>InnerClass</a:t>
            </a:r>
            <a:r>
              <a:rPr lang="en-US" dirty="0"/>
              <a:t>  {</a:t>
            </a:r>
          </a:p>
          <a:p>
            <a:pPr marL="0" indent="0">
              <a:buNone/>
            </a:pPr>
            <a:r>
              <a:rPr lang="en-US" dirty="0"/>
              <a:t>     // Members of the inner class.</a:t>
            </a:r>
          </a:p>
          <a:p>
            <a:pPr marL="0" indent="0">
              <a:buNone/>
            </a:pPr>
            <a:r>
              <a:rPr lang="en-US" dirty="0"/>
              <a:t>   }</a:t>
            </a:r>
          </a:p>
          <a:p>
            <a:pPr marL="0" indent="0">
              <a:buNone/>
            </a:pPr>
            <a:r>
              <a:rPr lang="en-US" dirty="0"/>
              <a:t>  // Other members of the outer class.</a:t>
            </a:r>
          </a:p>
          <a:p>
            <a:pPr marL="0" indent="0">
              <a:buNone/>
            </a:pPr>
            <a:r>
              <a:rPr lang="en-US" dirty="0"/>
              <a:t>}</a:t>
            </a:r>
            <a:endParaRPr lang="en-IN" dirty="0"/>
          </a:p>
        </p:txBody>
      </p:sp>
    </p:spTree>
    <p:extLst>
      <p:ext uri="{BB962C8B-B14F-4D97-AF65-F5344CB8AC3E}">
        <p14:creationId xmlns:p14="http://schemas.microsoft.com/office/powerpoint/2010/main" val="224144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FD64-6D04-84F1-E018-E9E45E3B5262}"/>
              </a:ext>
            </a:extLst>
          </p:cNvPr>
          <p:cNvSpPr>
            <a:spLocks noGrp="1"/>
          </p:cNvSpPr>
          <p:nvPr>
            <p:ph type="title"/>
          </p:nvPr>
        </p:nvSpPr>
        <p:spPr/>
        <p:txBody>
          <a:bodyPr/>
          <a:lstStyle/>
          <a:p>
            <a:r>
              <a:rPr lang="en-IN" dirty="0"/>
              <a:t>Advantages of Inner Class</a:t>
            </a:r>
          </a:p>
        </p:txBody>
      </p:sp>
      <p:sp>
        <p:nvSpPr>
          <p:cNvPr id="3" name="Content Placeholder 2">
            <a:extLst>
              <a:ext uri="{FF2B5EF4-FFF2-40B4-BE49-F238E27FC236}">
                <a16:creationId xmlns:a16="http://schemas.microsoft.com/office/drawing/2014/main" id="{AE57283B-3851-5A30-B8BC-A29C6CB84BDF}"/>
              </a:ext>
            </a:extLst>
          </p:cNvPr>
          <p:cNvSpPr>
            <a:spLocks noGrp="1"/>
          </p:cNvSpPr>
          <p:nvPr>
            <p:ph idx="1"/>
          </p:nvPr>
        </p:nvSpPr>
        <p:spPr/>
        <p:txBody>
          <a:bodyPr/>
          <a:lstStyle/>
          <a:p>
            <a:r>
              <a:rPr lang="en-IN" dirty="0"/>
              <a:t>Inner class can access all members (even private) of the outer class</a:t>
            </a:r>
          </a:p>
          <a:p>
            <a:r>
              <a:rPr lang="en-US" dirty="0"/>
              <a:t>develop more readable and maintainable code because it logically group classes and interfaces at one place</a:t>
            </a:r>
          </a:p>
          <a:p>
            <a:r>
              <a:rPr lang="en-US" dirty="0"/>
              <a:t>Code is optimized</a:t>
            </a:r>
            <a:endParaRPr lang="en-IN" dirty="0"/>
          </a:p>
        </p:txBody>
      </p:sp>
    </p:spTree>
    <p:extLst>
      <p:ext uri="{BB962C8B-B14F-4D97-AF65-F5344CB8AC3E}">
        <p14:creationId xmlns:p14="http://schemas.microsoft.com/office/powerpoint/2010/main" val="31857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31037</TotalTime>
  <Words>3258</Words>
  <Application>Microsoft Office PowerPoint</Application>
  <PresentationFormat>Widescreen</PresentationFormat>
  <Paragraphs>498</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-apple-system</vt:lpstr>
      <vt:lpstr>Arial</vt:lpstr>
      <vt:lpstr>Calibri</vt:lpstr>
      <vt:lpstr>Calibri Light</vt:lpstr>
      <vt:lpstr>inter-bold</vt:lpstr>
      <vt:lpstr>inter-regular</vt:lpstr>
      <vt:lpstr>Office Theme</vt:lpstr>
      <vt:lpstr>PowerPoint Presentation</vt:lpstr>
      <vt:lpstr>Class</vt:lpstr>
      <vt:lpstr>Nested Class</vt:lpstr>
      <vt:lpstr>Nested Class</vt:lpstr>
      <vt:lpstr>Nested Class</vt:lpstr>
      <vt:lpstr>Nested class</vt:lpstr>
      <vt:lpstr>Inner Class</vt:lpstr>
      <vt:lpstr>Syntax</vt:lpstr>
      <vt:lpstr>Advantages of Inner Class</vt:lpstr>
      <vt:lpstr>Example</vt:lpstr>
      <vt:lpstr>Inner Class</vt:lpstr>
      <vt:lpstr>Features of Inner class</vt:lpstr>
      <vt:lpstr>Features of Inner class</vt:lpstr>
      <vt:lpstr>Create Object of an Inner clase</vt:lpstr>
      <vt:lpstr>Method Local Inner Class</vt:lpstr>
      <vt:lpstr>Local Inner Class</vt:lpstr>
      <vt:lpstr>Local Inner Class</vt:lpstr>
      <vt:lpstr>Anonymous Inner Class</vt:lpstr>
      <vt:lpstr>Lambda Expression</vt:lpstr>
      <vt:lpstr>Lambda Expressions</vt:lpstr>
      <vt:lpstr>Realtime examples</vt:lpstr>
      <vt:lpstr>PowerPoint Presentation</vt:lpstr>
      <vt:lpstr>Optional Class</vt:lpstr>
      <vt:lpstr>Examples</vt:lpstr>
      <vt:lpstr>Examples</vt:lpstr>
      <vt:lpstr>PowerPoint Presentation</vt:lpstr>
      <vt:lpstr>JDBC</vt:lpstr>
      <vt:lpstr>JDBC Driver</vt:lpstr>
      <vt:lpstr>JDBC-ODBC Bridge Driver</vt:lpstr>
      <vt:lpstr>Native API Driver</vt:lpstr>
      <vt:lpstr>Network Protocol Driver</vt:lpstr>
      <vt:lpstr>Thin Driver</vt:lpstr>
      <vt:lpstr>JDBC Connection</vt:lpstr>
      <vt:lpstr>Example</vt:lpstr>
      <vt:lpstr>DriverManager Class</vt:lpstr>
      <vt:lpstr>Connection Interface</vt:lpstr>
      <vt:lpstr>Statement</vt:lpstr>
      <vt:lpstr>ResultSet</vt:lpstr>
      <vt:lpstr>PreparedStatement</vt:lpstr>
      <vt:lpstr>CallableStatement</vt:lpstr>
      <vt:lpstr>PowerPoint Presentation</vt:lpstr>
      <vt:lpstr>Stream</vt:lpstr>
      <vt:lpstr>Stream</vt:lpstr>
      <vt:lpstr>Stream creation</vt:lpstr>
      <vt:lpstr>Stream</vt:lpstr>
      <vt:lpstr>PowerPoint Presentation</vt:lpstr>
      <vt:lpstr>Multithreading</vt:lpstr>
      <vt:lpstr>Process &amp; Thread</vt:lpstr>
      <vt:lpstr>Thread</vt:lpstr>
      <vt:lpstr>Thread Creation</vt:lpstr>
      <vt:lpstr>Thread Class</vt:lpstr>
      <vt:lpstr>start() Method</vt:lpstr>
      <vt:lpstr>run() method</vt:lpstr>
      <vt:lpstr>Runnable Interface</vt:lpstr>
      <vt:lpstr>sleep() method</vt:lpstr>
      <vt:lpstr>join() method</vt:lpstr>
      <vt:lpstr>yield() method</vt:lpstr>
      <vt:lpstr>Daemon</vt:lpstr>
      <vt:lpstr>Daemon</vt:lpstr>
      <vt:lpstr>Priority</vt:lpstr>
      <vt:lpstr>Synchronization</vt:lpstr>
      <vt:lpstr>Interthread communication</vt:lpstr>
      <vt:lpstr>Garbage Collection</vt:lpstr>
      <vt:lpstr>PowerPoint Presentation</vt:lpstr>
      <vt:lpstr>Logging</vt:lpstr>
      <vt:lpstr>Logging</vt:lpstr>
      <vt:lpstr>PowerPoint Presentation</vt:lpstr>
      <vt:lpstr>JPA</vt:lpstr>
      <vt:lpstr>Entity</vt:lpstr>
      <vt:lpstr>Entity Metadata</vt:lpstr>
      <vt:lpstr>Creating an Entity</vt:lpstr>
      <vt:lpstr>Entity Manager</vt:lpstr>
      <vt:lpstr>EntityManagerFactory</vt:lpstr>
      <vt:lpstr>ORM</vt:lpstr>
    </vt:vector>
  </TitlesOfParts>
  <Company>Maveric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Kumar Verma</dc:creator>
  <cp:lastModifiedBy>Deepak Kumar Verma</cp:lastModifiedBy>
  <cp:revision>36</cp:revision>
  <dcterms:created xsi:type="dcterms:W3CDTF">2022-06-28T07:51:07Z</dcterms:created>
  <dcterms:modified xsi:type="dcterms:W3CDTF">2022-09-20T11:25:08Z</dcterms:modified>
</cp:coreProperties>
</file>