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87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CA877-4BA9-41C2-B62B-171502A38346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861F9-A075-4665-A317-4800A7639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19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204550" indent="-200414" defTabSz="393869" eaLnBrk="0" fontAlgn="base" hangingPunct="0"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605377" indent="-200414" defTabSz="393869" eaLnBrk="0" fontAlgn="base" hangingPunct="0"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006204" indent="-200414" defTabSz="393869" eaLnBrk="0" fontAlgn="base" hangingPunct="0"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407032" indent="-200414" defTabSz="393869" eaLnBrk="0" fontAlgn="base" hangingPunct="0"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fld id="{E7014F88-51EB-43EE-949C-4BADE9B7CC82}" type="slidenum">
              <a:rPr lang="en-US" smtClean="0">
                <a:solidFill>
                  <a:srgbClr val="000000"/>
                </a:solidFill>
                <a:latin typeface="Times New Roman" pitchFamily="16" charset="0"/>
              </a:rPr>
              <a:pPr/>
              <a:t>1</a:t>
            </a:fld>
            <a:endParaRPr lang="en-US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8841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003786" y="695134"/>
            <a:ext cx="4848989" cy="342815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8420" name="Rectangle 2"/>
          <p:cNvSpPr>
            <a:spLocks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CFB6-DDB0-4C51-9E0B-4E811A70875F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9664-0D56-48C7-8336-C08D97F69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CFB6-DDB0-4C51-9E0B-4E811A70875F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9664-0D56-48C7-8336-C08D97F69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70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CFB6-DDB0-4C51-9E0B-4E811A70875F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9664-0D56-48C7-8336-C08D97F69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24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CFB6-DDB0-4C51-9E0B-4E811A70875F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9664-0D56-48C7-8336-C08D97F69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70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CFB6-DDB0-4C51-9E0B-4E811A70875F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9664-0D56-48C7-8336-C08D97F69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5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CFB6-DDB0-4C51-9E0B-4E811A70875F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9664-0D56-48C7-8336-C08D97F69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03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CFB6-DDB0-4C51-9E0B-4E811A70875F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9664-0D56-48C7-8336-C08D97F69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5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CFB6-DDB0-4C51-9E0B-4E811A70875F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9664-0D56-48C7-8336-C08D97F69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23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CFB6-DDB0-4C51-9E0B-4E811A70875F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9664-0D56-48C7-8336-C08D97F69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8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CFB6-DDB0-4C51-9E0B-4E811A70875F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9664-0D56-48C7-8336-C08D97F69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0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CFB6-DDB0-4C51-9E0B-4E811A70875F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9664-0D56-48C7-8336-C08D97F69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7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5CFB6-DDB0-4C51-9E0B-4E811A70875F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79664-0D56-48C7-8336-C08D97F69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8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480"/>
            <a:ext cx="9144000" cy="3918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2572219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Anoop</dc:creator>
  <cp:lastModifiedBy>Anoop</cp:lastModifiedBy>
  <cp:revision>1</cp:revision>
  <dcterms:created xsi:type="dcterms:W3CDTF">2017-09-14T12:46:35Z</dcterms:created>
  <dcterms:modified xsi:type="dcterms:W3CDTF">2017-09-14T12:47:00Z</dcterms:modified>
</cp:coreProperties>
</file>