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0" r:id="rId2"/>
    <p:sldId id="329" r:id="rId3"/>
    <p:sldId id="358" r:id="rId4"/>
    <p:sldId id="361" r:id="rId5"/>
    <p:sldId id="353" r:id="rId6"/>
    <p:sldId id="3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6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80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9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0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3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4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3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  <p:extLst>
      <p:ext uri="{BB962C8B-B14F-4D97-AF65-F5344CB8AC3E}">
        <p14:creationId xmlns:p14="http://schemas.microsoft.com/office/powerpoint/2010/main" val="1049234662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169</cp:revision>
  <dcterms:created xsi:type="dcterms:W3CDTF">2024-11-21T21:06:30Z</dcterms:created>
  <dcterms:modified xsi:type="dcterms:W3CDTF">2025-01-10T12:52:02Z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