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36" r:id="rId4"/>
    <p:sldId id="340" r:id="rId5"/>
    <p:sldId id="339" r:id="rId6"/>
    <p:sldId id="260" r:id="rId7"/>
    <p:sldId id="259" r:id="rId8"/>
    <p:sldId id="353" r:id="rId9"/>
    <p:sldId id="356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698365"/>
            <a:ext cx="435356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Average fund Allocation</a:t>
            </a:r>
          </a:p>
          <a:p>
            <a:r>
              <a:rPr lang="en-US" altLang="en-GB" sz="1400" dirty="0"/>
              <a:t>Independent Variable: States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2136646"/>
            <a:ext cx="4860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 between time (from October 2012 to September 2013) and the average fund allocation across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4</a:t>
            </a:fld>
            <a:endParaRPr lang="en-GB" dirty="0"/>
          </a:p>
        </p:txBody>
      </p:sp>
      <p:pic>
        <p:nvPicPr>
          <p:cNvPr id="2" name="Picture 1" descr="Screenshot from 2024-11-14 23-06-54"/>
          <p:cNvPicPr>
            <a:picLocks noChangeAspect="1"/>
          </p:cNvPicPr>
          <p:nvPr/>
        </p:nvPicPr>
        <p:blipFill>
          <a:blip r:embed="rId3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/>
          <p:cNvPicPr>
            <a:picLocks noChangeAspect="1"/>
          </p:cNvPicPr>
          <p:nvPr/>
        </p:nvPicPr>
        <p:blipFill>
          <a:blip r:embed="rId4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798</Words>
  <Application>Microsoft Office PowerPoint</Application>
  <PresentationFormat>Widescreen</PresentationFormat>
  <Paragraphs>107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160</cp:revision>
  <dcterms:created xsi:type="dcterms:W3CDTF">2024-11-14T19:43:57Z</dcterms:created>
  <dcterms:modified xsi:type="dcterms:W3CDTF">2024-11-16T16:27:13Z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