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9"/>
  </p:handoutMasterIdLst>
  <p:sldIdLst>
    <p:sldId id="337" r:id="rId3"/>
    <p:sldId id="289" r:id="rId4"/>
    <p:sldId id="339" r:id="rId5"/>
    <p:sldId id="336" r:id="rId6"/>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232"/>
    <a:srgbClr val="A97CBE"/>
    <a:srgbClr val="85509A"/>
    <a:srgbClr val="714484"/>
    <a:srgbClr val="0073CF"/>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46" d="100"/>
          <a:sy n="46" d="100"/>
        </p:scale>
        <p:origin x="1251" y="38"/>
      </p:cViewPr>
      <p:guideLst>
        <p:guide orient="horz" pos="2161"/>
        <p:guide pos="3839"/>
        <p:guide orient="horz" pos="3249"/>
        <p:guide pos="7099"/>
        <p:guide orient="horz" pos="1418"/>
      </p:guideLst>
    </p:cSldViewPr>
  </p:slideViewPr>
  <p:notesTextViewPr>
    <p:cViewPr>
      <p:scale>
        <a:sx n="1" d="1"/>
        <a:sy n="1" d="1"/>
      </p:scale>
      <p:origin x="0" y="0"/>
    </p:cViewPr>
  </p:notesTextViewPr>
  <p:notesViewPr>
    <p:cSldViewPr snapToGrid="0">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p:cNvPicPr>
            <a:picLocks noChangeAspect="1"/>
          </p:cNvPicPr>
          <p:nvPr userDrawn="1"/>
        </p:nvPicPr>
        <p:blipFill>
          <a:blip r:embed="rId3"/>
          <a:stretch>
            <a:fillRect/>
          </a:stretch>
        </p:blipFill>
        <p:spPr>
          <a:xfrm>
            <a:off x="2844000" y="2854800"/>
            <a:ext cx="6501600" cy="1153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p:cNvSpPr>
            <a:spLocks noGrp="1"/>
          </p:cNvSpPr>
          <p:nvPr>
            <p:ph type="media" sz="quarter" idx="10"/>
          </p:nvPr>
        </p:nvSpPr>
        <p:spPr>
          <a:xfrm>
            <a:off x="140400" y="140400"/>
            <a:ext cx="11916000" cy="6580800"/>
          </a:xfrm>
          <a:solidFill>
            <a:schemeClr val="bg1"/>
          </a:solidFill>
        </p:spPr>
        <p:txBody>
          <a:body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17" name="Content Placeholder 2"/>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8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80604020202020204" pitchFamily="34" charset="0"/>
              <a:buNone/>
              <a:defRPr/>
            </a:pPr>
            <a:r>
              <a:rPr lang="en-GB" dirty="0"/>
              <a:t>Add </a:t>
            </a:r>
            <a:r>
              <a:rPr lang="en-US" dirty="0"/>
              <a:t>Text</a:t>
            </a:r>
            <a:endParaRPr lang="en-GB" dirty="0"/>
          </a:p>
        </p:txBody>
      </p:sp>
      <p:sp>
        <p:nvSpPr>
          <p:cNvPr id="18" name="Content Placeholder 2"/>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8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80604020202020204" pitchFamily="34" charset="0"/>
              <a:buNone/>
              <a:defRPr/>
            </a:pPr>
            <a:r>
              <a:rPr lang="en-GB" dirty="0"/>
              <a:t>Add </a:t>
            </a:r>
            <a:r>
              <a:rPr lang="en-US" dirty="0"/>
              <a:t>Text</a:t>
            </a:r>
            <a:endParaRPr lang="en-US" dirty="0"/>
          </a:p>
        </p:txBody>
      </p:sp>
      <p:sp>
        <p:nvSpPr>
          <p:cNvPr id="8" name="Picture Placeholder 7"/>
          <p:cNvSpPr>
            <a:spLocks noGrp="1"/>
          </p:cNvSpPr>
          <p:nvPr>
            <p:ph type="pic" sz="quarter" idx="23"/>
          </p:nvPr>
        </p:nvSpPr>
        <p:spPr>
          <a:xfrm>
            <a:off x="1462175" y="1640942"/>
            <a:ext cx="2160587" cy="2160588"/>
          </a:xfrm>
        </p:spPr>
        <p:txBody>
          <a:bodyPr/>
          <a:lstStyle/>
          <a:p>
            <a:endParaRPr lang="en-US"/>
          </a:p>
        </p:txBody>
      </p:sp>
      <p:sp>
        <p:nvSpPr>
          <p:cNvPr id="20" name="Picture Placeholder 7"/>
          <p:cNvSpPr>
            <a:spLocks noGrp="1"/>
          </p:cNvSpPr>
          <p:nvPr>
            <p:ph type="pic" sz="quarter" idx="24"/>
          </p:nvPr>
        </p:nvSpPr>
        <p:spPr>
          <a:xfrm>
            <a:off x="5015705" y="1640942"/>
            <a:ext cx="2160587" cy="2160588"/>
          </a:xfrm>
        </p:spPr>
        <p:txBody>
          <a:bodyPr/>
          <a:lstStyle/>
          <a:p>
            <a:endParaRPr lang="en-US"/>
          </a:p>
        </p:txBody>
      </p:sp>
      <p:sp>
        <p:nvSpPr>
          <p:cNvPr id="21" name="Picture Placeholder 7"/>
          <p:cNvSpPr>
            <a:spLocks noGrp="1"/>
          </p:cNvSpPr>
          <p:nvPr>
            <p:ph type="pic" sz="quarter" idx="25"/>
          </p:nvPr>
        </p:nvSpPr>
        <p:spPr>
          <a:xfrm>
            <a:off x="8569236" y="1640942"/>
            <a:ext cx="2160587" cy="2160588"/>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rcRect/>
          <a:stretch>
            <a:fillRect/>
          </a:stretch>
        </p:blipFill>
        <p:spPr>
          <a:xfrm>
            <a:off x="954002" y="5511600"/>
            <a:ext cx="2242795" cy="397958"/>
          </a:xfrm>
          <a:prstGeom prst="rect">
            <a:avLst/>
          </a:prstGeom>
        </p:spPr>
      </p:pic>
      <p:sp>
        <p:nvSpPr>
          <p:cNvPr id="2" name="Title 1"/>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5" spc="-300" baseline="0" dirty="0">
                <a:solidFill>
                  <a:schemeClr val="bg1"/>
                </a:solidFill>
              </a:defRPr>
            </a:lvl1pPr>
          </a:lstStyle>
          <a:p>
            <a:pPr lvl="0">
              <a:lnSpc>
                <a:spcPts val="8185"/>
              </a:lnSpc>
            </a:pPr>
            <a:r>
              <a:rPr lang="en-US" dirty="0"/>
              <a:t>Click to edit Master title style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pic>
        <p:nvPicPr>
          <p:cNvPr id="8" name="Picture 7" descr="A picture containing drawing&#10;&#10;Description automatically generated"/>
          <p:cNvPicPr>
            <a:picLocks noChangeAspect="1"/>
          </p:cNvPicPr>
          <p:nvPr userDrawn="1"/>
        </p:nvPicPr>
        <p:blipFill>
          <a:blip r:embed="rId2" cstate="print"/>
          <a:stretch>
            <a:fillRect/>
          </a:stretch>
        </p:blipFill>
        <p:spPr>
          <a:xfrm>
            <a:off x="954000" y="5511600"/>
            <a:ext cx="2242800" cy="3979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fld>
            <a:endParaRPr lang="en-GB" dirty="0"/>
          </a:p>
        </p:txBody>
      </p:sp>
      <p:sp>
        <p:nvSpPr>
          <p:cNvPr id="9"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p:cNvPicPr>
            <a:picLocks noChangeAspect="1"/>
          </p:cNvPicPr>
          <p:nvPr userDrawn="1"/>
        </p:nvPicPr>
        <p:blipFill>
          <a:blip r:embed="rId2"/>
          <a:stretch>
            <a:fillRect/>
          </a:stretch>
        </p:blipFill>
        <p:spPr>
          <a:xfrm>
            <a:off x="953998" y="5517266"/>
            <a:ext cx="2244881" cy="39690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endParaRPr lang="en-GB" dirty="0"/>
          </a:p>
        </p:txBody>
      </p:sp>
      <p:sp>
        <p:nvSpPr>
          <p:cNvPr id="4" name="Content Placeholder 3"/>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80604020202020204" pitchFamily="34" charset="0"/>
              <a:buNone/>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80604020202020204" pitchFamily="34" charset="0"/>
              <a:buNone/>
              <a:defRPr/>
            </a:pPr>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fld>
            <a:endParaRPr lang="en-GB" dirty="0"/>
          </a:p>
        </p:txBody>
      </p:sp>
      <p:sp>
        <p:nvSpPr>
          <p:cNvPr id="8"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Content Placeholder 3"/>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10" name="Picture Placeholder 9"/>
          <p:cNvSpPr>
            <a:spLocks noGrp="1"/>
          </p:cNvSpPr>
          <p:nvPr>
            <p:ph type="pic" sz="quarter" idx="13"/>
          </p:nvPr>
        </p:nvSpPr>
        <p:spPr>
          <a:xfrm>
            <a:off x="954088" y="2728913"/>
            <a:ext cx="6400800" cy="4129087"/>
          </a:xfrm>
        </p:spPr>
        <p:txBody>
          <a:bodyPr/>
          <a:lstStyle/>
          <a:p>
            <a:endParaRPr lang="en-GB"/>
          </a:p>
        </p:txBody>
      </p:sp>
      <p:sp>
        <p:nvSpPr>
          <p:cNvPr id="11" name="Rectangle 10"/>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GB" dirty="0"/>
              <a:t>Fourth level</a:t>
            </a:r>
            <a:endParaRPr lang="en-GB" dirty="0"/>
          </a:p>
          <a:p>
            <a:pPr lvl="4"/>
            <a:r>
              <a:rPr lang="en-GB" b="1" dirty="0"/>
              <a:t>Fifth level</a:t>
            </a:r>
            <a:endParaRPr lang="en-GB" dirty="0"/>
          </a:p>
        </p:txBody>
      </p:sp>
      <p:sp>
        <p:nvSpPr>
          <p:cNvPr id="5" name="Footer Placeholder 4"/>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0"/>
        </a:spcAft>
        <a:buFont typeface="Arial" panose="0208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0"/>
        </a:spcAft>
        <a:buFont typeface="Arial" panose="02080604020202020204" pitchFamily="34" charset="0"/>
        <a:buNone/>
        <a:defRPr sz="2400" kern="2000" spc="-100" baseline="0">
          <a:solidFill>
            <a:srgbClr val="203232"/>
          </a:solidFill>
          <a:latin typeface="+mn-lt"/>
          <a:ea typeface="+mn-ea"/>
          <a:cs typeface="+mn-cs"/>
        </a:defRPr>
      </a:lvl2pPr>
      <a:lvl3pPr marL="215900" indent="-215900" algn="l" defTabSz="914400" rtl="0" eaLnBrk="1" latinLnBrk="0" hangingPunct="1">
        <a:lnSpc>
          <a:spcPts val="2880"/>
        </a:lnSpc>
        <a:spcBef>
          <a:spcPts val="0"/>
        </a:spcBef>
        <a:spcAft>
          <a:spcPts val="990"/>
        </a:spcAft>
        <a:buFont typeface="Arial" panose="0208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8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8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52800" y="699736"/>
            <a:ext cx="10273911" cy="533111"/>
          </a:xfrm>
        </p:spPr>
        <p:txBody>
          <a:bodyPr/>
          <a:lstStyle/>
          <a:p>
            <a:r>
              <a:rPr lang="en-GB" dirty="0"/>
              <a:t>Instructions for the Research Question Demos</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6" name="TextBox 5"/>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endParaRPr lang="en-GB" dirty="0"/>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endParaRPr lang="en-GB" dirty="0">
              <a:solidFill>
                <a:srgbClr val="FF0000"/>
              </a:solidFill>
            </a:endParaRP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endParaRPr lang="en-GB" dirty="0"/>
          </a:p>
          <a:p>
            <a:r>
              <a:rPr lang="en-GB" dirty="0"/>
              <a:t>We will send you instructions as to how to sign up.  Sign up early. When the space runs out, we cannot issue any further. DO NOT SIGN UP unless you can attend.  All the group members should attend but select one person to present.</a:t>
            </a:r>
            <a:endParaRPr lang="en-GB" dirty="0"/>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p:cNvSpPr>
            <a:spLocks noGrp="1"/>
          </p:cNvSpPr>
          <p:nvPr>
            <p:ph type="subTitle" idx="1"/>
          </p:nvPr>
        </p:nvSpPr>
        <p:spPr/>
        <p:txBody>
          <a:bodyPr/>
          <a:lstStyle/>
          <a:p>
            <a:r>
              <a:rPr lang="en-US" sz="2000" dirty="0"/>
              <a:t>Group Name:     </a:t>
            </a:r>
            <a:r>
              <a:rPr lang="en-US" altLang="en-US" sz="2000" dirty="0"/>
              <a:t>A113</a:t>
            </a:r>
            <a:r>
              <a:rPr lang="en-US" sz="2000" dirty="0"/>
              <a:t>                             Name of Student Presenting: </a:t>
            </a:r>
            <a:r>
              <a:rPr lang="en-US" altLang="en-US" sz="2000" dirty="0"/>
              <a:t>Deepak</a:t>
            </a:r>
            <a:endParaRPr lang="en-US" altLang="en-US" sz="2000" dirty="0"/>
          </a:p>
        </p:txBody>
      </p:sp>
      <p:sp>
        <p:nvSpPr>
          <p:cNvPr id="4" name="Footer Placeholder 3"/>
          <p:cNvSpPr>
            <a:spLocks noGrp="1"/>
          </p:cNvSpPr>
          <p:nvPr>
            <p:ph type="ftr" sz="quarter" idx="11"/>
          </p:nvPr>
        </p:nvSpPr>
        <p:spPr>
          <a:xfrm>
            <a:off x="965289" y="274320"/>
            <a:ext cx="10455567" cy="736245"/>
          </a:xfrm>
        </p:spPr>
        <p:txBody>
          <a:bodyPr/>
          <a:lstStyle/>
          <a:p>
            <a:r>
              <a:rPr lang="en-GB" dirty="0"/>
              <a:t>7COM1079-2024  Student Group No:       </a:t>
            </a:r>
            <a:r>
              <a:rPr lang="en-US" altLang="en-GB" dirty="0"/>
              <a:t>A113</a:t>
            </a:r>
            <a:r>
              <a:rPr lang="en-GB" dirty="0"/>
              <a:t>             Names of Student Attendees  (all group should attend to get feedback):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53770" y="1219200"/>
            <a:ext cx="9769475" cy="618490"/>
          </a:xfrm>
        </p:spPr>
        <p:txBody>
          <a:bodyPr/>
          <a:lstStyle/>
          <a:p>
            <a:r>
              <a:rPr lang="en-US" altLang="en-GB" dirty="0"/>
              <a:t>There are 93 rows in our dataset.</a:t>
            </a:r>
            <a:endParaRPr lang="en-US" altLang="en-GB" dirty="0"/>
          </a:p>
          <a:p>
            <a:endParaRPr lang="en-US" alt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pic>
        <p:nvPicPr>
          <p:cNvPr id="5" name="Picture 4" descr="Screenshot from 2024-11-07 19-15-04"/>
          <p:cNvPicPr>
            <a:picLocks noChangeAspect="1"/>
          </p:cNvPicPr>
          <p:nvPr/>
        </p:nvPicPr>
        <p:blipFill>
          <a:blip r:embed="rId1"/>
          <a:srcRect l="21576" t="35321" r="2995" b="40327"/>
          <a:stretch>
            <a:fillRect/>
          </a:stretch>
        </p:blipFill>
        <p:spPr>
          <a:xfrm>
            <a:off x="73660" y="2172335"/>
            <a:ext cx="11784965" cy="2150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65200" y="1147445"/>
            <a:ext cx="9753600" cy="3271520"/>
          </a:xfrm>
        </p:spPr>
        <p:txBody>
          <a:bodyPr/>
          <a:lstStyle/>
          <a:p>
            <a:pPr>
              <a:spcAft>
                <a:spcPts val="0"/>
              </a:spcAft>
            </a:pPr>
            <a:endParaRPr lang="en-GB" dirty="0"/>
          </a:p>
          <a:p>
            <a:pPr>
              <a:spcAft>
                <a:spcPts val="0"/>
              </a:spcAft>
            </a:pPr>
            <a:endParaRPr lang="en-GB" dirty="0"/>
          </a:p>
          <a:p>
            <a:pPr>
              <a:spcAft>
                <a:spcPts val="0"/>
              </a:spcAft>
            </a:pPr>
            <a:r>
              <a:rPr lang="en-GB" dirty="0"/>
              <a:t>Our Research Question is </a:t>
            </a:r>
            <a:endParaRPr lang="en-GB" dirty="0"/>
          </a:p>
          <a:p>
            <a:pPr>
              <a:spcAft>
                <a:spcPts val="0"/>
              </a:spcAft>
            </a:pPr>
            <a:endParaRPr lang="en-GB" b="0" dirty="0"/>
          </a:p>
          <a:p>
            <a:pPr>
              <a:spcAft>
                <a:spcPts val="0"/>
              </a:spcAft>
            </a:pPr>
            <a:r>
              <a:rPr lang="en-GB" b="0" dirty="0"/>
              <a:t>"</a:t>
            </a:r>
            <a:r>
              <a:rPr lang="en-GB" b="0" dirty="0"/>
              <a:t>Is there a difference in the mean of the average fund allocation (dependent interval variable) between high-funding states and low-funding states (independent nominal variable)?"</a:t>
            </a:r>
            <a:endParaRPr lang="en-GB" b="0" dirty="0"/>
          </a:p>
        </p:txBody>
      </p:sp>
      <p:sp>
        <p:nvSpPr>
          <p:cNvPr id="3" name="Footer Placeholder 2"/>
          <p:cNvSpPr>
            <a:spLocks noGrp="1"/>
          </p:cNvSpPr>
          <p:nvPr>
            <p:ph type="ftr" sz="quarter" idx="11"/>
          </p:nvPr>
        </p:nvSpPr>
        <p:spPr>
          <a:xfrm>
            <a:off x="982980" y="791210"/>
            <a:ext cx="7176770" cy="230505"/>
          </a:xfrm>
        </p:spPr>
        <p:txBody>
          <a:bodyPr/>
          <a:lstStyle/>
          <a:p>
            <a:r>
              <a:rPr lang="en-GB" dirty="0"/>
              <a:t>PRE 7COM1079-2024  Student Group No:  </a:t>
            </a:r>
            <a:r>
              <a:rPr lang="" altLang="en-GB" dirty="0"/>
              <a:t>A113</a:t>
            </a:r>
            <a:endParaRPr lang="" altLang="en-GB" dirty="0">
              <a:solidFill>
                <a:srgbClr val="FF0000"/>
              </a:solidFill>
            </a:endParaRPr>
          </a:p>
        </p:txBody>
      </p:sp>
      <p:sp>
        <p:nvSpPr>
          <p:cNvPr id="4" name="Slide Number Placeholder 3"/>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p:cNvSpPr>
            <a:spLocks noGrp="1"/>
          </p:cNvSpPr>
          <p:nvPr>
            <p:ph type="ctrTitle"/>
          </p:nvPr>
        </p:nvSpPr>
        <p:spPr>
          <a:xfrm>
            <a:off x="965200" y="4001135"/>
            <a:ext cx="10640695" cy="1296670"/>
          </a:xfrm>
        </p:spPr>
        <p:txBody>
          <a:bodyPr>
            <a:noAutofit/>
          </a:bodyPr>
          <a:lstStyle/>
          <a:p>
            <a:pPr>
              <a:lnSpc>
                <a:spcPct val="100000"/>
              </a:lnSpc>
            </a:pPr>
            <a:br>
              <a:rPr lang="en-GB" sz="2400" dirty="0">
                <a:effectLst/>
                <a:latin typeface="Calibri" panose="020F0502020204030204" pitchFamily="34" charset="0"/>
                <a:ea typeface="Calibri" panose="020F0502020204030204" pitchFamily="34" charset="0"/>
                <a:cs typeface="Times New Roman" panose="02020603050405020304" pitchFamily="18" charset="0"/>
                <a:sym typeface="+mn-ea"/>
              </a:rPr>
            </a:br>
            <a:br>
              <a:rPr lang="en-GB" sz="2400" dirty="0">
                <a:solidFill>
                  <a:srgbClr val="FF0000"/>
                </a:solidFill>
              </a:rPr>
            </a:br>
            <a:br>
              <a:rPr lang="en-GB" sz="2400" b="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21335" y="2010410"/>
            <a:ext cx="10406380" cy="2128520"/>
          </a:xfrm>
        </p:spPr>
        <p:txBody>
          <a:bodyPr vert="horz" lIns="0" tIns="0" rIns="0" bIns="0" rtlCol="0" anchor="t">
            <a:noAutofit/>
          </a:bodyPr>
          <a:lstStyle/>
          <a:p>
            <a:pPr>
              <a:lnSpc>
                <a:spcPct val="100000"/>
              </a:lnSpc>
            </a:pPr>
            <a:r>
              <a:rPr lang="en-GB" sz="2400" dirty="0">
                <a:solidFill>
                  <a:schemeClr val="tx1"/>
                </a:solidFill>
                <a:latin typeface="Arial"/>
                <a:cs typeface="Arial"/>
              </a:rPr>
              <a:t>Null Hypothesis (H₀):</a:t>
            </a:r>
            <a:r>
              <a:rPr lang="en-GB" sz="2000" b="0" dirty="0">
                <a:solidFill>
                  <a:schemeClr val="tx1"/>
                </a:solidFill>
                <a:latin typeface="Arial"/>
                <a:cs typeface="Arial"/>
              </a:rPr>
              <a:t> "There is no difference in the mean of the average fund allocation between high-funding states and low-funding states."</a:t>
            </a:r>
            <a:endParaRPr lang="en-GB" sz="2000" b="0" dirty="0">
              <a:solidFill>
                <a:schemeClr val="tx1"/>
              </a:solidFill>
              <a:latin typeface="Arial"/>
              <a:cs typeface="Arial"/>
            </a:endParaRPr>
          </a:p>
          <a:p>
            <a:pPr>
              <a:lnSpc>
                <a:spcPct val="100000"/>
              </a:lnSpc>
            </a:pPr>
            <a:endParaRPr lang="en-GB" sz="2000" b="0" dirty="0">
              <a:solidFill>
                <a:schemeClr val="tx1"/>
              </a:solidFill>
              <a:latin typeface="Arial"/>
              <a:cs typeface="Arial"/>
            </a:endParaRPr>
          </a:p>
          <a:p>
            <a:pPr>
              <a:lnSpc>
                <a:spcPct val="100000"/>
              </a:lnSpc>
            </a:pPr>
            <a:r>
              <a:rPr lang="en-GB" sz="2400" dirty="0">
                <a:solidFill>
                  <a:schemeClr val="tx1"/>
                </a:solidFill>
                <a:latin typeface="Arial"/>
                <a:cs typeface="Arial"/>
              </a:rPr>
              <a:t>Alternative Hypothesis (H₁):</a:t>
            </a:r>
            <a:r>
              <a:rPr lang="en-GB" sz="2000" b="0" dirty="0">
                <a:solidFill>
                  <a:schemeClr val="tx1"/>
                </a:solidFill>
                <a:latin typeface="Arial"/>
                <a:cs typeface="Arial"/>
              </a:rPr>
              <a:t> "There is a difference in the mean of the average fund allocation between high-funding states and low-funding states."</a:t>
            </a:r>
            <a:endParaRPr lang="en-GB" sz="2000" b="0" dirty="0">
              <a:solidFill>
                <a:schemeClr val="tx1"/>
              </a:solidFill>
              <a:latin typeface="Arial"/>
              <a:cs typeface="Arial"/>
            </a:endParaRPr>
          </a:p>
        </p:txBody>
      </p:sp>
      <p:sp>
        <p:nvSpPr>
          <p:cNvPr id="4" name="Slide Number Placeholder 3"/>
          <p:cNvSpPr>
            <a:spLocks noGrp="1"/>
          </p:cNvSpPr>
          <p:nvPr>
            <p:ph type="sldNum" sz="quarter" idx="12"/>
          </p:nvPr>
        </p:nvSpPr>
        <p:spPr>
          <a:xfrm>
            <a:off x="11269543" y="284375"/>
            <a:ext cx="558281" cy="221244"/>
          </a:xfrm>
        </p:spPr>
        <p:txBody>
          <a:bodyPr/>
          <a:lstStyle/>
          <a:p>
            <a:r>
              <a:rPr lang="en-US" dirty="0"/>
              <a:t>4</a:t>
            </a:r>
            <a:endParaRPr lang="en-GB" dirty="0"/>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2216</Words>
  <Application>WPS Presentation</Application>
  <PresentationFormat>Widescreen</PresentationFormat>
  <Paragraphs>40</Paragraphs>
  <Slides>5</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Calibri</vt:lpstr>
      <vt:lpstr>Calibri</vt:lpstr>
      <vt:lpstr>Times New Roman</vt:lpstr>
      <vt:lpstr>Times New Roman</vt:lpstr>
      <vt:lpstr>Arial</vt:lpstr>
      <vt:lpstr>DejaVu Sans</vt:lpstr>
      <vt:lpstr>微软雅黑</vt:lpstr>
      <vt:lpstr>Droid Sans Fallback</vt:lpstr>
      <vt:lpstr>Arial Unicode MS</vt:lpstr>
      <vt:lpstr>Standard Symbols PS</vt:lpstr>
      <vt:lpstr>Herts Theme</vt:lpstr>
      <vt:lpstr>PowerPoint 演示文稿</vt:lpstr>
      <vt:lpstr>Research Question –  Tutorial Presentation for Feedback Date:  </vt:lpstr>
      <vt:lpstr>PowerPoint 演示文稿</vt:lpstr>
      <vt:lpstr>  Template2 :Interval/Ordinal vs Nominal. data “Is there a difference in the mean of [dependent interval variable  or  dependent ordinal variable] between [independent nominal variable] and [independent nominal variable?]”.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deepak</cp:lastModifiedBy>
  <cp:revision>237</cp:revision>
  <dcterms:created xsi:type="dcterms:W3CDTF">2024-11-07T18:54:04Z</dcterms:created>
  <dcterms:modified xsi:type="dcterms:W3CDTF">2024-11-07T18:54:04Z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y fmtid="{D5CDD505-2E9C-101B-9397-08002B2CF9AE}" pid="3" name="KSOProductBuildVer">
    <vt:lpwstr>1033-10.1.0.6757</vt:lpwstr>
  </property>
</Properties>
</file>