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"/>
  </p:handoutMasterIdLst>
  <p:sldIdLst>
    <p:sldId id="289" r:id="rId3"/>
    <p:sldId id="339" r:id="rId4"/>
    <p:sldId id="336" r:id="rId5"/>
    <p:sldId id="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158" y="96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  <a:endParaRPr lang="en-US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" altLang="en-US" dirty="0"/>
              <a:t>2</a:t>
            </a:r>
            <a:r>
              <a:rPr lang="en-US" altLang="en-GB" dirty="0"/>
              <a:t> rows in our dataset.</a:t>
            </a:r>
            <a:endParaRPr lang="en-US" altLang="en-GB" dirty="0"/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1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/>
              <a:t>"Is there a correlation between time (from October 2012 to September 2013) and the average fund allocation across states?"</a:t>
            </a:r>
            <a:endParaRPr lang="en-GB" b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(from October 2012 to September 2013) and the average fund allocation across states."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(from October 2012 to September 2013) and the average fund allocation across states."</a:t>
            </a:r>
            <a:endParaRPr lang="en-GB" sz="2800" b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Widescreen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Times New Roman</vt:lpstr>
      <vt:lpstr>Arial</vt:lpstr>
      <vt:lpstr>DejaVu Sans</vt:lpstr>
      <vt:lpstr>微软雅黑</vt:lpstr>
      <vt:lpstr>Droid Sans Fallback</vt:lpstr>
      <vt:lpstr>Arial Unicode MS</vt:lpstr>
      <vt:lpstr>Herts Theme</vt:lpstr>
      <vt:lpstr>Research Question –  Tutorial Presentation for Feedback Date:  </vt:lpstr>
      <vt:lpstr>PowerPoint 演示文稿</vt:lpstr>
      <vt:lpstr>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deepak</cp:lastModifiedBy>
  <cp:revision>245</cp:revision>
  <dcterms:created xsi:type="dcterms:W3CDTF">2024-11-16T16:08:44Z</dcterms:created>
  <dcterms:modified xsi:type="dcterms:W3CDTF">2024-11-16T16:08:44Z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