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9" r:id="rId2"/>
    <p:sldId id="340" r:id="rId3"/>
    <p:sldId id="336" r:id="rId4"/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249</cp:revision>
  <dcterms:created xsi:type="dcterms:W3CDTF">2024-11-19T10:24:24Z</dcterms:created>
  <dcterms:modified xsi:type="dcterms:W3CDTF">2025-01-10T12:39:10Z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