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1" r:id="rId2"/>
    <p:sldId id="344" r:id="rId3"/>
    <p:sldId id="342" r:id="rId4"/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99">
          <p15:clr>
            <a:srgbClr val="A4A3A4"/>
          </p15:clr>
        </p15:guide>
        <p15:guide id="5" orient="horz" pos="14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232"/>
    <a:srgbClr val="A97CBE"/>
    <a:srgbClr val="85509A"/>
    <a:srgbClr val="714484"/>
    <a:srgbClr val="0073CF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7" d="100"/>
          <a:sy n="67" d="100"/>
        </p:scale>
        <p:origin x="1206" y="72"/>
      </p:cViewPr>
      <p:guideLst>
        <p:guide orient="horz" pos="2161"/>
        <p:guide pos="3839"/>
        <p:guide orient="horz" pos="3249"/>
        <p:guide pos="7099"/>
        <p:guide orient="horz" pos="14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44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Attendees  (all group should attend to get feedback): </a:t>
            </a:r>
          </a:p>
        </p:txBody>
      </p:sp>
    </p:spTree>
    <p:extLst>
      <p:ext uri="{BB962C8B-B14F-4D97-AF65-F5344CB8AC3E}">
        <p14:creationId xmlns:p14="http://schemas.microsoft.com/office/powerpoint/2010/main" val="272793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3770" y="1219200"/>
            <a:ext cx="9769475" cy="618490"/>
          </a:xfrm>
        </p:spPr>
        <p:txBody>
          <a:bodyPr/>
          <a:lstStyle/>
          <a:p>
            <a:r>
              <a:rPr lang="en-US" altLang="en-GB" dirty="0"/>
              <a:t>There are 9</a:t>
            </a:r>
            <a:r>
              <a:rPr lang="en-US" altLang="en-US" dirty="0"/>
              <a:t>2</a:t>
            </a:r>
            <a:r>
              <a:rPr lang="en-US" altLang="en-GB" dirty="0"/>
              <a:t> rows in our dataset.</a:t>
            </a:r>
          </a:p>
          <a:p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4" descr="Screenshot from 2024-11-07 19-15-04"/>
          <p:cNvPicPr>
            <a:picLocks noChangeAspect="1"/>
          </p:cNvPicPr>
          <p:nvPr/>
        </p:nvPicPr>
        <p:blipFill>
          <a:blip r:embed="rId2"/>
          <a:srcRect l="21576" t="35321" r="2995" b="40327"/>
          <a:stretch>
            <a:fillRect/>
          </a:stretch>
        </p:blipFill>
        <p:spPr>
          <a:xfrm>
            <a:off x="73660" y="2172335"/>
            <a:ext cx="11784965" cy="21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0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00" y="1147445"/>
            <a:ext cx="9753600" cy="3271520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r>
              <a:rPr lang="en-GB" dirty="0"/>
              <a:t>Our Research Question is </a:t>
            </a:r>
            <a:endParaRPr lang="en-GB" b="0" dirty="0"/>
          </a:p>
          <a:p>
            <a:pPr>
              <a:spcAft>
                <a:spcPts val="0"/>
              </a:spcAft>
            </a:pPr>
            <a:endParaRPr lang="en-GB" b="0" dirty="0"/>
          </a:p>
          <a:p>
            <a:pPr>
              <a:spcAft>
                <a:spcPts val="0"/>
              </a:spcAft>
            </a:pPr>
            <a:r>
              <a:rPr lang="en-GB" b="0" dirty="0">
                <a:sym typeface="+mn-ea"/>
              </a:rPr>
              <a:t>"Is there a correlation</a:t>
            </a:r>
            <a:r>
              <a:rPr b="0" dirty="0">
                <a:sym typeface="+mn-ea"/>
              </a:rPr>
              <a:t> in the </a:t>
            </a:r>
            <a:r>
              <a:rPr lang="" b="0" dirty="0">
                <a:sym typeface="+mn-ea"/>
              </a:rPr>
              <a:t>monthly </a:t>
            </a:r>
            <a:r>
              <a:rPr b="0" dirty="0">
                <a:sym typeface="+mn-ea"/>
              </a:rPr>
              <a:t>average fund allocation to postpartum women over the period from October 2012 to September 2013 across all states?"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82980" y="791210"/>
            <a:ext cx="7176770" cy="230505"/>
          </a:xfrm>
        </p:spPr>
        <p:txBody>
          <a:bodyPr/>
          <a:lstStyle/>
          <a:p>
            <a:r>
              <a:rPr lang="en-GB" dirty="0"/>
              <a:t>PRE 7COM1079-2024  Student Group No:  </a:t>
            </a:r>
            <a:r>
              <a:rPr lang="en-US" altLang="en-GB" dirty="0"/>
              <a:t>A113</a:t>
            </a:r>
            <a:endParaRPr lang="en-US" alt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5200" y="4862145"/>
            <a:ext cx="10640695" cy="4356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br>
              <a:rPr lang="en-GB" sz="2400" dirty="0">
                <a:solidFill>
                  <a:srgbClr val="FF0000"/>
                </a:solidFill>
              </a:rPr>
            </a:br>
            <a:b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9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21335" y="2010410"/>
            <a:ext cx="10406380" cy="2128520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Null Hypothesis (H₀):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no correlation between time (October 2012 to September 2013) and the </a:t>
            </a:r>
            <a:r>
              <a:rPr lang="" altLang="en-GB" sz="2800" b="0" dirty="0">
                <a:solidFill>
                  <a:schemeClr val="tx1"/>
                </a:solidFill>
                <a:latin typeface="Arial"/>
                <a:cs typeface="Arial"/>
              </a:rPr>
              <a:t>monthly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average fund allocation to postpartum women."</a:t>
            </a:r>
            <a:endParaRPr lang="en-GB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Alternative Hypothesis (H₁):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a correlation between time (October 2012 to September 2013) and the </a:t>
            </a:r>
            <a:r>
              <a:rPr lang="" altLang="en-GB" sz="2800" b="0" dirty="0">
                <a:solidFill>
                  <a:schemeClr val="tx1"/>
                </a:solidFill>
                <a:latin typeface="Arial"/>
                <a:cs typeface="Arial"/>
              </a:rPr>
              <a:t>monthly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 average fund allocation to postpartum women."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675089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Herts Theme</vt:lpstr>
      <vt:lpstr>Research Question –  Tutorial Presentation for Feedback Date:  </vt:lpstr>
      <vt:lpstr>PowerPoint Presentation</vt:lpstr>
      <vt:lpstr>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umair yousaf</cp:lastModifiedBy>
  <cp:revision>253</cp:revision>
  <dcterms:created xsi:type="dcterms:W3CDTF">2024-11-19T10:24:24Z</dcterms:created>
  <dcterms:modified xsi:type="dcterms:W3CDTF">2025-01-10T12:46:37Z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