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9" r:id="rId2"/>
    <p:sldId id="329" r:id="rId3"/>
    <p:sldId id="358" r:id="rId4"/>
    <p:sldId id="357" r:id="rId5"/>
    <p:sldId id="353" r:id="rId6"/>
    <p:sldId id="3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6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6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409440"/>
            <a:ext cx="820547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</a:p>
          <a:p>
            <a:r>
              <a:rPr lang="en-US" altLang="en-GB" sz="1400" dirty="0"/>
              <a:t>Dependent variable: </a:t>
            </a:r>
            <a:r>
              <a:rPr lang="en-US" altLang="en-US" sz="1400" dirty="0"/>
              <a:t>Monthly </a:t>
            </a:r>
            <a:r>
              <a:rPr lang="en-US" altLang="en-GB" sz="1400" dirty="0"/>
              <a:t>Average fund Allocation</a:t>
            </a:r>
            <a:r>
              <a:rPr lang="en-US" altLang="en-US" sz="1400" dirty="0"/>
              <a:t>(Numerical)</a:t>
            </a:r>
            <a:endParaRPr lang="en-US" altLang="en-GB" sz="1400" dirty="0"/>
          </a:p>
          <a:p>
            <a:r>
              <a:rPr lang="en-US" altLang="en-GB" sz="1400" dirty="0"/>
              <a:t>Independent Variable: </a:t>
            </a:r>
            <a:r>
              <a:rPr lang="en-US" altLang="en-US" sz="1400" dirty="0"/>
              <a:t>Time(Interval)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39" y="1932176"/>
            <a:ext cx="4860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</a:t>
            </a:r>
            <a:r>
              <a:rPr sz="2400" dirty="0">
                <a:sym typeface="+mn-ea"/>
              </a:rPr>
              <a:t> in the </a:t>
            </a:r>
            <a:r>
              <a:rPr lang="en-US" sz="2400" dirty="0">
                <a:sym typeface="+mn-ea"/>
              </a:rPr>
              <a:t>monthly </a:t>
            </a:r>
            <a:r>
              <a:rPr sz="2400" dirty="0">
                <a:sym typeface="+mn-ea"/>
              </a:rPr>
              <a:t>average fund allocation to postpartum women over the period from October 2012 to September 2013 across all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5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Screenshot from 2024-11-19 16-06-39"/>
          <p:cNvPicPr>
            <a:picLocks noChangeAspect="1"/>
          </p:cNvPicPr>
          <p:nvPr/>
        </p:nvPicPr>
        <p:blipFill>
          <a:blip r:embed="rId3"/>
          <a:srcRect l="35627" t="42377"/>
          <a:stretch>
            <a:fillRect/>
          </a:stretch>
        </p:blipFill>
        <p:spPr>
          <a:xfrm>
            <a:off x="449580" y="1447800"/>
            <a:ext cx="6007100" cy="3275965"/>
          </a:xfrm>
          <a:prstGeom prst="rect">
            <a:avLst/>
          </a:prstGeom>
        </p:spPr>
      </p:pic>
      <p:pic>
        <p:nvPicPr>
          <p:cNvPr id="7" name="Picture 6" descr="Screenshot from 2024-11-19 16-11-21"/>
          <p:cNvPicPr>
            <a:picLocks noChangeAspect="1"/>
          </p:cNvPicPr>
          <p:nvPr/>
        </p:nvPicPr>
        <p:blipFill>
          <a:blip r:embed="rId4"/>
          <a:srcRect l="34188" t="42232"/>
          <a:stretch>
            <a:fillRect/>
          </a:stretch>
        </p:blipFill>
        <p:spPr>
          <a:xfrm>
            <a:off x="6528435" y="1447800"/>
            <a:ext cx="480060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1750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Screenshot from 2024-11-19 16-11-21"/>
          <p:cNvPicPr>
            <a:picLocks noChangeAspect="1"/>
          </p:cNvPicPr>
          <p:nvPr/>
        </p:nvPicPr>
        <p:blipFill>
          <a:blip r:embed="rId3"/>
          <a:srcRect l="34440" t="42667"/>
          <a:stretch>
            <a:fillRect/>
          </a:stretch>
        </p:blipFill>
        <p:spPr>
          <a:xfrm>
            <a:off x="563245" y="2748280"/>
            <a:ext cx="5599430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5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6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Herts Theme</vt:lpstr>
      <vt:lpstr>Visualization and Analysis –  Tutorial Presentation for Feedback Date: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166</cp:revision>
  <dcterms:created xsi:type="dcterms:W3CDTF">2024-11-21T21:06:30Z</dcterms:created>
  <dcterms:modified xsi:type="dcterms:W3CDTF">2025-01-10T12:48:47Z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