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8" r:id="rId4"/>
    <p:sldId id="359" r:id="rId5"/>
    <p:sldId id="339" r:id="rId6"/>
    <p:sldId id="260" r:id="rId7"/>
    <p:sldId id="360" r:id="rId8"/>
    <p:sldId id="361" r:id="rId9"/>
    <p:sldId id="356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66" y="-72"/>
      </p:cViewPr>
      <p:guideLst>
        <p:guide orient="horz" pos="2158"/>
        <p:guide orient="horz" pos="3249"/>
        <p:guide orient="horz" pos="1353"/>
        <p:guide pos="3840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066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569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 cstate="print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 cstate="print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="" xmlns:a16="http://schemas.microsoft.com/office/drawing/2014/main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="" xmlns:a16="http://schemas.microsoft.com/office/drawing/2014/main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 cstate="print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 cstate="print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 cstate="print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584</Words>
  <Application>Microsoft Office PowerPoint</Application>
  <PresentationFormat>Custom</PresentationFormat>
  <Paragraphs>98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NCS</cp:lastModifiedBy>
  <cp:revision>164</cp:revision>
  <dcterms:created xsi:type="dcterms:W3CDTF">2024-11-14T19:43:57Z</dcterms:created>
  <dcterms:modified xsi:type="dcterms:W3CDTF">2024-11-18T09:45:38Z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