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89" r:id="rId3"/>
    <p:sldId id="329" r:id="rId4"/>
    <p:sldId id="336" r:id="rId6"/>
    <p:sldId id="260" r:id="rId7"/>
    <p:sldId id="353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46" d="100"/>
          <a:sy n="46" d="100"/>
        </p:scale>
        <p:origin x="1203" y="38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  <a:endParaRPr lang="en-US" altLang="en-GB" sz="1400" dirty="0"/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  <a:endParaRPr lang="en-US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3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1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2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1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  <a:endParaRPr lang="en-US" altLang="en-GB" sz="36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  <a:endParaRPr lang="en-US" altLang="en-GB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  <a:endParaRPr lang="en-US" altLang="en-US" sz="20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  <a:endParaRPr lang="en-US" altLang="en-US" sz="2000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  <a:endParaRPr lang="en-US" altLang="en-US" sz="20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Presentation</Application>
  <PresentationFormat>Widescreen</PresentationFormat>
  <Paragraphs>76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</vt:lpstr>
      <vt:lpstr>Times New Roman</vt:lpstr>
      <vt:lpstr>DejaVu Sans</vt:lpstr>
      <vt:lpstr>微软雅黑</vt:lpstr>
      <vt:lpstr>Droid Sans Fallback</vt:lpstr>
      <vt:lpstr>Arial Unicode MS</vt:lpstr>
      <vt:lpstr>Standard Symbols PS</vt:lpstr>
      <vt:lpstr>Herts Theme</vt:lpstr>
      <vt:lpstr>Visualization and Analysis –  Tutorial Presentation for Feedback Date: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164</cp:revision>
  <dcterms:created xsi:type="dcterms:W3CDTF">2024-11-21T21:06:30Z</dcterms:created>
  <dcterms:modified xsi:type="dcterms:W3CDTF">2024-11-21T21:06:30Z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