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8"/>
  </p:handoutMasterIdLst>
  <p:sldIdLst>
    <p:sldId id="289" r:id="rId3"/>
    <p:sldId id="339" r:id="rId4"/>
    <p:sldId id="336" r:id="rId5"/>
    <p:sldId id="33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232"/>
    <a:srgbClr val="A97CBE"/>
    <a:srgbClr val="85509A"/>
    <a:srgbClr val="714484"/>
    <a:srgbClr val="0073CF"/>
    <a:srgbClr val="30454F"/>
    <a:srgbClr val="1295D8"/>
    <a:srgbClr val="004A5C"/>
    <a:srgbClr val="0093B6"/>
    <a:srgbClr val="00B9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20" autoAdjust="0"/>
    <p:restoredTop sz="96327"/>
  </p:normalViewPr>
  <p:slideViewPr>
    <p:cSldViewPr snapToGrid="0" showGuides="1">
      <p:cViewPr varScale="1">
        <p:scale>
          <a:sx n="109" d="100"/>
          <a:sy n="109" d="100"/>
        </p:scale>
        <p:origin x="1158" y="96"/>
      </p:cViewPr>
      <p:guideLst>
        <p:guide orient="horz" pos="2161"/>
        <p:guide pos="3839"/>
        <p:guide orient="horz" pos="3249"/>
        <p:guide pos="7099"/>
        <p:guide orient="horz" pos="141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3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AAC3A-BD1F-4A00-9099-74B95789FE00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F51D9-0FEB-436E-9280-D6033F603547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59C8A-39F6-4045-9163-4042C4C26B15}" type="datetimeFigureOut">
              <a:rPr lang="en-GB" smtClean="0"/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70952-48CC-46D7-9FCD-59FAD40CC025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 of Hertfordshire 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44000" y="2854800"/>
            <a:ext cx="6501600" cy="11536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dia Placeholder 8"/>
          <p:cNvSpPr>
            <a:spLocks noGrp="1"/>
          </p:cNvSpPr>
          <p:nvPr>
            <p:ph type="media" sz="quarter" idx="10"/>
          </p:nvPr>
        </p:nvSpPr>
        <p:spPr>
          <a:xfrm>
            <a:off x="140400" y="140400"/>
            <a:ext cx="11916000" cy="6580800"/>
          </a:xfrm>
          <a:solidFill>
            <a:schemeClr val="bg1"/>
          </a:solid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Icons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970139" y="4079342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77200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523669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146217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501570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8569236" y="1640942"/>
            <a:ext cx="2160587" cy="21605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954002" y="5511600"/>
            <a:ext cx="2242795" cy="3979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6844" y="1964352"/>
            <a:ext cx="11828559" cy="1051570"/>
          </a:xfrm>
        </p:spPr>
        <p:txBody>
          <a:bodyPr vert="horz" wrap="none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lang="en-GB" sz="7385" spc="-300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8185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54000" y="1890000"/>
            <a:ext cx="10031156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4000" y="5511600"/>
            <a:ext cx="2242800" cy="3979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000" y="1890000"/>
            <a:ext cx="7200000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89" y="791022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6400" y="791022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fld id="{E4D355CA-84B7-41B1-B164-8BB439CC7C6B}" type="slidenum">
              <a:rPr lang="en-GB" smtClean="0"/>
            </a:fld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3998" y="5517266"/>
            <a:ext cx="2244881" cy="3969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73668" y="2717444"/>
            <a:ext cx="4903200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6000" y="2717444"/>
            <a:ext cx="4456800" cy="31752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139" y="2717600"/>
            <a:ext cx="10251722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/>
          <a:p>
            <a:r>
              <a:rPr lang="en-US" dirty="0"/>
              <a:t>Click to add title.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r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</a:fld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GB" dirty="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title.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 +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835952" y="2728800"/>
            <a:ext cx="2959200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GB" spc="-100" baseline="0" dirty="0"/>
            </a:lvl4pPr>
            <a:lvl5pPr>
              <a:defRPr spc="-100" baseline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954088" y="2728913"/>
            <a:ext cx="6400800" cy="4129087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2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53999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9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8278804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5" hasCustomPrompt="1"/>
          </p:nvPr>
        </p:nvSpPr>
        <p:spPr>
          <a:xfrm>
            <a:off x="4613975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4000" y="1890000"/>
            <a:ext cx="1027915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139" y="2717600"/>
            <a:ext cx="10279150" cy="317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GB" dirty="0"/>
              <a:t>Fourth level</a:t>
            </a:r>
            <a:endParaRPr lang="en-GB" dirty="0"/>
          </a:p>
          <a:p>
            <a:pPr lvl="4"/>
            <a:r>
              <a:rPr lang="en-GB" b="1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0139" y="775255"/>
            <a:ext cx="7176911" cy="2308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1333" y="783355"/>
            <a:ext cx="1400528" cy="2308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355CA-84B7-41B1-B164-8BB439CC7C6B}" type="slidenum">
              <a:rPr lang="en-GB" smtClean="0"/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600" b="1" kern="2000" spc="-100" baseline="0">
          <a:solidFill>
            <a:srgbClr val="20323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0"/>
        </a:spcAft>
        <a:buFont typeface="Arial" panose="02080604020202020204" pitchFamily="34" charset="0"/>
        <a:buNone/>
        <a:defRPr sz="2400" b="1" kern="2000" spc="-100" baseline="0">
          <a:solidFill>
            <a:srgbClr val="20323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0"/>
        </a:spcAft>
        <a:buFont typeface="Arial" panose="02080604020202020204" pitchFamily="34" charset="0"/>
        <a:buNone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2pPr>
      <a:lvl3pPr marL="215900" indent="-215900" algn="l" defTabSz="914400" rtl="0" eaLnBrk="1" latinLnBrk="0" hangingPunct="1">
        <a:lnSpc>
          <a:spcPts val="2880"/>
        </a:lnSpc>
        <a:spcBef>
          <a:spcPts val="0"/>
        </a:spcBef>
        <a:spcAft>
          <a:spcPts val="990"/>
        </a:spcAft>
        <a:buFont typeface="Arial" panose="02080604020202020204" pitchFamily="34" charset="0"/>
        <a:buChar char="■"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80604020202020204" pitchFamily="34" charset="0"/>
        <a:buNone/>
        <a:defRPr sz="1800" kern="1200">
          <a:solidFill>
            <a:srgbClr val="20323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80604020202020204" pitchFamily="34" charset="0"/>
        <a:buNone/>
        <a:defRPr sz="1800" b="1" kern="1200">
          <a:solidFill>
            <a:srgbClr val="20323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Research Question – </a:t>
            </a:r>
            <a:br>
              <a:rPr lang="en-US" dirty="0"/>
            </a:br>
            <a:r>
              <a:rPr lang="en-US" sz="4000" dirty="0"/>
              <a:t>Tutorial Presentation for Feedback</a:t>
            </a:r>
            <a:br>
              <a:rPr lang="en-US" sz="4000" dirty="0"/>
            </a:br>
            <a:r>
              <a:rPr lang="en-US" sz="2200" dirty="0"/>
              <a:t>Date: </a:t>
            </a:r>
            <a:br>
              <a:rPr lang="en-US" sz="8000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Group Name:     </a:t>
            </a:r>
            <a:r>
              <a:rPr lang="en-US" altLang="en-US" sz="2000" dirty="0"/>
              <a:t>A113</a:t>
            </a:r>
            <a:r>
              <a:rPr lang="en-US" sz="2000" dirty="0"/>
              <a:t>                             Name of Student Presenting: </a:t>
            </a:r>
            <a:r>
              <a:rPr lang="en-US" altLang="en-US" sz="2000" dirty="0"/>
              <a:t>Deepak</a:t>
            </a:r>
            <a:endParaRPr lang="en-US" alt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65289" y="274320"/>
            <a:ext cx="10455567" cy="736245"/>
          </a:xfrm>
        </p:spPr>
        <p:txBody>
          <a:bodyPr/>
          <a:lstStyle/>
          <a:p>
            <a:r>
              <a:rPr lang="en-GB" dirty="0"/>
              <a:t>7COM1079-2024  Student Group No:       </a:t>
            </a:r>
            <a:r>
              <a:rPr lang="en-US" altLang="en-GB" dirty="0"/>
              <a:t>A113</a:t>
            </a:r>
            <a:r>
              <a:rPr lang="en-GB" dirty="0"/>
              <a:t>             Names of Student Attendees  (all group should attend to get feedback): 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53770" y="1219200"/>
            <a:ext cx="9769475" cy="618490"/>
          </a:xfrm>
        </p:spPr>
        <p:txBody>
          <a:bodyPr/>
          <a:lstStyle/>
          <a:p>
            <a:r>
              <a:rPr lang="en-US" altLang="en-GB" dirty="0"/>
              <a:t>There are 9</a:t>
            </a:r>
            <a:r>
              <a:rPr lang="en-US" altLang="en-US" dirty="0"/>
              <a:t>2</a:t>
            </a:r>
            <a:r>
              <a:rPr lang="en-US" altLang="en-GB" dirty="0"/>
              <a:t> rows in our dataset.</a:t>
            </a:r>
            <a:endParaRPr lang="en-US" altLang="en-GB" dirty="0"/>
          </a:p>
          <a:p>
            <a:endParaRPr lang="en-US" alt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</a:fld>
            <a:endParaRPr lang="en-GB" dirty="0"/>
          </a:p>
        </p:txBody>
      </p:sp>
      <p:pic>
        <p:nvPicPr>
          <p:cNvPr id="5" name="Picture 4" descr="Screenshot from 2024-11-07 19-15-04"/>
          <p:cNvPicPr>
            <a:picLocks noChangeAspect="1"/>
          </p:cNvPicPr>
          <p:nvPr/>
        </p:nvPicPr>
        <p:blipFill>
          <a:blip r:embed="rId1"/>
          <a:srcRect l="21576" t="35321" r="2995" b="40327"/>
          <a:stretch>
            <a:fillRect/>
          </a:stretch>
        </p:blipFill>
        <p:spPr>
          <a:xfrm>
            <a:off x="73660" y="2172335"/>
            <a:ext cx="11784965" cy="21507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65200" y="1147445"/>
            <a:ext cx="9753600" cy="3271520"/>
          </a:xfrm>
        </p:spPr>
        <p:txBody>
          <a:bodyPr/>
          <a:lstStyle/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r>
              <a:rPr lang="en-GB" dirty="0"/>
              <a:t>Our Research Question is </a:t>
            </a:r>
            <a:endParaRPr lang="en-GB" b="0" dirty="0"/>
          </a:p>
          <a:p>
            <a:pPr>
              <a:spcAft>
                <a:spcPts val="0"/>
              </a:spcAft>
            </a:pPr>
            <a:endParaRPr lang="en-GB" b="0" dirty="0"/>
          </a:p>
          <a:p>
            <a:pPr>
              <a:spcAft>
                <a:spcPts val="0"/>
              </a:spcAft>
            </a:pPr>
            <a:r>
              <a:rPr lang="en-GB" b="0" dirty="0">
                <a:sym typeface="+mn-ea"/>
              </a:rPr>
              <a:t>"Is there a correlation between time </a:t>
            </a:r>
            <a:r>
              <a:rPr lang="en-US" altLang="en-GB" b="0" dirty="0">
                <a:sym typeface="+mn-ea"/>
              </a:rPr>
              <a:t>(Independent variable)</a:t>
            </a:r>
            <a:r>
              <a:rPr lang="en-GB" b="0" dirty="0">
                <a:sym typeface="+mn-ea"/>
              </a:rPr>
              <a:t>(from October 2012 to September 2013) and the average fund </a:t>
            </a:r>
            <a:r>
              <a:rPr lang="en-US" altLang="en-GB" b="0" dirty="0">
                <a:sym typeface="+mn-ea"/>
              </a:rPr>
              <a:t>(Dependent variable)</a:t>
            </a:r>
            <a:r>
              <a:rPr lang="en-GB" b="0" dirty="0">
                <a:sym typeface="+mn-ea"/>
              </a:rPr>
              <a:t>allocation across states?"</a:t>
            </a:r>
            <a:endParaRPr lang="en-GB" b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82980" y="791210"/>
            <a:ext cx="7176770" cy="230505"/>
          </a:xfrm>
        </p:spPr>
        <p:txBody>
          <a:bodyPr/>
          <a:lstStyle/>
          <a:p>
            <a:r>
              <a:rPr lang="en-GB" dirty="0"/>
              <a:t>PRE 7COM1079-2024  Student Group No:  </a:t>
            </a:r>
            <a:r>
              <a:rPr lang="en-US" altLang="en-GB" dirty="0"/>
              <a:t>A113</a:t>
            </a:r>
            <a:endParaRPr lang="en-US" altLang="en-GB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16400" y="791022"/>
            <a:ext cx="622800" cy="230832"/>
          </a:xfrm>
        </p:spPr>
        <p:txBody>
          <a:bodyPr/>
          <a:lstStyle/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65200" y="4862145"/>
            <a:ext cx="10640695" cy="43565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b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</a:br>
            <a:br>
              <a:rPr lang="en-GB" sz="2400" dirty="0">
                <a:solidFill>
                  <a:srgbClr val="FF0000"/>
                </a:solidFill>
              </a:rPr>
            </a:br>
            <a:br>
              <a:rPr lang="en-GB" sz="2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21335" y="2010410"/>
            <a:ext cx="10406380" cy="2128520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800" dirty="0">
                <a:solidFill>
                  <a:schemeClr val="tx1"/>
                </a:solidFill>
                <a:latin typeface="Arial"/>
                <a:cs typeface="Arial"/>
              </a:rPr>
              <a:t>Null Hypothesis (H₀): </a:t>
            </a:r>
            <a:r>
              <a:rPr lang="en-GB" sz="2800" b="0" dirty="0">
                <a:solidFill>
                  <a:schemeClr val="tx1"/>
                </a:solidFill>
                <a:latin typeface="Arial"/>
                <a:cs typeface="Arial"/>
              </a:rPr>
              <a:t>"There is no correlation between time (from October 2012 to September 2013) and the average fund allocation across states."</a:t>
            </a:r>
            <a:endParaRPr lang="en-GB" sz="2800" dirty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GB" sz="2800" dirty="0">
                <a:solidFill>
                  <a:schemeClr val="tx1"/>
                </a:solidFill>
                <a:latin typeface="Arial"/>
                <a:cs typeface="Arial"/>
              </a:rPr>
              <a:t>Alternative Hypothesis (H₁): </a:t>
            </a:r>
            <a:r>
              <a:rPr lang="en-GB" sz="2800" b="0" dirty="0">
                <a:solidFill>
                  <a:schemeClr val="tx1"/>
                </a:solidFill>
                <a:latin typeface="Arial"/>
                <a:cs typeface="Arial"/>
              </a:rPr>
              <a:t>"There is a correlation between time (from October 2012 to September 2013) and the average fund allocation across states."</a:t>
            </a:r>
            <a:endParaRPr lang="en-GB" sz="2800" b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69543" y="284375"/>
            <a:ext cx="558281" cy="221244"/>
          </a:xfrm>
        </p:spPr>
        <p:txBody>
          <a:bodyPr/>
          <a:lstStyle/>
          <a:p>
            <a:r>
              <a:rPr lang="en-US" dirty="0"/>
              <a:t>4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erts Theme">
  <a:themeElements>
    <a:clrScheme name="Custom 2">
      <a:dk1>
        <a:srgbClr val="203232"/>
      </a:dk1>
      <a:lt1>
        <a:srgbClr val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840</Words>
  <Application>WPS Presentation</Application>
  <PresentationFormat>Widescreen</PresentationFormat>
  <Paragraphs>27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SimSun</vt:lpstr>
      <vt:lpstr>Wingdings</vt:lpstr>
      <vt:lpstr>Calibri</vt:lpstr>
      <vt:lpstr>Times New Roman</vt:lpstr>
      <vt:lpstr>Arial</vt:lpstr>
      <vt:lpstr>DejaVu Sans</vt:lpstr>
      <vt:lpstr>微软雅黑</vt:lpstr>
      <vt:lpstr>Droid Sans Fallback</vt:lpstr>
      <vt:lpstr>Arial Unicode MS</vt:lpstr>
      <vt:lpstr>Herts Theme</vt:lpstr>
      <vt:lpstr>Research Question –  Tutorial Presentation for Feedback Date:  </vt:lpstr>
      <vt:lpstr>PowerPoint 演示文稿</vt:lpstr>
      <vt:lpstr>  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Joanne Harwood</dc:creator>
  <cp:lastModifiedBy>deepak</cp:lastModifiedBy>
  <cp:revision>246</cp:revision>
  <dcterms:created xsi:type="dcterms:W3CDTF">2024-11-16T18:12:17Z</dcterms:created>
  <dcterms:modified xsi:type="dcterms:W3CDTF">2024-11-16T18:12:17Z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0x01010026DBA85F447B164191BB36C258697B67</vt:lpwstr>
  </property>
  <property fmtid="{D5CDD505-2E9C-101B-9397-08002B2CF9AE}" pid="3" name="KSOProductBuildVer">
    <vt:lpwstr>1033-10.1.0.6757</vt:lpwstr>
  </property>
</Properties>
</file>