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8"/>
  </p:handoutMasterIdLst>
  <p:sldIdLst>
    <p:sldId id="289" r:id="rId3"/>
    <p:sldId id="339" r:id="rId4"/>
    <p:sldId id="336" r:id="rId5"/>
    <p:sldId id="33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232"/>
    <a:srgbClr val="A97CBE"/>
    <a:srgbClr val="85509A"/>
    <a:srgbClr val="714484"/>
    <a:srgbClr val="0073CF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 autoAdjust="0"/>
    <p:restoredTop sz="96327"/>
  </p:normalViewPr>
  <p:slideViewPr>
    <p:cSldViewPr snapToGrid="0" showGuides="1">
      <p:cViewPr varScale="1">
        <p:scale>
          <a:sx n="109" d="100"/>
          <a:sy n="109" d="100"/>
        </p:scale>
        <p:origin x="1158" y="96"/>
      </p:cViewPr>
      <p:guideLst>
        <p:guide orient="horz" pos="2161"/>
        <p:guide pos="3839"/>
        <p:guide orient="horz" pos="3249"/>
        <p:guide pos="7099"/>
        <p:guide orient="horz" pos="14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/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5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5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5900" indent="-21590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Question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Name:     </a:t>
            </a:r>
            <a:r>
              <a:rPr lang="en-US" altLang="en-US" sz="2000" dirty="0"/>
              <a:t>A113</a:t>
            </a:r>
            <a:r>
              <a:rPr lang="en-US" sz="2000" dirty="0"/>
              <a:t>                             Name of Student Presenting: </a:t>
            </a:r>
            <a:r>
              <a:rPr lang="en-US" altLang="en-US" sz="2000" dirty="0"/>
              <a:t>Deepak</a:t>
            </a:r>
            <a:endParaRPr lang="en-US" alt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GB" dirty="0"/>
              <a:t>7COM1079-2024  Student Group No:       </a:t>
            </a:r>
            <a:r>
              <a:rPr lang="en-US" altLang="en-GB" dirty="0"/>
              <a:t>A113</a:t>
            </a:r>
            <a:r>
              <a:rPr lang="en-GB" dirty="0"/>
              <a:t>             Names of Student Attendees  (all group should attend to get feedback): 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53770" y="1219200"/>
            <a:ext cx="9769475" cy="618490"/>
          </a:xfrm>
        </p:spPr>
        <p:txBody>
          <a:bodyPr/>
          <a:lstStyle/>
          <a:p>
            <a:r>
              <a:rPr lang="en-US" altLang="en-GB" dirty="0"/>
              <a:t>There are 9</a:t>
            </a:r>
            <a:r>
              <a:rPr lang="en-US" altLang="en-US" dirty="0"/>
              <a:t>2</a:t>
            </a:r>
            <a:r>
              <a:rPr lang="en-US" altLang="en-GB" dirty="0"/>
              <a:t> rows in our dataset.</a:t>
            </a:r>
            <a:endParaRPr lang="en-US" altLang="en-GB" dirty="0"/>
          </a:p>
          <a:p>
            <a:endParaRPr lang="en-US" alt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 dirty="0"/>
          </a:p>
        </p:txBody>
      </p:sp>
      <p:pic>
        <p:nvPicPr>
          <p:cNvPr id="5" name="Picture 4" descr="Screenshot from 2024-11-07 19-15-04"/>
          <p:cNvPicPr>
            <a:picLocks noChangeAspect="1"/>
          </p:cNvPicPr>
          <p:nvPr/>
        </p:nvPicPr>
        <p:blipFill>
          <a:blip r:embed="rId1"/>
          <a:srcRect l="21576" t="35321" r="2995" b="40327"/>
          <a:stretch>
            <a:fillRect/>
          </a:stretch>
        </p:blipFill>
        <p:spPr>
          <a:xfrm>
            <a:off x="73660" y="2172335"/>
            <a:ext cx="11784965" cy="21507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65200" y="1147445"/>
            <a:ext cx="9753600" cy="3271520"/>
          </a:xfrm>
        </p:spPr>
        <p:txBody>
          <a:bodyPr/>
          <a:lstStyle/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r>
              <a:rPr lang="en-GB" dirty="0"/>
              <a:t>Our Research Question is </a:t>
            </a:r>
            <a:endParaRPr lang="en-GB" b="0" dirty="0"/>
          </a:p>
          <a:p>
            <a:pPr>
              <a:spcAft>
                <a:spcPts val="0"/>
              </a:spcAft>
            </a:pPr>
            <a:endParaRPr lang="en-GB" b="0" dirty="0"/>
          </a:p>
          <a:p>
            <a:pPr>
              <a:spcAft>
                <a:spcPts val="0"/>
              </a:spcAft>
            </a:pPr>
            <a:r>
              <a:rPr lang="en-GB" b="0" dirty="0">
                <a:sym typeface="+mn-ea"/>
              </a:rPr>
              <a:t>"Is there a correlation</a:t>
            </a:r>
            <a:r>
              <a:rPr b="0" dirty="0">
                <a:sym typeface="+mn-ea"/>
              </a:rPr>
              <a:t> in the </a:t>
            </a:r>
            <a:r>
              <a:rPr lang="" b="0" dirty="0">
                <a:sym typeface="+mn-ea"/>
              </a:rPr>
              <a:t>monthly </a:t>
            </a:r>
            <a:r>
              <a:rPr b="0" dirty="0">
                <a:sym typeface="+mn-ea"/>
              </a:rPr>
              <a:t>average fund allocation to postpartum women over the period from October 2012 to September 2013 across all states?"</a:t>
            </a:r>
            <a:endParaRPr b="0" dirty="0">
              <a:sym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82980" y="791210"/>
            <a:ext cx="7176770" cy="230505"/>
          </a:xfrm>
        </p:spPr>
        <p:txBody>
          <a:bodyPr/>
          <a:lstStyle/>
          <a:p>
            <a:r>
              <a:rPr lang="en-GB" dirty="0"/>
              <a:t>PRE 7COM1079-2024  Student Group No:  </a:t>
            </a:r>
            <a:r>
              <a:rPr lang="en-US" altLang="en-GB" dirty="0"/>
              <a:t>A113</a:t>
            </a:r>
            <a:endParaRPr lang="en-US" altLang="en-GB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/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5200" y="4862145"/>
            <a:ext cx="10640695" cy="4356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</a:br>
            <a:br>
              <a:rPr lang="en-GB" sz="2400" dirty="0">
                <a:solidFill>
                  <a:srgbClr val="FF0000"/>
                </a:solidFill>
              </a:rPr>
            </a:br>
            <a:br>
              <a:rPr lang="en-GB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21335" y="2010410"/>
            <a:ext cx="10406380" cy="2128520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800" dirty="0">
                <a:solidFill>
                  <a:schemeClr val="tx1"/>
                </a:solidFill>
                <a:latin typeface="Arial"/>
                <a:cs typeface="Arial"/>
              </a:rPr>
              <a:t>Null Hypothesis (H₀): </a:t>
            </a:r>
            <a:r>
              <a:rPr lang="en-GB" sz="2800" b="0" dirty="0">
                <a:solidFill>
                  <a:schemeClr val="tx1"/>
                </a:solidFill>
                <a:latin typeface="Arial"/>
                <a:cs typeface="Arial"/>
              </a:rPr>
              <a:t>"There is no correlation between time (October 2012 to September 2013) and the </a:t>
            </a:r>
            <a:r>
              <a:rPr lang="" altLang="en-GB" sz="2800" b="0" dirty="0">
                <a:solidFill>
                  <a:schemeClr val="tx1"/>
                </a:solidFill>
                <a:latin typeface="Arial"/>
                <a:cs typeface="Arial"/>
              </a:rPr>
              <a:t>monthly </a:t>
            </a:r>
            <a:r>
              <a:rPr lang="en-GB" sz="2800" b="0" dirty="0">
                <a:solidFill>
                  <a:schemeClr val="tx1"/>
                </a:solidFill>
                <a:latin typeface="Arial"/>
                <a:cs typeface="Arial"/>
              </a:rPr>
              <a:t>average fund allocation to postpartum women."</a:t>
            </a:r>
            <a:endParaRPr lang="en-GB" sz="2800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GB" sz="2800" dirty="0">
                <a:solidFill>
                  <a:schemeClr val="tx1"/>
                </a:solidFill>
                <a:latin typeface="Arial"/>
                <a:cs typeface="Arial"/>
              </a:rPr>
              <a:t>Alternative Hypothesis (H₁): </a:t>
            </a:r>
            <a:r>
              <a:rPr lang="en-GB" sz="2800" b="0" dirty="0">
                <a:solidFill>
                  <a:schemeClr val="tx1"/>
                </a:solidFill>
                <a:latin typeface="Arial"/>
                <a:cs typeface="Arial"/>
              </a:rPr>
              <a:t>"There is a correlation between time (October 2012 to September 2013) and the </a:t>
            </a:r>
            <a:r>
              <a:rPr lang="" altLang="en-GB" sz="2800" b="0" dirty="0">
                <a:solidFill>
                  <a:schemeClr val="tx1"/>
                </a:solidFill>
                <a:latin typeface="Arial"/>
                <a:cs typeface="Arial"/>
              </a:rPr>
              <a:t>monthly</a:t>
            </a:r>
            <a:r>
              <a:rPr lang="en-GB" sz="2800" b="0" dirty="0">
                <a:solidFill>
                  <a:schemeClr val="tx1"/>
                </a:solidFill>
                <a:latin typeface="Arial"/>
                <a:cs typeface="Arial"/>
              </a:rPr>
              <a:t> average fund allocation to postpartum women."</a:t>
            </a:r>
            <a:endParaRPr lang="en-GB" sz="2800" b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9543" y="284375"/>
            <a:ext cx="558281" cy="221244"/>
          </a:xfrm>
        </p:spPr>
        <p:txBody>
          <a:bodyPr/>
          <a:lstStyle/>
          <a:p>
            <a:r>
              <a:rPr lang="en-US" dirty="0"/>
              <a:t>4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848</Words>
  <Application>WPS Presentation</Application>
  <PresentationFormat>Widescreen</PresentationFormat>
  <Paragraphs>27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Times New Roman</vt:lpstr>
      <vt:lpstr>Arial</vt:lpstr>
      <vt:lpstr>DejaVu Sans</vt:lpstr>
      <vt:lpstr>微软雅黑</vt:lpstr>
      <vt:lpstr>Droid Sans Fallback</vt:lpstr>
      <vt:lpstr>Arial Unicode MS</vt:lpstr>
      <vt:lpstr>Standard Symbols PS</vt:lpstr>
      <vt:lpstr>Herts Theme</vt:lpstr>
      <vt:lpstr>Research Question –  Tutorial Presentation for Feedback Date:  </vt:lpstr>
      <vt:lpstr>PowerPoint 演示文稿</vt:lpstr>
      <vt:lpstr> 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deepak</cp:lastModifiedBy>
  <cp:revision>248</cp:revision>
  <dcterms:created xsi:type="dcterms:W3CDTF">2024-11-19T10:24:24Z</dcterms:created>
  <dcterms:modified xsi:type="dcterms:W3CDTF">2024-11-19T10:24:24Z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  <property fmtid="{D5CDD505-2E9C-101B-9397-08002B2CF9AE}" pid="3" name="KSOProductBuildVer">
    <vt:lpwstr>1033-10.1.0.6757</vt:lpwstr>
  </property>
</Properties>
</file>