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89" r:id="rId2"/>
    <p:sldId id="339" r:id="rId3"/>
    <p:sldId id="336" r:id="rId4"/>
    <p:sldId id="33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39">
          <p15:clr>
            <a:srgbClr val="A4A3A4"/>
          </p15:clr>
        </p15:guide>
        <p15:guide id="3" orient="horz" pos="3249">
          <p15:clr>
            <a:srgbClr val="A4A3A4"/>
          </p15:clr>
        </p15:guide>
        <p15:guide id="4" pos="7099">
          <p15:clr>
            <a:srgbClr val="A4A3A4"/>
          </p15:clr>
        </p15:guide>
        <p15:guide id="5" orient="horz" pos="14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232"/>
    <a:srgbClr val="A97CBE"/>
    <a:srgbClr val="85509A"/>
    <a:srgbClr val="714484"/>
    <a:srgbClr val="0073CF"/>
    <a:srgbClr val="30454F"/>
    <a:srgbClr val="1295D8"/>
    <a:srgbClr val="004A5C"/>
    <a:srgbClr val="0093B6"/>
    <a:srgbClr val="00B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BAD4BF-9E3C-4055-95BF-C1CDF64AEDB9}" v="1" dt="2024-11-08T14:33:45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0" autoAdjust="0"/>
    <p:restoredTop sz="96327"/>
  </p:normalViewPr>
  <p:slideViewPr>
    <p:cSldViewPr snapToGrid="0" showGuides="1">
      <p:cViewPr varScale="1">
        <p:scale>
          <a:sx n="109" d="100"/>
          <a:sy n="109" d="100"/>
        </p:scale>
        <p:origin x="1158" y="96"/>
      </p:cViewPr>
      <p:guideLst>
        <p:guide orient="horz" pos="2161"/>
        <p:guide pos="3839"/>
        <p:guide orient="horz" pos="3249"/>
        <p:guide pos="7099"/>
        <p:guide orient="horz" pos="141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3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k [Student-PECS]" userId="ed8a08c7-5dac-44ec-9477-3022841934c3" providerId="ADAL" clId="{AABAD4BF-9E3C-4055-95BF-C1CDF64AEDB9}"/>
    <pc:docChg chg="modSld">
      <pc:chgData name="Deepak [Student-PECS]" userId="ed8a08c7-5dac-44ec-9477-3022841934c3" providerId="ADAL" clId="{AABAD4BF-9E3C-4055-95BF-C1CDF64AEDB9}" dt="2024-11-08T14:33:45.725" v="0"/>
      <pc:docMkLst>
        <pc:docMk/>
      </pc:docMkLst>
      <pc:sldChg chg="modSp">
        <pc:chgData name="Deepak [Student-PECS]" userId="ed8a08c7-5dac-44ec-9477-3022841934c3" providerId="ADAL" clId="{AABAD4BF-9E3C-4055-95BF-C1CDF64AEDB9}" dt="2024-11-08T14:33:45.725" v="0"/>
        <pc:sldMkLst>
          <pc:docMk/>
          <pc:sldMk cId="0" sldId="336"/>
        </pc:sldMkLst>
        <pc:spChg chg="mod">
          <ac:chgData name="Deepak [Student-PECS]" userId="ed8a08c7-5dac-44ec-9477-3022841934c3" providerId="ADAL" clId="{AABAD4BF-9E3C-4055-95BF-C1CDF64AEDB9}" dt="2024-11-08T14:33:45.725" v="0"/>
          <ac:spMkLst>
            <pc:docMk/>
            <pc:sldMk cId="0" sldId="336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AAC3A-BD1F-4A00-9099-74B95789FE00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51D9-0FEB-436E-9280-D6033F603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9C8A-39F6-4045-9163-4042C4C26B15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0952-48CC-46D7-9FCD-59FAD40CC025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Hertfordshire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44000" y="2854800"/>
            <a:ext cx="6501600" cy="11536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/>
          <p:cNvSpPr>
            <a:spLocks noGrp="1"/>
          </p:cNvSpPr>
          <p:nvPr>
            <p:ph type="media" sz="quarter" idx="10"/>
          </p:nvPr>
        </p:nvSpPr>
        <p:spPr>
          <a:xfrm>
            <a:off x="140400" y="140400"/>
            <a:ext cx="11916000" cy="6580800"/>
          </a:xfrm>
          <a:solidFill>
            <a:schemeClr val="bg1"/>
          </a:solid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970139" y="4079342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77200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523669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146217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501570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8569236" y="1640942"/>
            <a:ext cx="2160587" cy="21605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954002" y="5511600"/>
            <a:ext cx="2242795" cy="397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6844" y="1964352"/>
            <a:ext cx="11828559" cy="105157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GB" sz="7385" spc="-3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8185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54000" y="1890000"/>
            <a:ext cx="10031156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4000" y="5511600"/>
            <a:ext cx="2242800" cy="3979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73668" y="2717444"/>
            <a:ext cx="4903200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2717444"/>
            <a:ext cx="4456800" cy="31752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2717600"/>
            <a:ext cx="10251722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/>
          <a:p>
            <a:r>
              <a:rPr lang="en-US" dirty="0"/>
              <a:t>Click to add title.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GB" dirty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title.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835952" y="2728800"/>
            <a:ext cx="2959200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GB" spc="-100" baseline="0" dirty="0"/>
            </a:lvl4pPr>
            <a:lvl5pPr>
              <a:defRPr spc="-10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54088" y="2728913"/>
            <a:ext cx="6400800" cy="41290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53999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9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8278804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5" hasCustomPrompt="1"/>
          </p:nvPr>
        </p:nvSpPr>
        <p:spPr>
          <a:xfrm>
            <a:off x="4613975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4000" y="189000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139" y="2717600"/>
            <a:ext cx="10279150" cy="31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b="1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0139" y="775255"/>
            <a:ext cx="7176911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1333" y="783355"/>
            <a:ext cx="1400528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2000" spc="-100" baseline="0">
          <a:solidFill>
            <a:srgbClr val="20323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None/>
        <a:defRPr sz="2400" b="1" kern="2000" spc="-100" baseline="0">
          <a:solidFill>
            <a:srgbClr val="20323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None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2pPr>
      <a:lvl3pPr marL="215900" indent="-21590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Char char="■"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80604020202020204" pitchFamily="34" charset="0"/>
        <a:buNone/>
        <a:defRPr sz="1800" kern="1200">
          <a:solidFill>
            <a:srgbClr val="20323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80604020202020204" pitchFamily="34" charset="0"/>
        <a:buNone/>
        <a:defRPr sz="1800" b="1" kern="1200">
          <a:solidFill>
            <a:srgbClr val="2032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Research Question – </a:t>
            </a:r>
            <a:br>
              <a:rPr lang="en-US" dirty="0"/>
            </a:br>
            <a:r>
              <a:rPr lang="en-US" sz="4000" dirty="0"/>
              <a:t>Tutorial Presentation for Feedback</a:t>
            </a:r>
            <a:br>
              <a:rPr lang="en-US" sz="4000" dirty="0"/>
            </a:br>
            <a:r>
              <a:rPr lang="en-US" sz="2200" dirty="0"/>
              <a:t>Date: </a:t>
            </a:r>
            <a:br>
              <a:rPr lang="en-US" sz="80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Group Name:     </a:t>
            </a:r>
            <a:r>
              <a:rPr lang="en-US" altLang="en-US" sz="2000" dirty="0"/>
              <a:t>A113</a:t>
            </a:r>
            <a:r>
              <a:rPr lang="en-US" sz="2000" dirty="0"/>
              <a:t>                             Name of Student Presenting: </a:t>
            </a:r>
            <a:r>
              <a:rPr lang="en-US" altLang="en-US" sz="2000" dirty="0"/>
              <a:t>Deepak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5289" y="274320"/>
            <a:ext cx="10455567" cy="736245"/>
          </a:xfrm>
        </p:spPr>
        <p:txBody>
          <a:bodyPr/>
          <a:lstStyle/>
          <a:p>
            <a:r>
              <a:rPr lang="en-GB" dirty="0"/>
              <a:t>7COM1079-2024  Student Group No:       </a:t>
            </a:r>
            <a:r>
              <a:rPr lang="en-US" altLang="en-GB" dirty="0"/>
              <a:t>A113</a:t>
            </a:r>
            <a:r>
              <a:rPr lang="en-GB" dirty="0"/>
              <a:t>             Names of Student Attendees  (all group should attend to get feedback):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53770" y="1219200"/>
            <a:ext cx="9769475" cy="618490"/>
          </a:xfrm>
        </p:spPr>
        <p:txBody>
          <a:bodyPr/>
          <a:lstStyle/>
          <a:p>
            <a:r>
              <a:rPr lang="en-US" altLang="en-GB" dirty="0"/>
              <a:t>There are 93 rows in our dataset.</a:t>
            </a:r>
          </a:p>
          <a:p>
            <a:endParaRPr lang="en-US" alt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2</a:t>
            </a:fld>
            <a:endParaRPr lang="en-GB" dirty="0"/>
          </a:p>
        </p:txBody>
      </p:sp>
      <p:pic>
        <p:nvPicPr>
          <p:cNvPr id="5" name="Picture 4" descr="Screenshot from 2024-11-07 19-15-04"/>
          <p:cNvPicPr>
            <a:picLocks noChangeAspect="1"/>
          </p:cNvPicPr>
          <p:nvPr/>
        </p:nvPicPr>
        <p:blipFill>
          <a:blip r:embed="rId2"/>
          <a:srcRect l="21576" t="35321" r="2995" b="40327"/>
          <a:stretch>
            <a:fillRect/>
          </a:stretch>
        </p:blipFill>
        <p:spPr>
          <a:xfrm>
            <a:off x="73660" y="2172335"/>
            <a:ext cx="11784965" cy="21507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65200" y="1147445"/>
            <a:ext cx="9753600" cy="3271520"/>
          </a:xfrm>
        </p:spPr>
        <p:txBody>
          <a:bodyPr/>
          <a:lstStyle/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r>
              <a:rPr lang="en-GB" dirty="0"/>
              <a:t>Our Research Question is </a:t>
            </a:r>
          </a:p>
          <a:p>
            <a:pPr>
              <a:spcAft>
                <a:spcPts val="0"/>
              </a:spcAft>
            </a:pPr>
            <a:endParaRPr lang="en-GB" b="0" dirty="0"/>
          </a:p>
          <a:p>
            <a:pPr>
              <a:spcAft>
                <a:spcPts val="0"/>
              </a:spcAft>
            </a:pPr>
            <a:r>
              <a:rPr lang="en-GB" b="0" dirty="0"/>
              <a:t>"Is there a difference in the mean of the average fund allocation(dependent interval variable) across all states (Independent Nominal variable) in time of one year from 01-10-2012 to 01-09-2013?"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82980" y="791210"/>
            <a:ext cx="7176770" cy="230505"/>
          </a:xfrm>
        </p:spPr>
        <p:txBody>
          <a:bodyPr/>
          <a:lstStyle/>
          <a:p>
            <a:r>
              <a:rPr lang="en-GB" dirty="0"/>
              <a:t>PRE 7COM1079-2024  Student Group No:  </a:t>
            </a:r>
            <a:r>
              <a:rPr lang="" altLang="en-GB" dirty="0"/>
              <a:t>A113</a:t>
            </a:r>
            <a:endParaRPr lang="" altLang="en-GB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/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65200" y="4862145"/>
            <a:ext cx="10640695" cy="43565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</a:br>
            <a:br>
              <a:rPr lang="en-GB" sz="2400" dirty="0">
                <a:solidFill>
                  <a:srgbClr val="FF0000"/>
                </a:solidFill>
              </a:rPr>
            </a:br>
            <a:br>
              <a:rPr lang="en-GB" sz="2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21335" y="2010410"/>
            <a:ext cx="10406380" cy="2128520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400" dirty="0">
                <a:solidFill>
                  <a:schemeClr val="tx1"/>
                </a:solidFill>
                <a:latin typeface="Arial"/>
                <a:cs typeface="Arial"/>
              </a:rPr>
              <a:t>Null Hypothesis (H₀):</a:t>
            </a:r>
            <a:r>
              <a:rPr lang="en-GB" sz="2000" b="0" dirty="0">
                <a:solidFill>
                  <a:schemeClr val="tx1"/>
                </a:solidFill>
                <a:latin typeface="Arial"/>
                <a:cs typeface="Arial"/>
              </a:rPr>
              <a:t> "There is no difference in the mean of the average fund allocation to all states between 01-10-2012 and 01-09-2013."</a:t>
            </a:r>
          </a:p>
          <a:p>
            <a:pPr>
              <a:lnSpc>
                <a:spcPct val="100000"/>
              </a:lnSpc>
            </a:pPr>
            <a:endParaRPr lang="en-GB" sz="2000" b="0" dirty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GB" sz="2400" dirty="0">
                <a:solidFill>
                  <a:schemeClr val="tx1"/>
                </a:solidFill>
                <a:latin typeface="Arial"/>
                <a:cs typeface="Arial"/>
              </a:rPr>
              <a:t>Alternative Hypothesis (H₁):</a:t>
            </a:r>
            <a:r>
              <a:rPr lang="en-GB" sz="2000" b="0" dirty="0">
                <a:solidFill>
                  <a:schemeClr val="tx1"/>
                </a:solidFill>
                <a:latin typeface="Arial"/>
                <a:cs typeface="Arial"/>
              </a:rPr>
              <a:t> "There is a difference </a:t>
            </a:r>
            <a:r>
              <a:rPr lang="en-GB" sz="2000" b="0" dirty="0">
                <a:solidFill>
                  <a:schemeClr val="tx1"/>
                </a:solidFill>
                <a:cs typeface="Arial"/>
              </a:rPr>
              <a:t>in the mean of the average fund allocation to all states between 01-10-2012 and 01-09-2013."</a:t>
            </a:r>
            <a:endParaRPr lang="en-GB" sz="2000" b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69543" y="284375"/>
            <a:ext cx="558281" cy="221244"/>
          </a:xfrm>
        </p:spPr>
        <p:txBody>
          <a:bodyPr/>
          <a:lstStyle/>
          <a:p>
            <a:r>
              <a:rPr lang="en-US" dirty="0"/>
              <a:t>4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erts Theme">
  <a:themeElements>
    <a:clrScheme name="Custom 2">
      <a:dk1>
        <a:srgbClr val="203232"/>
      </a:dk1>
      <a:lt1>
        <a:srgbClr val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158</Words>
  <Application>Microsoft Office PowerPoint</Application>
  <PresentationFormat>Widescreen</PresentationFormat>
  <Paragraphs>19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Herts Theme</vt:lpstr>
      <vt:lpstr>Research Question –  Tutorial Presentation for Feedback Date:  </vt:lpstr>
      <vt:lpstr>PowerPoint Presentation</vt:lpstr>
      <vt:lpstr>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Deepak [Student-PECS]</cp:lastModifiedBy>
  <cp:revision>240</cp:revision>
  <dcterms:created xsi:type="dcterms:W3CDTF">2024-11-07T18:54:04Z</dcterms:created>
  <dcterms:modified xsi:type="dcterms:W3CDTF">2024-11-08T14:33:57Z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0x01010026DBA85F447B164191BB36C258697B67</vt:lpwstr>
  </property>
  <property fmtid="{D5CDD505-2E9C-101B-9397-08002B2CF9AE}" pid="3" name="KSOProductBuildVer">
    <vt:lpwstr>1033-10.1.0.6757</vt:lpwstr>
  </property>
</Properties>
</file>