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4" r:id="rId3"/>
    <p:sldId id="345" r:id="rId4"/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99">
          <p15:clr>
            <a:srgbClr val="A4A3A4"/>
          </p15:clr>
        </p15:guide>
        <p15:guide id="5" orient="horz" pos="1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6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4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</a:p>
        </p:txBody>
      </p:sp>
    </p:spTree>
    <p:extLst>
      <p:ext uri="{BB962C8B-B14F-4D97-AF65-F5344CB8AC3E}">
        <p14:creationId xmlns:p14="http://schemas.microsoft.com/office/powerpoint/2010/main" val="27279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en-US" altLang="en-US" dirty="0"/>
              <a:t>2</a:t>
            </a:r>
            <a:r>
              <a:rPr lang="en-US" altLang="en-GB" dirty="0"/>
              <a:t> rows in our dataset.</a:t>
            </a:r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2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0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b="0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>
                <a:sym typeface="+mn-ea"/>
              </a:rPr>
              <a:t>"Is there a correlation</a:t>
            </a:r>
            <a:r>
              <a:rPr b="0" dirty="0">
                <a:sym typeface="+mn-ea"/>
              </a:rPr>
              <a:t> in the </a:t>
            </a:r>
            <a:r>
              <a:rPr lang="" b="0" dirty="0">
                <a:sym typeface="+mn-ea"/>
              </a:rPr>
              <a:t>monthly </a:t>
            </a:r>
            <a:r>
              <a:rPr b="0" dirty="0">
                <a:sym typeface="+mn-ea"/>
              </a:rPr>
              <a:t>average fund allocation to postpartum women over the period from October 2012 to September 2013 across all states?"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68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average fund allocation to postpartum women."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 average fund allocation to postpartum women."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6750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Herts Theme</vt:lpstr>
      <vt:lpstr>Research Question –  Tutorial Presentation for Feedback Date:  </vt:lpstr>
      <vt:lpstr>PowerPoint Presentation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254</cp:revision>
  <dcterms:created xsi:type="dcterms:W3CDTF">2024-11-19T10:24:24Z</dcterms:created>
  <dcterms:modified xsi:type="dcterms:W3CDTF">2025-01-10T12:47:45Z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