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13" r:id="rId5"/>
    <p:sldId id="306" r:id="rId6"/>
    <p:sldId id="307" r:id="rId7"/>
    <p:sldId id="308" r:id="rId8"/>
    <p:sldId id="314" r:id="rId9"/>
    <p:sldId id="309" r:id="rId10"/>
    <p:sldId id="294" r:id="rId11"/>
    <p:sldId id="315" r:id="rId12"/>
    <p:sldId id="310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Malik Rashid Ali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SP21-BCS-041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M. AHMAD RAZA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SP21-BCS-003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DEEPAK KUMAR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SP21-BCS-017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 custLinFactNeighborX="-3873" custLinFactNeighborY="-5464"/>
      <dgm:spPr>
        <a:prstGeom prst="rect">
          <a:avLst/>
        </a:prstGeom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476261" y="460948"/>
          <a:ext cx="2194559" cy="2468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137692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Malik Rashid Ali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SP21-BCS-041</a:t>
          </a:r>
        </a:p>
      </dsp:txBody>
      <dsp:txXfrm>
        <a:off x="1376923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137692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23096" y="368939"/>
          <a:ext cx="2194559" cy="2468883"/>
        </a:xfrm>
        <a:prstGeom prst="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188975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M. AHMAD RAZA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SP21-BCS-003</a:t>
          </a:r>
        </a:p>
      </dsp:txBody>
      <dsp:txXfrm>
        <a:off x="4188975" y="3081438"/>
        <a:ext cx="2393235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100365" y="460948"/>
          <a:ext cx="2194559" cy="2468883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00102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DEEPAK KUMAR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SP21-BCS-017</a:t>
          </a:r>
        </a:p>
      </dsp:txBody>
      <dsp:txXfrm>
        <a:off x="7001027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00102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Comsians Social media app</a:t>
            </a:r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389029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19/6/2022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33ADB6FB-7FF3-4389-9AD4-2C010544F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083" y="2088425"/>
            <a:ext cx="2180492" cy="2681149"/>
          </a:xfrm>
          <a:prstGeom prst="rect">
            <a:avLst/>
          </a:prstGeom>
        </p:spPr>
      </p:pic>
      <p:pic>
        <p:nvPicPr>
          <p:cNvPr id="10" name="Picture 9" descr="A picture containing outdoor, person, car, person&#10;&#10;Description automatically generated">
            <a:extLst>
              <a:ext uri="{FF2B5EF4-FFF2-40B4-BE49-F238E27FC236}">
                <a16:creationId xmlns:a16="http://schemas.microsoft.com/office/drawing/2014/main" id="{07750DAD-1305-9D5C-B3C9-DAB8DC8E6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5027" y="2088425"/>
            <a:ext cx="2180492" cy="2681149"/>
          </a:xfrm>
          <a:prstGeom prst="rect">
            <a:avLst/>
          </a:prstGeom>
        </p:spPr>
      </p:pic>
      <p:pic>
        <p:nvPicPr>
          <p:cNvPr id="12" name="Picture 11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55E733F-531A-441A-BFD7-637814158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3133" y="2088425"/>
            <a:ext cx="2180492" cy="26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19/6/2022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08205" y="1778962"/>
            <a:ext cx="3108052" cy="365125"/>
          </a:xfrm>
        </p:spPr>
        <p:txBody>
          <a:bodyPr/>
          <a:lstStyle/>
          <a:p>
            <a:r>
              <a:rPr lang="en-US" dirty="0"/>
              <a:t>Comsians social media app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537" y="1705970"/>
            <a:ext cx="7383440" cy="82255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979" y="3084395"/>
            <a:ext cx="9302041" cy="2335814"/>
          </a:xfrm>
        </p:spPr>
        <p:txBody>
          <a:bodyPr>
            <a:normAutofit/>
          </a:bodyPr>
          <a:lstStyle/>
          <a:p>
            <a:pPr algn="l" rtl="0"/>
            <a:endParaRPr lang="en-US" dirty="0">
              <a:effectLst/>
              <a:latin typeface="-apple-system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-apple-system"/>
              </a:rPr>
              <a:t>Huge communication </a:t>
            </a:r>
            <a:r>
              <a:rPr lang="en-US" sz="2800" dirty="0">
                <a:latin typeface="-apple-system"/>
              </a:rPr>
              <a:t>g</a:t>
            </a:r>
            <a:r>
              <a:rPr lang="en-US" sz="2800" dirty="0">
                <a:effectLst/>
                <a:latin typeface="-apple-system"/>
              </a:rPr>
              <a:t>ap </a:t>
            </a:r>
            <a:r>
              <a:rPr lang="en-US" sz="2800" dirty="0">
                <a:latin typeface="-apple-system"/>
              </a:rPr>
              <a:t>b</a:t>
            </a:r>
            <a:r>
              <a:rPr lang="en-US" sz="2800" dirty="0">
                <a:effectLst/>
                <a:latin typeface="-apple-system"/>
              </a:rPr>
              <a:t>etween </a:t>
            </a:r>
            <a:r>
              <a:rPr lang="en-US" sz="2800" dirty="0">
                <a:latin typeface="-apple-system"/>
              </a:rPr>
              <a:t>t</a:t>
            </a:r>
            <a:r>
              <a:rPr lang="en-US" sz="2800" dirty="0">
                <a:effectLst/>
                <a:latin typeface="-apple-system"/>
              </a:rPr>
              <a:t>wo </a:t>
            </a:r>
            <a:r>
              <a:rPr lang="en-US" sz="2800" dirty="0">
                <a:latin typeface="-apple-system"/>
              </a:rPr>
              <a:t>p</a:t>
            </a:r>
            <a:r>
              <a:rPr lang="en-US" sz="2800" dirty="0">
                <a:effectLst/>
                <a:latin typeface="-apple-system"/>
              </a:rPr>
              <a:t>eople.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-apple-system"/>
              </a:rPr>
              <a:t>Global connection from strangers.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Structured directions from one person to another</a:t>
            </a:r>
            <a:endParaRPr lang="en-US" sz="280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32" y="854118"/>
            <a:ext cx="5833872" cy="1388114"/>
          </a:xfrm>
        </p:spPr>
        <p:txBody>
          <a:bodyPr/>
          <a:lstStyle/>
          <a:p>
            <a:pPr algn="l"/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6432" y="3056717"/>
            <a:ext cx="8555490" cy="3118104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-apple-system"/>
              </a:rPr>
              <a:t>Friends got connected irrespective of their cultures, ethnicity and any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Suggestions from friends of friends.</a:t>
            </a:r>
            <a:endParaRPr lang="en-US" sz="2800" dirty="0">
              <a:solidFill>
                <a:srgbClr val="FFFFFF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 structured shortest path decided from one city to another.</a:t>
            </a:r>
            <a:endParaRPr lang="en-US" sz="2800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19/6/2022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28808" y="1858359"/>
            <a:ext cx="2949258" cy="365125"/>
          </a:xfrm>
        </p:spPr>
        <p:txBody>
          <a:bodyPr/>
          <a:lstStyle/>
          <a:p>
            <a:r>
              <a:rPr lang="en-US" dirty="0"/>
              <a:t>Comsians social media 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01679"/>
            <a:ext cx="7274803" cy="849080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>
                <a:effectLst/>
                <a:latin typeface="-apple-system"/>
              </a:rPr>
            </a:br>
            <a:r>
              <a:rPr lang="en-US" sz="5300" dirty="0">
                <a:effectLst/>
                <a:latin typeface="-apple-system"/>
              </a:rPr>
              <a:t>DATA STRUCTURES WE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168271"/>
            <a:ext cx="6190488" cy="33467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2D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19/6/2022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Comsians social media app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01679"/>
            <a:ext cx="7274803" cy="849080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ALGORITHMS </a:t>
            </a:r>
            <a:r>
              <a:rPr lang="en-US" sz="5300" dirty="0">
                <a:effectLst/>
                <a:latin typeface="-apple-system"/>
              </a:rPr>
              <a:t>WE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168271"/>
            <a:ext cx="6190488" cy="33467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Matrix Sequential 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Dijkstra’s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 Traversals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19/6/2022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Comsians social media app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101" y="682388"/>
            <a:ext cx="10636156" cy="937876"/>
          </a:xfrm>
        </p:spPr>
        <p:txBody>
          <a:bodyPr>
            <a:normAutofit/>
          </a:bodyPr>
          <a:lstStyle/>
          <a:p>
            <a:r>
              <a:rPr lang="en-US" sz="4800" dirty="0"/>
              <a:t>Features from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9176"/>
            <a:ext cx="9144000" cy="427174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End on end and user to user Interaction.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User's can post anything, can see all posts of themselves and also others. User's can also like the posts of other users.</a:t>
            </a:r>
            <a:endParaRPr lang="en-US" sz="28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User's can also get suggestion of adding friends of friends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Visual Representation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0B134B61-093D-8FDC-F78B-94634A3E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132" y="1434905"/>
            <a:ext cx="7132320" cy="5286570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922" y="2606723"/>
            <a:ext cx="10636156" cy="937876"/>
          </a:xfrm>
        </p:spPr>
        <p:txBody>
          <a:bodyPr>
            <a:normAutofit/>
          </a:bodyPr>
          <a:lstStyle/>
          <a:p>
            <a:r>
              <a:rPr lang="en-US" sz="4800" i="0" dirty="0">
                <a:solidFill>
                  <a:srgbClr val="FFFFFF"/>
                </a:solidFill>
                <a:effectLst/>
                <a:latin typeface="-apple-system"/>
              </a:rPr>
              <a:t>LET’S HAVE A REAL-TIME DEMO</a:t>
            </a:r>
            <a:endParaRPr lang="en-US" sz="4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725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80" y="2731146"/>
            <a:ext cx="4434840" cy="816409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Comsians social media app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{88EC6BAD-FD86-4178-ADFE-98D903615717}tf89338750_win32</Template>
  <TotalTime>61</TotalTime>
  <Words>187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Segoe UI</vt:lpstr>
      <vt:lpstr>Univers</vt:lpstr>
      <vt:lpstr>GradientUnivers</vt:lpstr>
      <vt:lpstr>Team</vt:lpstr>
      <vt:lpstr>Problem Statement</vt:lpstr>
      <vt:lpstr>Agenda</vt:lpstr>
      <vt:lpstr> DATA STRUCTURES WE USED</vt:lpstr>
      <vt:lpstr> ALGORITHMS WE USED</vt:lpstr>
      <vt:lpstr>Features from our project</vt:lpstr>
      <vt:lpstr>Visual Representation</vt:lpstr>
      <vt:lpstr>LET’S HAVE A REAL-TIME DEMO</vt:lpstr>
      <vt:lpstr>Any Question?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(SP21-BCS-003)    AHMED RAZA</dc:creator>
  <cp:lastModifiedBy>(SP21-BCS-003)    AHMED RAZA</cp:lastModifiedBy>
  <cp:revision>2</cp:revision>
  <dcterms:created xsi:type="dcterms:W3CDTF">2022-06-19T16:34:14Z</dcterms:created>
  <dcterms:modified xsi:type="dcterms:W3CDTF">2022-06-19T17:36:11Z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