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7DDA-29B4-45A0-B97F-BC7BA397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190FE-F042-4542-A658-8691B0B89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35820-0B9B-48E6-B8F4-5AA6AD30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25C7-5117-4D04-BD9C-146E4BFC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6F72-D61E-420A-9104-C783A2F2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9FF8-C1F8-4F5A-9662-805FF214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664C4-014B-4286-B775-630CC670E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E89E-CF6C-4C85-B6C2-ECE2F540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0D0A-710D-418D-925E-89CAEEB7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D91F-E803-4936-A6C5-5D9C33F0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C0ED5-9748-4DC2-A112-0914C0C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B270-7ED1-40A5-A0D1-2D2437BF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FC42-842C-4DCF-B57D-B4C3F948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3AF2-BF7D-4648-8E9F-19D604A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6CB3-E6EB-4C84-896E-2E895BD6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1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777C-3657-4974-B3F4-698D8521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4AF3-2C54-44B1-A5D1-F68E6564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EB21-1305-4CFF-A5EA-FC86107B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FEB4-63A0-4CE9-8C5C-DBB0CD1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7C15-BD4E-4D90-8FF7-99727247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0549-B5BF-4590-AA12-C52E72C3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6CBED-8D8D-4E62-991A-6F207477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1C48-9278-4BAA-9571-6CD6FB97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3EFE-3608-404B-94C4-7669AB19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BEBA-66F0-47A8-AB96-90EA1C03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C110-B7A6-4947-A896-F0E7DE59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1B09-CAF2-4818-846C-D585A2A83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A92BA-6415-49B9-9016-207D6C81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96354-C6D0-4B79-8E26-1413A650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0B68-EDB7-457F-8854-F71E5566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4AA2-53EB-465F-8B59-F84EDB83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BFFE-8B22-49F9-A083-153B069D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76A95-2256-4EB8-AF25-DA96BF85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EB1D5-A8FA-4801-B48D-F4D552A0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FC2DA-216D-4233-BAE3-C55F4F432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59D7C-B680-452D-BE6B-572B9E9CB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DBEB8-1E47-4B9C-9246-0E45E522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DA5A5-FC80-4885-90E6-48F30F7F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F400B-1427-431B-8330-E45B3BB4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05D4-536B-4926-895D-A3A9821F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E6A01-9B00-4A00-89BF-40A486AF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FB058-BCCD-4EE2-9D80-A1CC3C8A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7B675-8444-4385-B6B6-EB51F4E1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8355C-E2BF-462C-B9DA-02D0C174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513DC-2A00-4E6D-B6B3-E433A27D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F482-1E64-42AA-9FE8-04B85B51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6FD3-73CE-475F-98DF-29D27F1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168C-5C1F-4DEF-B0B4-52D21756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9008-75AA-4541-9144-9E2AED538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6D5F7-71EE-4A57-B4AA-45A28C61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6828D-B48F-4AFE-8C84-91977CA6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892AD-E051-4EC6-B09D-B6F4845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52E7-58D5-469D-97D1-4E6CF129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A57E3-1587-44B3-8E65-F57A5C221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D8605-D790-4B8C-ABAC-B0B1418CE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74D6F-0811-46BE-B0DA-CC92C84A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11F9C-574C-4752-A5CD-443DB2CE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98037-6011-4721-9ACD-9142CF91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241BD-CA66-40CD-AD42-6478E3D6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37AE-B375-4AC2-8BBE-E3F986AC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2209-CE45-4734-AFA5-0B0882C2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3618-CBB6-4C52-82BF-A2CB9A79CE7A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931A-434A-4D0C-9CF6-F001F3B6E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080D-2339-49B0-BD2A-0B0E24320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D647-727A-46AB-B3C4-E24479E0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56DC7-6C12-4BD6-9539-03A08A7D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MINING THE ENIGMA DATASET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0EB7C-C0F9-4FBF-838C-D6DDE26A5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  <a:p>
            <a:pPr algn="l"/>
            <a:r>
              <a:rPr lang="en-US" sz="2000">
                <a:solidFill>
                  <a:srgbClr val="FFFFFF"/>
                </a:solidFill>
              </a:rPr>
              <a:t>Adithya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Deepak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Pit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Ritu</a:t>
            </a:r>
          </a:p>
        </p:txBody>
      </p:sp>
    </p:spTree>
    <p:extLst>
      <p:ext uri="{BB962C8B-B14F-4D97-AF65-F5344CB8AC3E}">
        <p14:creationId xmlns:p14="http://schemas.microsoft.com/office/powerpoint/2010/main" val="2319657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erson with collar shirt&#10;&#10;Description generated with high confidence">
            <a:extLst>
              <a:ext uri="{FF2B5EF4-FFF2-40B4-BE49-F238E27FC236}">
                <a16:creationId xmlns:a16="http://schemas.microsoft.com/office/drawing/2014/main" id="{BCEDA959-FFBC-480F-82BA-3F95A900D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58" y="1114162"/>
            <a:ext cx="6188909" cy="46376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6310FA-01D2-4DBB-9414-90240E06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Government Spending Stagnates During Election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3872B-A933-42B8-BB1D-82C946E4946E}"/>
              </a:ext>
            </a:extLst>
          </p:cNvPr>
          <p:cNvSpPr txBox="1"/>
          <p:nvPr/>
        </p:nvSpPr>
        <p:spPr>
          <a:xfrm>
            <a:off x="8065603" y="5751780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(Years)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2B2CA-160F-48FE-86C5-80F93560776A}"/>
              </a:ext>
            </a:extLst>
          </p:cNvPr>
          <p:cNvSpPr txBox="1"/>
          <p:nvPr/>
        </p:nvSpPr>
        <p:spPr>
          <a:xfrm rot="16200000">
            <a:off x="3297334" y="3048683"/>
            <a:ext cx="392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committed by government per year (dollars)</a:t>
            </a:r>
          </a:p>
        </p:txBody>
      </p:sp>
    </p:spTree>
    <p:extLst>
      <p:ext uri="{BB962C8B-B14F-4D97-AF65-F5344CB8AC3E}">
        <p14:creationId xmlns:p14="http://schemas.microsoft.com/office/powerpoint/2010/main" val="14144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E2369D-9C77-4A3D-AC04-A8947ADD9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9" y="1675227"/>
            <a:ext cx="906020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CCDB1-07B8-42F9-AF2F-EC5103EF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602512"/>
            <a:ext cx="11237073" cy="7857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Government expenditure in 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252903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ACE57-CA4B-4FE0-8162-C5D9A9A75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9" y="1675227"/>
            <a:ext cx="906020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8E626-1657-4883-B0AC-4D5327B4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Companies with lower revenues tend to receive bigger projects</a:t>
            </a:r>
          </a:p>
        </p:txBody>
      </p:sp>
    </p:spTree>
    <p:extLst>
      <p:ext uri="{BB962C8B-B14F-4D97-AF65-F5344CB8AC3E}">
        <p14:creationId xmlns:p14="http://schemas.microsoft.com/office/powerpoint/2010/main" val="69321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F8706B4F-5B18-4AD5-8C63-DCD4ED83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5" b="2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60969ACA-4C65-429A-AA42-781F87E4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5" b="4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2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MINING THE ENIGMA DATASET</vt:lpstr>
      <vt:lpstr>Government Spending Stagnates During Election Years</vt:lpstr>
      <vt:lpstr>Government expenditure in different states</vt:lpstr>
      <vt:lpstr>Companies with lower revenues tend to receive bigger projects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ENIGMA DATASET</dc:title>
  <dc:creator>Deepak Maran</dc:creator>
  <cp:lastModifiedBy>Deepak Maran</cp:lastModifiedBy>
  <cp:revision>9</cp:revision>
  <dcterms:created xsi:type="dcterms:W3CDTF">2017-09-23T12:31:49Z</dcterms:created>
  <dcterms:modified xsi:type="dcterms:W3CDTF">2017-09-23T13:22:26Z</dcterms:modified>
</cp:coreProperties>
</file>