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2.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2" r:id="rId5"/>
    <p:sldId id="263"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6BAFC45-48F1-4388-A08C-F000AC54C4C8}">
          <p14:sldIdLst>
            <p14:sldId id="256"/>
            <p14:sldId id="257"/>
            <p14:sldId id="258"/>
            <p14:sldId id="262"/>
            <p14:sldId id="263"/>
            <p14:sldId id="259"/>
            <p14:sldId id="260"/>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1330"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E588A2-B383-4018-A01D-5D670D00EBAC}" type="datetimeFigureOut">
              <a:rPr lang="en-IN" smtClean="0"/>
              <a:t>31-01-2021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A0277C-4FE9-4258-85E6-CEA6623EFEB4}" type="slidenum">
              <a:rPr lang="en-IN" smtClean="0"/>
              <a:t>‹#›</a:t>
            </a:fld>
            <a:endParaRPr lang="en-IN"/>
          </a:p>
        </p:txBody>
      </p:sp>
    </p:spTree>
    <p:extLst>
      <p:ext uri="{BB962C8B-B14F-4D97-AF65-F5344CB8AC3E}">
        <p14:creationId xmlns:p14="http://schemas.microsoft.com/office/powerpoint/2010/main" val="2449749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F8E15-74B9-479B-BA3D-DE2BA260BA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12C3593-F6F5-4956-8676-1257BAED58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34D95E-FC5E-4DC5-9F2B-B8EAC23D34B2}"/>
              </a:ext>
            </a:extLst>
          </p:cNvPr>
          <p:cNvSpPr>
            <a:spLocks noGrp="1"/>
          </p:cNvSpPr>
          <p:nvPr>
            <p:ph type="dt" sz="half" idx="10"/>
          </p:nvPr>
        </p:nvSpPr>
        <p:spPr/>
        <p:txBody>
          <a:bodyPr/>
          <a:lstStyle/>
          <a:p>
            <a:fld id="{66E1FC57-2217-4EDB-B321-3B6FF8EE6FA1}" type="datetimeFigureOut">
              <a:rPr lang="en-IN" smtClean="0"/>
              <a:t>31-01-2021</a:t>
            </a:fld>
            <a:endParaRPr lang="en-IN"/>
          </a:p>
        </p:txBody>
      </p:sp>
      <p:sp>
        <p:nvSpPr>
          <p:cNvPr id="5" name="Footer Placeholder 4">
            <a:extLst>
              <a:ext uri="{FF2B5EF4-FFF2-40B4-BE49-F238E27FC236}">
                <a16:creationId xmlns:a16="http://schemas.microsoft.com/office/drawing/2014/main" id="{E08413C2-387F-49ED-8946-DA10EB60E4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DF4BB7-51F4-4F0F-BAE2-DE961C49CE74}"/>
              </a:ext>
            </a:extLst>
          </p:cNvPr>
          <p:cNvSpPr>
            <a:spLocks noGrp="1"/>
          </p:cNvSpPr>
          <p:nvPr>
            <p:ph type="sldNum" sz="quarter" idx="12"/>
          </p:nvPr>
        </p:nvSpPr>
        <p:spPr/>
        <p:txBody>
          <a:bodyPr/>
          <a:lstStyle/>
          <a:p>
            <a:fld id="{358C0849-5F95-4653-92F7-87B2BECAB682}" type="slidenum">
              <a:rPr lang="en-IN" smtClean="0"/>
              <a:t>‹#›</a:t>
            </a:fld>
            <a:endParaRPr lang="en-IN"/>
          </a:p>
        </p:txBody>
      </p:sp>
    </p:spTree>
    <p:extLst>
      <p:ext uri="{BB962C8B-B14F-4D97-AF65-F5344CB8AC3E}">
        <p14:creationId xmlns:p14="http://schemas.microsoft.com/office/powerpoint/2010/main" val="2998669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2B6A-78C7-45BB-ABEF-4DC61471568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5A721E-5CD5-40EE-A40C-97CA02DBE4C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4798DD-01DD-40D3-BBE1-2BE899B9F0D0}"/>
              </a:ext>
            </a:extLst>
          </p:cNvPr>
          <p:cNvSpPr>
            <a:spLocks noGrp="1"/>
          </p:cNvSpPr>
          <p:nvPr>
            <p:ph type="dt" sz="half" idx="10"/>
          </p:nvPr>
        </p:nvSpPr>
        <p:spPr/>
        <p:txBody>
          <a:bodyPr/>
          <a:lstStyle/>
          <a:p>
            <a:fld id="{66E1FC57-2217-4EDB-B321-3B6FF8EE6FA1}" type="datetimeFigureOut">
              <a:rPr lang="en-IN" smtClean="0"/>
              <a:t>31-01-2021</a:t>
            </a:fld>
            <a:endParaRPr lang="en-IN"/>
          </a:p>
        </p:txBody>
      </p:sp>
      <p:sp>
        <p:nvSpPr>
          <p:cNvPr id="5" name="Footer Placeholder 4">
            <a:extLst>
              <a:ext uri="{FF2B5EF4-FFF2-40B4-BE49-F238E27FC236}">
                <a16:creationId xmlns:a16="http://schemas.microsoft.com/office/drawing/2014/main" id="{BFE5555E-A8EF-403C-95BA-8DFA8A25E6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1AB66F-9E3B-4B7A-A556-EB04538F5B5F}"/>
              </a:ext>
            </a:extLst>
          </p:cNvPr>
          <p:cNvSpPr>
            <a:spLocks noGrp="1"/>
          </p:cNvSpPr>
          <p:nvPr>
            <p:ph type="sldNum" sz="quarter" idx="12"/>
          </p:nvPr>
        </p:nvSpPr>
        <p:spPr/>
        <p:txBody>
          <a:bodyPr/>
          <a:lstStyle/>
          <a:p>
            <a:fld id="{358C0849-5F95-4653-92F7-87B2BECAB682}" type="slidenum">
              <a:rPr lang="en-IN" smtClean="0"/>
              <a:t>‹#›</a:t>
            </a:fld>
            <a:endParaRPr lang="en-IN"/>
          </a:p>
        </p:txBody>
      </p:sp>
    </p:spTree>
    <p:extLst>
      <p:ext uri="{BB962C8B-B14F-4D97-AF65-F5344CB8AC3E}">
        <p14:creationId xmlns:p14="http://schemas.microsoft.com/office/powerpoint/2010/main" val="1818491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18626A-536B-440F-B091-D77E830267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CE12C8-80FA-4E82-8527-D979D3650BE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C00EE4-4125-41F6-8404-78F0BCC29180}"/>
              </a:ext>
            </a:extLst>
          </p:cNvPr>
          <p:cNvSpPr>
            <a:spLocks noGrp="1"/>
          </p:cNvSpPr>
          <p:nvPr>
            <p:ph type="dt" sz="half" idx="10"/>
          </p:nvPr>
        </p:nvSpPr>
        <p:spPr/>
        <p:txBody>
          <a:bodyPr/>
          <a:lstStyle/>
          <a:p>
            <a:fld id="{66E1FC57-2217-4EDB-B321-3B6FF8EE6FA1}" type="datetimeFigureOut">
              <a:rPr lang="en-IN" smtClean="0"/>
              <a:t>31-01-2021</a:t>
            </a:fld>
            <a:endParaRPr lang="en-IN"/>
          </a:p>
        </p:txBody>
      </p:sp>
      <p:sp>
        <p:nvSpPr>
          <p:cNvPr id="5" name="Footer Placeholder 4">
            <a:extLst>
              <a:ext uri="{FF2B5EF4-FFF2-40B4-BE49-F238E27FC236}">
                <a16:creationId xmlns:a16="http://schemas.microsoft.com/office/drawing/2014/main" id="{2E8B73C3-5553-4C95-821C-47B444AA53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D867AC-BCD3-4988-B1A6-8536C1C55F7B}"/>
              </a:ext>
            </a:extLst>
          </p:cNvPr>
          <p:cNvSpPr>
            <a:spLocks noGrp="1"/>
          </p:cNvSpPr>
          <p:nvPr>
            <p:ph type="sldNum" sz="quarter" idx="12"/>
          </p:nvPr>
        </p:nvSpPr>
        <p:spPr/>
        <p:txBody>
          <a:bodyPr/>
          <a:lstStyle/>
          <a:p>
            <a:fld id="{358C0849-5F95-4653-92F7-87B2BECAB682}" type="slidenum">
              <a:rPr lang="en-IN" smtClean="0"/>
              <a:t>‹#›</a:t>
            </a:fld>
            <a:endParaRPr lang="en-IN"/>
          </a:p>
        </p:txBody>
      </p:sp>
    </p:spTree>
    <p:extLst>
      <p:ext uri="{BB962C8B-B14F-4D97-AF65-F5344CB8AC3E}">
        <p14:creationId xmlns:p14="http://schemas.microsoft.com/office/powerpoint/2010/main" val="2402478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95501-761A-47C2-91F2-2EB0823470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2583A9-D7ED-4C05-80D8-68399628ACD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B4F28E-C0D4-4D40-BE05-7FC8D505DF8F}"/>
              </a:ext>
            </a:extLst>
          </p:cNvPr>
          <p:cNvSpPr>
            <a:spLocks noGrp="1"/>
          </p:cNvSpPr>
          <p:nvPr>
            <p:ph type="dt" sz="half" idx="10"/>
          </p:nvPr>
        </p:nvSpPr>
        <p:spPr/>
        <p:txBody>
          <a:bodyPr/>
          <a:lstStyle/>
          <a:p>
            <a:fld id="{66E1FC57-2217-4EDB-B321-3B6FF8EE6FA1}" type="datetimeFigureOut">
              <a:rPr lang="en-IN" smtClean="0"/>
              <a:t>31-01-2021</a:t>
            </a:fld>
            <a:endParaRPr lang="en-IN"/>
          </a:p>
        </p:txBody>
      </p:sp>
      <p:sp>
        <p:nvSpPr>
          <p:cNvPr id="5" name="Footer Placeholder 4">
            <a:extLst>
              <a:ext uri="{FF2B5EF4-FFF2-40B4-BE49-F238E27FC236}">
                <a16:creationId xmlns:a16="http://schemas.microsoft.com/office/drawing/2014/main" id="{5F3E2AFD-AD71-4D93-8F6C-0822BD46AC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B43F7B-9710-43EB-A0BD-2A653E508226}"/>
              </a:ext>
            </a:extLst>
          </p:cNvPr>
          <p:cNvSpPr>
            <a:spLocks noGrp="1"/>
          </p:cNvSpPr>
          <p:nvPr>
            <p:ph type="sldNum" sz="quarter" idx="12"/>
          </p:nvPr>
        </p:nvSpPr>
        <p:spPr/>
        <p:txBody>
          <a:bodyPr/>
          <a:lstStyle/>
          <a:p>
            <a:fld id="{358C0849-5F95-4653-92F7-87B2BECAB682}" type="slidenum">
              <a:rPr lang="en-IN" smtClean="0"/>
              <a:t>‹#›</a:t>
            </a:fld>
            <a:endParaRPr lang="en-IN"/>
          </a:p>
        </p:txBody>
      </p:sp>
    </p:spTree>
    <p:extLst>
      <p:ext uri="{BB962C8B-B14F-4D97-AF65-F5344CB8AC3E}">
        <p14:creationId xmlns:p14="http://schemas.microsoft.com/office/powerpoint/2010/main" val="279687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B096-A70F-45C2-85E4-19C253D8BC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7805770-09D1-4AAD-AA57-8DEF46B33C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92A9AD4-E9E0-413F-9C51-2B8FE2B158D8}"/>
              </a:ext>
            </a:extLst>
          </p:cNvPr>
          <p:cNvSpPr>
            <a:spLocks noGrp="1"/>
          </p:cNvSpPr>
          <p:nvPr>
            <p:ph type="dt" sz="half" idx="10"/>
          </p:nvPr>
        </p:nvSpPr>
        <p:spPr/>
        <p:txBody>
          <a:bodyPr/>
          <a:lstStyle/>
          <a:p>
            <a:fld id="{66E1FC57-2217-4EDB-B321-3B6FF8EE6FA1}" type="datetimeFigureOut">
              <a:rPr lang="en-IN" smtClean="0"/>
              <a:t>31-01-2021</a:t>
            </a:fld>
            <a:endParaRPr lang="en-IN"/>
          </a:p>
        </p:txBody>
      </p:sp>
      <p:sp>
        <p:nvSpPr>
          <p:cNvPr id="5" name="Footer Placeholder 4">
            <a:extLst>
              <a:ext uri="{FF2B5EF4-FFF2-40B4-BE49-F238E27FC236}">
                <a16:creationId xmlns:a16="http://schemas.microsoft.com/office/drawing/2014/main" id="{CA8AA699-1B67-4D00-8885-2DD93AD5E5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3EA787-3EA6-434A-B6D2-633E1BDD556B}"/>
              </a:ext>
            </a:extLst>
          </p:cNvPr>
          <p:cNvSpPr>
            <a:spLocks noGrp="1"/>
          </p:cNvSpPr>
          <p:nvPr>
            <p:ph type="sldNum" sz="quarter" idx="12"/>
          </p:nvPr>
        </p:nvSpPr>
        <p:spPr/>
        <p:txBody>
          <a:bodyPr/>
          <a:lstStyle/>
          <a:p>
            <a:fld id="{358C0849-5F95-4653-92F7-87B2BECAB682}" type="slidenum">
              <a:rPr lang="en-IN" smtClean="0"/>
              <a:t>‹#›</a:t>
            </a:fld>
            <a:endParaRPr lang="en-IN"/>
          </a:p>
        </p:txBody>
      </p:sp>
    </p:spTree>
    <p:extLst>
      <p:ext uri="{BB962C8B-B14F-4D97-AF65-F5344CB8AC3E}">
        <p14:creationId xmlns:p14="http://schemas.microsoft.com/office/powerpoint/2010/main" val="3246270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7BF51-3B17-4FAF-BC2F-1C4BBE920E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DCD485-F39E-466C-AD3C-BF443200ECF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86BA84-50F5-4775-B9A2-05987F16C2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44659E5-EF7A-40C8-B737-80A3AC79A6D6}"/>
              </a:ext>
            </a:extLst>
          </p:cNvPr>
          <p:cNvSpPr>
            <a:spLocks noGrp="1"/>
          </p:cNvSpPr>
          <p:nvPr>
            <p:ph type="dt" sz="half" idx="10"/>
          </p:nvPr>
        </p:nvSpPr>
        <p:spPr/>
        <p:txBody>
          <a:bodyPr/>
          <a:lstStyle/>
          <a:p>
            <a:fld id="{66E1FC57-2217-4EDB-B321-3B6FF8EE6FA1}" type="datetimeFigureOut">
              <a:rPr lang="en-IN" smtClean="0"/>
              <a:t>31-01-2021</a:t>
            </a:fld>
            <a:endParaRPr lang="en-IN"/>
          </a:p>
        </p:txBody>
      </p:sp>
      <p:sp>
        <p:nvSpPr>
          <p:cNvPr id="6" name="Footer Placeholder 5">
            <a:extLst>
              <a:ext uri="{FF2B5EF4-FFF2-40B4-BE49-F238E27FC236}">
                <a16:creationId xmlns:a16="http://schemas.microsoft.com/office/drawing/2014/main" id="{4F6A05AB-5D1B-4D45-8843-28A3ADF534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F35124-D438-4BA7-9CE0-0F9A2100CC12}"/>
              </a:ext>
            </a:extLst>
          </p:cNvPr>
          <p:cNvSpPr>
            <a:spLocks noGrp="1"/>
          </p:cNvSpPr>
          <p:nvPr>
            <p:ph type="sldNum" sz="quarter" idx="12"/>
          </p:nvPr>
        </p:nvSpPr>
        <p:spPr/>
        <p:txBody>
          <a:bodyPr/>
          <a:lstStyle/>
          <a:p>
            <a:fld id="{358C0849-5F95-4653-92F7-87B2BECAB682}" type="slidenum">
              <a:rPr lang="en-IN" smtClean="0"/>
              <a:t>‹#›</a:t>
            </a:fld>
            <a:endParaRPr lang="en-IN"/>
          </a:p>
        </p:txBody>
      </p:sp>
    </p:spTree>
    <p:extLst>
      <p:ext uri="{BB962C8B-B14F-4D97-AF65-F5344CB8AC3E}">
        <p14:creationId xmlns:p14="http://schemas.microsoft.com/office/powerpoint/2010/main" val="771481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7A3A-FB72-44C7-A20E-A79097B3D76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213955-4095-4011-ABFC-FC84427ED7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DB268F9-B926-4EE0-A2DA-7BB66A303BF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B9B1BAE-1B09-4C8A-A357-F2FAC9FF78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672018E-D970-4409-8510-4B74626BDF4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E01153D-048F-4173-8865-1F055DACB1A7}"/>
              </a:ext>
            </a:extLst>
          </p:cNvPr>
          <p:cNvSpPr>
            <a:spLocks noGrp="1"/>
          </p:cNvSpPr>
          <p:nvPr>
            <p:ph type="dt" sz="half" idx="10"/>
          </p:nvPr>
        </p:nvSpPr>
        <p:spPr/>
        <p:txBody>
          <a:bodyPr/>
          <a:lstStyle/>
          <a:p>
            <a:fld id="{66E1FC57-2217-4EDB-B321-3B6FF8EE6FA1}" type="datetimeFigureOut">
              <a:rPr lang="en-IN" smtClean="0"/>
              <a:t>31-01-2021</a:t>
            </a:fld>
            <a:endParaRPr lang="en-IN"/>
          </a:p>
        </p:txBody>
      </p:sp>
      <p:sp>
        <p:nvSpPr>
          <p:cNvPr id="8" name="Footer Placeholder 7">
            <a:extLst>
              <a:ext uri="{FF2B5EF4-FFF2-40B4-BE49-F238E27FC236}">
                <a16:creationId xmlns:a16="http://schemas.microsoft.com/office/drawing/2014/main" id="{735B1C80-156B-48FA-BFDC-9BFA582D3A0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1390839-42D4-4310-B247-E724A78C1A5C}"/>
              </a:ext>
            </a:extLst>
          </p:cNvPr>
          <p:cNvSpPr>
            <a:spLocks noGrp="1"/>
          </p:cNvSpPr>
          <p:nvPr>
            <p:ph type="sldNum" sz="quarter" idx="12"/>
          </p:nvPr>
        </p:nvSpPr>
        <p:spPr/>
        <p:txBody>
          <a:bodyPr/>
          <a:lstStyle/>
          <a:p>
            <a:fld id="{358C0849-5F95-4653-92F7-87B2BECAB682}" type="slidenum">
              <a:rPr lang="en-IN" smtClean="0"/>
              <a:t>‹#›</a:t>
            </a:fld>
            <a:endParaRPr lang="en-IN"/>
          </a:p>
        </p:txBody>
      </p:sp>
    </p:spTree>
    <p:extLst>
      <p:ext uri="{BB962C8B-B14F-4D97-AF65-F5344CB8AC3E}">
        <p14:creationId xmlns:p14="http://schemas.microsoft.com/office/powerpoint/2010/main" val="3940835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FC43B-B18A-45E0-837C-DD57BA05F8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FBD3F8-A8B3-419A-83CD-B7EBB41E7D3E}"/>
              </a:ext>
            </a:extLst>
          </p:cNvPr>
          <p:cNvSpPr>
            <a:spLocks noGrp="1"/>
          </p:cNvSpPr>
          <p:nvPr>
            <p:ph type="dt" sz="half" idx="10"/>
          </p:nvPr>
        </p:nvSpPr>
        <p:spPr/>
        <p:txBody>
          <a:bodyPr/>
          <a:lstStyle/>
          <a:p>
            <a:fld id="{66E1FC57-2217-4EDB-B321-3B6FF8EE6FA1}" type="datetimeFigureOut">
              <a:rPr lang="en-IN" smtClean="0"/>
              <a:t>31-01-2021</a:t>
            </a:fld>
            <a:endParaRPr lang="en-IN"/>
          </a:p>
        </p:txBody>
      </p:sp>
      <p:sp>
        <p:nvSpPr>
          <p:cNvPr id="4" name="Footer Placeholder 3">
            <a:extLst>
              <a:ext uri="{FF2B5EF4-FFF2-40B4-BE49-F238E27FC236}">
                <a16:creationId xmlns:a16="http://schemas.microsoft.com/office/drawing/2014/main" id="{6E833A10-CECF-4C4E-8E15-5EC9F6C983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D9ED535-C373-407B-8D6D-92B44B20BD3D}"/>
              </a:ext>
            </a:extLst>
          </p:cNvPr>
          <p:cNvSpPr>
            <a:spLocks noGrp="1"/>
          </p:cNvSpPr>
          <p:nvPr>
            <p:ph type="sldNum" sz="quarter" idx="12"/>
          </p:nvPr>
        </p:nvSpPr>
        <p:spPr/>
        <p:txBody>
          <a:bodyPr/>
          <a:lstStyle/>
          <a:p>
            <a:fld id="{358C0849-5F95-4653-92F7-87B2BECAB682}" type="slidenum">
              <a:rPr lang="en-IN" smtClean="0"/>
              <a:t>‹#›</a:t>
            </a:fld>
            <a:endParaRPr lang="en-IN"/>
          </a:p>
        </p:txBody>
      </p:sp>
    </p:spTree>
    <p:extLst>
      <p:ext uri="{BB962C8B-B14F-4D97-AF65-F5344CB8AC3E}">
        <p14:creationId xmlns:p14="http://schemas.microsoft.com/office/powerpoint/2010/main" val="2075149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E50DA0-B254-431A-9547-F2CD8B4056B0}"/>
              </a:ext>
            </a:extLst>
          </p:cNvPr>
          <p:cNvSpPr>
            <a:spLocks noGrp="1"/>
          </p:cNvSpPr>
          <p:nvPr>
            <p:ph type="dt" sz="half" idx="10"/>
          </p:nvPr>
        </p:nvSpPr>
        <p:spPr/>
        <p:txBody>
          <a:bodyPr/>
          <a:lstStyle/>
          <a:p>
            <a:fld id="{66E1FC57-2217-4EDB-B321-3B6FF8EE6FA1}" type="datetimeFigureOut">
              <a:rPr lang="en-IN" smtClean="0"/>
              <a:t>31-01-2021</a:t>
            </a:fld>
            <a:endParaRPr lang="en-IN"/>
          </a:p>
        </p:txBody>
      </p:sp>
      <p:sp>
        <p:nvSpPr>
          <p:cNvPr id="3" name="Footer Placeholder 2">
            <a:extLst>
              <a:ext uri="{FF2B5EF4-FFF2-40B4-BE49-F238E27FC236}">
                <a16:creationId xmlns:a16="http://schemas.microsoft.com/office/drawing/2014/main" id="{641FA6A7-09B2-4237-809E-9D54CCF62C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D4F90FF-CAA1-4A41-A5A0-75604455A8E4}"/>
              </a:ext>
            </a:extLst>
          </p:cNvPr>
          <p:cNvSpPr>
            <a:spLocks noGrp="1"/>
          </p:cNvSpPr>
          <p:nvPr>
            <p:ph type="sldNum" sz="quarter" idx="12"/>
          </p:nvPr>
        </p:nvSpPr>
        <p:spPr/>
        <p:txBody>
          <a:bodyPr/>
          <a:lstStyle/>
          <a:p>
            <a:fld id="{358C0849-5F95-4653-92F7-87B2BECAB682}" type="slidenum">
              <a:rPr lang="en-IN" smtClean="0"/>
              <a:t>‹#›</a:t>
            </a:fld>
            <a:endParaRPr lang="en-IN"/>
          </a:p>
        </p:txBody>
      </p:sp>
    </p:spTree>
    <p:extLst>
      <p:ext uri="{BB962C8B-B14F-4D97-AF65-F5344CB8AC3E}">
        <p14:creationId xmlns:p14="http://schemas.microsoft.com/office/powerpoint/2010/main" val="277620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76DF-7898-4CF7-A7B1-6470EC736F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5819B5-4393-491A-80EA-8214697D31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994F75-A62D-4B4E-A74A-84DFF05CC6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D37712-1FA8-45D4-902D-2F7D6F1AD7FD}"/>
              </a:ext>
            </a:extLst>
          </p:cNvPr>
          <p:cNvSpPr>
            <a:spLocks noGrp="1"/>
          </p:cNvSpPr>
          <p:nvPr>
            <p:ph type="dt" sz="half" idx="10"/>
          </p:nvPr>
        </p:nvSpPr>
        <p:spPr/>
        <p:txBody>
          <a:bodyPr/>
          <a:lstStyle/>
          <a:p>
            <a:fld id="{66E1FC57-2217-4EDB-B321-3B6FF8EE6FA1}" type="datetimeFigureOut">
              <a:rPr lang="en-IN" smtClean="0"/>
              <a:t>31-01-2021</a:t>
            </a:fld>
            <a:endParaRPr lang="en-IN"/>
          </a:p>
        </p:txBody>
      </p:sp>
      <p:sp>
        <p:nvSpPr>
          <p:cNvPr id="6" name="Footer Placeholder 5">
            <a:extLst>
              <a:ext uri="{FF2B5EF4-FFF2-40B4-BE49-F238E27FC236}">
                <a16:creationId xmlns:a16="http://schemas.microsoft.com/office/drawing/2014/main" id="{AA58FEC9-D6C2-4D6F-A76C-98FF5A6554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BC3F21-EFF3-4617-AE00-E7CFC6AFB739}"/>
              </a:ext>
            </a:extLst>
          </p:cNvPr>
          <p:cNvSpPr>
            <a:spLocks noGrp="1"/>
          </p:cNvSpPr>
          <p:nvPr>
            <p:ph type="sldNum" sz="quarter" idx="12"/>
          </p:nvPr>
        </p:nvSpPr>
        <p:spPr/>
        <p:txBody>
          <a:bodyPr/>
          <a:lstStyle/>
          <a:p>
            <a:fld id="{358C0849-5F95-4653-92F7-87B2BECAB682}" type="slidenum">
              <a:rPr lang="en-IN" smtClean="0"/>
              <a:t>‹#›</a:t>
            </a:fld>
            <a:endParaRPr lang="en-IN"/>
          </a:p>
        </p:txBody>
      </p:sp>
    </p:spTree>
    <p:extLst>
      <p:ext uri="{BB962C8B-B14F-4D97-AF65-F5344CB8AC3E}">
        <p14:creationId xmlns:p14="http://schemas.microsoft.com/office/powerpoint/2010/main" val="2642932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D0839-D0DA-4B42-B594-3CB3C37408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08E523-D342-497C-8CD9-39F9522240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AE5119A-8356-4607-91BE-A9E74DC1F4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5E95E1-1BF5-4D3F-AA31-B2F0C5A5821B}"/>
              </a:ext>
            </a:extLst>
          </p:cNvPr>
          <p:cNvSpPr>
            <a:spLocks noGrp="1"/>
          </p:cNvSpPr>
          <p:nvPr>
            <p:ph type="dt" sz="half" idx="10"/>
          </p:nvPr>
        </p:nvSpPr>
        <p:spPr/>
        <p:txBody>
          <a:bodyPr/>
          <a:lstStyle/>
          <a:p>
            <a:fld id="{66E1FC57-2217-4EDB-B321-3B6FF8EE6FA1}" type="datetimeFigureOut">
              <a:rPr lang="en-IN" smtClean="0"/>
              <a:t>31-01-2021</a:t>
            </a:fld>
            <a:endParaRPr lang="en-IN"/>
          </a:p>
        </p:txBody>
      </p:sp>
      <p:sp>
        <p:nvSpPr>
          <p:cNvPr id="6" name="Footer Placeholder 5">
            <a:extLst>
              <a:ext uri="{FF2B5EF4-FFF2-40B4-BE49-F238E27FC236}">
                <a16:creationId xmlns:a16="http://schemas.microsoft.com/office/drawing/2014/main" id="{E8E3DD25-311D-4CC8-AAE3-71BB6B9A03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A718DD-CB0E-4874-97B9-B81E637671DE}"/>
              </a:ext>
            </a:extLst>
          </p:cNvPr>
          <p:cNvSpPr>
            <a:spLocks noGrp="1"/>
          </p:cNvSpPr>
          <p:nvPr>
            <p:ph type="sldNum" sz="quarter" idx="12"/>
          </p:nvPr>
        </p:nvSpPr>
        <p:spPr/>
        <p:txBody>
          <a:bodyPr/>
          <a:lstStyle/>
          <a:p>
            <a:fld id="{358C0849-5F95-4653-92F7-87B2BECAB682}" type="slidenum">
              <a:rPr lang="en-IN" smtClean="0"/>
              <a:t>‹#›</a:t>
            </a:fld>
            <a:endParaRPr lang="en-IN"/>
          </a:p>
        </p:txBody>
      </p:sp>
    </p:spTree>
    <p:extLst>
      <p:ext uri="{BB962C8B-B14F-4D97-AF65-F5344CB8AC3E}">
        <p14:creationId xmlns:p14="http://schemas.microsoft.com/office/powerpoint/2010/main" val="2344176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1A95A2-C40A-4456-8597-9594371F30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B0C474-3C71-41CA-88D9-3572C35ED3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5AE2A4-5E71-4EA5-9694-7B5655C7F4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E1FC57-2217-4EDB-B321-3B6FF8EE6FA1}" type="datetimeFigureOut">
              <a:rPr lang="en-IN" smtClean="0"/>
              <a:t>31-01-2021</a:t>
            </a:fld>
            <a:endParaRPr lang="en-IN"/>
          </a:p>
        </p:txBody>
      </p:sp>
      <p:sp>
        <p:nvSpPr>
          <p:cNvPr id="5" name="Footer Placeholder 4">
            <a:extLst>
              <a:ext uri="{FF2B5EF4-FFF2-40B4-BE49-F238E27FC236}">
                <a16:creationId xmlns:a16="http://schemas.microsoft.com/office/drawing/2014/main" id="{4512AEFF-8523-4974-B7D5-1C54090D72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5A2F8D2-B38C-452F-BCA2-2974619019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8C0849-5F95-4653-92F7-87B2BECAB682}" type="slidenum">
              <a:rPr lang="en-IN" smtClean="0"/>
              <a:t>‹#›</a:t>
            </a:fld>
            <a:endParaRPr lang="en-IN"/>
          </a:p>
        </p:txBody>
      </p:sp>
    </p:spTree>
    <p:extLst>
      <p:ext uri="{BB962C8B-B14F-4D97-AF65-F5344CB8AC3E}">
        <p14:creationId xmlns:p14="http://schemas.microsoft.com/office/powerpoint/2010/main" val="3497403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educative.io/edpresso/what-is-hashing#:~:text=Hashing%20is%20the%20process%20of,value%20or%20simply%2C%20a%20hash."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306EB-603D-43E6-9A1E-F5223FE99302}"/>
              </a:ext>
            </a:extLst>
          </p:cNvPr>
          <p:cNvSpPr>
            <a:spLocks noGrp="1"/>
          </p:cNvSpPr>
          <p:nvPr>
            <p:ph type="ctrTitle"/>
          </p:nvPr>
        </p:nvSpPr>
        <p:spPr>
          <a:xfrm>
            <a:off x="1524000" y="3021114"/>
            <a:ext cx="9144000" cy="2387600"/>
          </a:xfrm>
        </p:spPr>
        <p:txBody>
          <a:bodyPr>
            <a:noAutofit/>
          </a:bodyPr>
          <a:lstStyle/>
          <a:p>
            <a:r>
              <a:rPr lang="en-IN" sz="11500" b="1" u="sng" spc="300" dirty="0">
                <a:solidFill>
                  <a:schemeClr val="bg1"/>
                </a:solidFill>
                <a:highlight>
                  <a:srgbClr val="000000"/>
                </a:highlight>
                <a:latin typeface="Bahnschrift Condensed" panose="020B0502040204020203" pitchFamily="34" charset="0"/>
              </a:rPr>
              <a:t>Hash</a:t>
            </a:r>
            <a:r>
              <a:rPr lang="en-IN" sz="11500" b="1" spc="300" dirty="0">
                <a:solidFill>
                  <a:schemeClr val="bg1"/>
                </a:solidFill>
                <a:highlight>
                  <a:srgbClr val="000000"/>
                </a:highlight>
                <a:latin typeface="Bahnschrift Condensed" panose="020B0502040204020203" pitchFamily="34" charset="0"/>
              </a:rPr>
              <a:t> </a:t>
            </a:r>
            <a:r>
              <a:rPr lang="en-IN" sz="11500" b="1" u="sng" spc="300" dirty="0">
                <a:solidFill>
                  <a:schemeClr val="bg1"/>
                </a:solidFill>
                <a:highlight>
                  <a:srgbClr val="000000"/>
                </a:highlight>
                <a:latin typeface="Bahnschrift Condensed" panose="020B0502040204020203" pitchFamily="34" charset="0"/>
              </a:rPr>
              <a:t>Function</a:t>
            </a:r>
            <a:r>
              <a:rPr lang="en-IN" sz="11500" b="1" spc="300" dirty="0">
                <a:solidFill>
                  <a:schemeClr val="bg1"/>
                </a:solidFill>
                <a:highlight>
                  <a:srgbClr val="000000"/>
                </a:highlight>
                <a:latin typeface="Bahnschrift Condensed" panose="020B0502040204020203" pitchFamily="34" charset="0"/>
              </a:rPr>
              <a:t> in C-</a:t>
            </a:r>
            <a:r>
              <a:rPr lang="en-IN" sz="11500" b="1" dirty="0">
                <a:solidFill>
                  <a:schemeClr val="bg1"/>
                </a:solidFill>
                <a:highlight>
                  <a:srgbClr val="000000"/>
                </a:highlight>
                <a:latin typeface="Bahnschrift Condensed" panose="020B0502040204020203" pitchFamily="34" charset="0"/>
              </a:rPr>
              <a:t>Programming</a:t>
            </a:r>
          </a:p>
        </p:txBody>
      </p:sp>
    </p:spTree>
    <p:extLst>
      <p:ext uri="{BB962C8B-B14F-4D97-AF65-F5344CB8AC3E}">
        <p14:creationId xmlns:p14="http://schemas.microsoft.com/office/powerpoint/2010/main" val="1280167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32B9-AC7F-4551-9D87-CF2C442B752B}"/>
              </a:ext>
            </a:extLst>
          </p:cNvPr>
          <p:cNvSpPr>
            <a:spLocks noGrp="1"/>
          </p:cNvSpPr>
          <p:nvPr>
            <p:ph type="title"/>
          </p:nvPr>
        </p:nvSpPr>
        <p:spPr>
          <a:xfrm>
            <a:off x="838200" y="1441570"/>
            <a:ext cx="10515600" cy="2760040"/>
          </a:xfrm>
        </p:spPr>
        <p:txBody>
          <a:bodyPr>
            <a:normAutofit/>
          </a:bodyPr>
          <a:lstStyle/>
          <a:p>
            <a:pPr algn="ctr"/>
            <a:r>
              <a:rPr lang="en-IN" sz="8000" dirty="0">
                <a:solidFill>
                  <a:schemeClr val="bg1"/>
                </a:solidFill>
                <a:highlight>
                  <a:srgbClr val="000000"/>
                </a:highlight>
                <a:latin typeface="Bahnschrift Condensed" panose="020B0502040204020203" pitchFamily="34" charset="0"/>
                <a:hlinkClick r:id="rId2">
                  <a:extLst>
                    <a:ext uri="{A12FA001-AC4F-418D-AE19-62706E023703}">
                      <ahyp:hlinkClr xmlns:ahyp="http://schemas.microsoft.com/office/drawing/2018/hyperlinkcolor" val="tx"/>
                    </a:ext>
                  </a:extLst>
                </a:hlinkClick>
              </a:rPr>
              <a:t>What is hashing?</a:t>
            </a:r>
            <a:br>
              <a:rPr lang="en-IN" sz="8000" dirty="0">
                <a:solidFill>
                  <a:schemeClr val="bg1"/>
                </a:solidFill>
                <a:highlight>
                  <a:srgbClr val="000000"/>
                </a:highlight>
                <a:latin typeface="Bahnschrift Condensed" panose="020B0502040204020203" pitchFamily="34" charset="0"/>
              </a:rPr>
            </a:br>
            <a:endParaRPr lang="en-IN" sz="8000" dirty="0">
              <a:solidFill>
                <a:schemeClr val="bg1"/>
              </a:solidFill>
              <a:highlight>
                <a:srgbClr val="000000"/>
              </a:highlight>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D25459C3-47BB-46FD-8C8B-B0E119B810ED}"/>
              </a:ext>
            </a:extLst>
          </p:cNvPr>
          <p:cNvSpPr>
            <a:spLocks noGrp="1"/>
          </p:cNvSpPr>
          <p:nvPr>
            <p:ph idx="1"/>
          </p:nvPr>
        </p:nvSpPr>
        <p:spPr>
          <a:xfrm>
            <a:off x="838200" y="3188825"/>
            <a:ext cx="10515600" cy="2444127"/>
          </a:xfrm>
        </p:spPr>
        <p:txBody>
          <a:bodyPr>
            <a:normAutofit/>
          </a:bodyPr>
          <a:lstStyle/>
          <a:p>
            <a:pPr marL="0" indent="0" algn="just">
              <a:buNone/>
            </a:pPr>
            <a:r>
              <a:rPr lang="en-US" sz="5400" b="1" dirty="0">
                <a:solidFill>
                  <a:schemeClr val="bg1"/>
                </a:solidFill>
                <a:highlight>
                  <a:srgbClr val="000000"/>
                </a:highlight>
              </a:rPr>
              <a:t>Hashing</a:t>
            </a:r>
            <a:r>
              <a:rPr lang="en-US" sz="5400" dirty="0">
                <a:solidFill>
                  <a:schemeClr val="bg1"/>
                </a:solidFill>
                <a:highlight>
                  <a:srgbClr val="000000"/>
                </a:highlight>
              </a:rPr>
              <a:t> is the process of converting a given key into another value. </a:t>
            </a:r>
            <a:endParaRPr lang="en-IN" sz="5400" dirty="0">
              <a:solidFill>
                <a:schemeClr val="bg1"/>
              </a:solidFill>
              <a:highlight>
                <a:srgbClr val="000000"/>
              </a:highlight>
            </a:endParaRPr>
          </a:p>
        </p:txBody>
      </p:sp>
    </p:spTree>
    <p:extLst>
      <p:ext uri="{BB962C8B-B14F-4D97-AF65-F5344CB8AC3E}">
        <p14:creationId xmlns:p14="http://schemas.microsoft.com/office/powerpoint/2010/main" val="3523523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x">
            <a:extLst>
              <a:ext uri="{FF2B5EF4-FFF2-40B4-BE49-F238E27FC236}">
                <a16:creationId xmlns:a16="http://schemas.microsoft.com/office/drawing/2014/main" id="{B803BE1F-0DF5-4646-A4EE-69997777FC3C}"/>
              </a:ext>
            </a:extLst>
          </p:cNvPr>
          <p:cNvSpPr>
            <a:spLocks noChangeAspect="1" noChangeArrowheads="1"/>
          </p:cNvSpPr>
          <p:nvPr/>
        </p:nvSpPr>
        <p:spPr bwMode="auto">
          <a:xfrm>
            <a:off x="2773363" y="320675"/>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1" name="Picture 10">
            <a:extLst>
              <a:ext uri="{FF2B5EF4-FFF2-40B4-BE49-F238E27FC236}">
                <a16:creationId xmlns:a16="http://schemas.microsoft.com/office/drawing/2014/main" id="{0B37A582-C4AA-4D8D-AD9E-D8DB6B0C91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87" y="185193"/>
            <a:ext cx="10609423" cy="6527197"/>
          </a:xfrm>
          <a:prstGeom prst="rect">
            <a:avLst/>
          </a:prstGeom>
        </p:spPr>
      </p:pic>
    </p:spTree>
    <p:extLst>
      <p:ext uri="{BB962C8B-B14F-4D97-AF65-F5344CB8AC3E}">
        <p14:creationId xmlns:p14="http://schemas.microsoft.com/office/powerpoint/2010/main" val="4061830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C92EC-B3FF-4E0C-9334-EDA7CA5030A9}"/>
              </a:ext>
            </a:extLst>
          </p:cNvPr>
          <p:cNvSpPr>
            <a:spLocks noGrp="1"/>
          </p:cNvSpPr>
          <p:nvPr>
            <p:ph type="title"/>
          </p:nvPr>
        </p:nvSpPr>
        <p:spPr/>
        <p:txBody>
          <a:bodyPr>
            <a:normAutofit/>
          </a:bodyPr>
          <a:lstStyle/>
          <a:p>
            <a:pPr algn="ctr"/>
            <a:r>
              <a:rPr lang="en-IN" sz="8000" dirty="0">
                <a:solidFill>
                  <a:schemeClr val="bg1"/>
                </a:solidFill>
                <a:highlight>
                  <a:srgbClr val="000000"/>
                </a:highlight>
                <a:latin typeface="Bahnschrift Condensed" panose="020B0502040204020203" pitchFamily="34" charset="0"/>
              </a:rPr>
              <a:t>Types of hashing….</a:t>
            </a:r>
          </a:p>
        </p:txBody>
      </p:sp>
      <p:sp>
        <p:nvSpPr>
          <p:cNvPr id="3" name="Content Placeholder 2">
            <a:extLst>
              <a:ext uri="{FF2B5EF4-FFF2-40B4-BE49-F238E27FC236}">
                <a16:creationId xmlns:a16="http://schemas.microsoft.com/office/drawing/2014/main" id="{1CB68FD0-FE61-4F2B-BADA-E5F83FBBEF6F}"/>
              </a:ext>
            </a:extLst>
          </p:cNvPr>
          <p:cNvSpPr>
            <a:spLocks noGrp="1"/>
          </p:cNvSpPr>
          <p:nvPr>
            <p:ph idx="1"/>
          </p:nvPr>
        </p:nvSpPr>
        <p:spPr/>
        <p:txBody>
          <a:bodyPr>
            <a:normAutofit/>
          </a:bodyPr>
          <a:lstStyle/>
          <a:p>
            <a:pPr algn="just"/>
            <a:r>
              <a:rPr lang="en-US" sz="4400" b="1" dirty="0">
                <a:solidFill>
                  <a:schemeClr val="bg1"/>
                </a:solidFill>
                <a:highlight>
                  <a:srgbClr val="000000"/>
                </a:highlight>
                <a:latin typeface="Bahnschrift Condensed" panose="020B0502040204020203" pitchFamily="34" charset="0"/>
              </a:rPr>
              <a:t>Types of a Hash Function In C</a:t>
            </a:r>
            <a:endParaRPr lang="en-US" sz="4400" dirty="0">
              <a:solidFill>
                <a:schemeClr val="bg1"/>
              </a:solidFill>
              <a:highlight>
                <a:srgbClr val="000000"/>
              </a:highlight>
              <a:latin typeface="Bahnschrift Condensed" panose="020B0502040204020203" pitchFamily="34" charset="0"/>
            </a:endParaRPr>
          </a:p>
          <a:p>
            <a:pPr algn="just"/>
            <a:r>
              <a:rPr lang="en-US" sz="4400" dirty="0">
                <a:solidFill>
                  <a:schemeClr val="bg1"/>
                </a:solidFill>
                <a:highlight>
                  <a:srgbClr val="000000"/>
                </a:highlight>
                <a:latin typeface="Bahnschrift Condensed" panose="020B0502040204020203" pitchFamily="34" charset="0"/>
              </a:rPr>
              <a:t>Division method. In this method, the </a:t>
            </a:r>
            <a:r>
              <a:rPr lang="en-US" sz="4400" b="1" dirty="0">
                <a:solidFill>
                  <a:schemeClr val="bg1"/>
                </a:solidFill>
                <a:highlight>
                  <a:srgbClr val="000000"/>
                </a:highlight>
                <a:latin typeface="Bahnschrift Condensed" panose="020B0502040204020203" pitchFamily="34" charset="0"/>
              </a:rPr>
              <a:t>hash function</a:t>
            </a:r>
            <a:r>
              <a:rPr lang="en-US" sz="4400" dirty="0">
                <a:solidFill>
                  <a:schemeClr val="bg1"/>
                </a:solidFill>
                <a:highlight>
                  <a:srgbClr val="000000"/>
                </a:highlight>
                <a:latin typeface="Bahnschrift Condensed" panose="020B0502040204020203" pitchFamily="34" charset="0"/>
              </a:rPr>
              <a:t> is dependent upon the remainder of a division. ...</a:t>
            </a:r>
          </a:p>
          <a:p>
            <a:pPr algn="just"/>
            <a:r>
              <a:rPr lang="en-US" sz="4400" dirty="0">
                <a:solidFill>
                  <a:schemeClr val="bg1"/>
                </a:solidFill>
                <a:highlight>
                  <a:srgbClr val="000000"/>
                </a:highlight>
                <a:latin typeface="Bahnschrift Condensed" panose="020B0502040204020203" pitchFamily="34" charset="0"/>
              </a:rPr>
              <a:t>Mid Square Method. In this method, the middle part of the squared element is taken as the index. ...</a:t>
            </a:r>
          </a:p>
          <a:p>
            <a:pPr algn="just"/>
            <a:r>
              <a:rPr lang="en-US" sz="4400" dirty="0">
                <a:solidFill>
                  <a:schemeClr val="bg1"/>
                </a:solidFill>
                <a:highlight>
                  <a:srgbClr val="000000"/>
                </a:highlight>
                <a:latin typeface="Bahnschrift Condensed" panose="020B0502040204020203" pitchFamily="34" charset="0"/>
              </a:rPr>
              <a:t>Digit Folding Method.</a:t>
            </a:r>
          </a:p>
          <a:p>
            <a:pPr algn="just"/>
            <a:endParaRPr lang="en-IN" sz="4400" dirty="0">
              <a:solidFill>
                <a:schemeClr val="bg1"/>
              </a:solidFill>
              <a:highlight>
                <a:srgbClr val="000000"/>
              </a:highlight>
              <a:latin typeface="Bahnschrift Condensed" panose="020B0502040204020203" pitchFamily="34" charset="0"/>
            </a:endParaRPr>
          </a:p>
        </p:txBody>
      </p:sp>
    </p:spTree>
    <p:extLst>
      <p:ext uri="{BB962C8B-B14F-4D97-AF65-F5344CB8AC3E}">
        <p14:creationId xmlns:p14="http://schemas.microsoft.com/office/powerpoint/2010/main" val="3515628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E6FA1-3A2C-4236-80D9-374DD08A8DE7}"/>
              </a:ext>
            </a:extLst>
          </p:cNvPr>
          <p:cNvSpPr>
            <a:spLocks noGrp="1"/>
          </p:cNvSpPr>
          <p:nvPr>
            <p:ph type="title"/>
          </p:nvPr>
        </p:nvSpPr>
        <p:spPr>
          <a:xfrm>
            <a:off x="710879" y="272528"/>
            <a:ext cx="10515600" cy="3940657"/>
          </a:xfrm>
        </p:spPr>
        <p:txBody>
          <a:bodyPr>
            <a:normAutofit/>
          </a:bodyPr>
          <a:lstStyle/>
          <a:p>
            <a:pPr algn="ctr"/>
            <a:r>
              <a:rPr lang="en-IN" sz="6600" b="1" dirty="0">
                <a:solidFill>
                  <a:schemeClr val="bg1"/>
                </a:solidFill>
                <a:highlight>
                  <a:srgbClr val="000000"/>
                </a:highlight>
              </a:rPr>
              <a:t>Types of Collision Resolution Techniques</a:t>
            </a:r>
            <a:br>
              <a:rPr lang="en-IN" sz="6600" b="1" dirty="0">
                <a:solidFill>
                  <a:schemeClr val="bg1"/>
                </a:solidFill>
                <a:highlight>
                  <a:srgbClr val="000000"/>
                </a:highlight>
              </a:rPr>
            </a:br>
            <a:endParaRPr lang="en-IN" sz="6600" dirty="0">
              <a:solidFill>
                <a:schemeClr val="bg1"/>
              </a:solidFill>
              <a:highlight>
                <a:srgbClr val="000000"/>
              </a:highlight>
            </a:endParaRPr>
          </a:p>
        </p:txBody>
      </p:sp>
      <p:sp>
        <p:nvSpPr>
          <p:cNvPr id="3" name="Content Placeholder 2">
            <a:extLst>
              <a:ext uri="{FF2B5EF4-FFF2-40B4-BE49-F238E27FC236}">
                <a16:creationId xmlns:a16="http://schemas.microsoft.com/office/drawing/2014/main" id="{B546ECAD-1D42-4A46-8E1B-81B61C0C25A1}"/>
              </a:ext>
            </a:extLst>
          </p:cNvPr>
          <p:cNvSpPr>
            <a:spLocks noGrp="1"/>
          </p:cNvSpPr>
          <p:nvPr>
            <p:ph idx="1"/>
          </p:nvPr>
        </p:nvSpPr>
        <p:spPr>
          <a:xfrm>
            <a:off x="861350" y="3252487"/>
            <a:ext cx="10515600" cy="2947626"/>
          </a:xfrm>
        </p:spPr>
        <p:txBody>
          <a:bodyPr>
            <a:normAutofit/>
          </a:bodyPr>
          <a:lstStyle/>
          <a:p>
            <a:pPr algn="just"/>
            <a:r>
              <a:rPr lang="en-IN" sz="7200" dirty="0">
                <a:solidFill>
                  <a:schemeClr val="bg1"/>
                </a:solidFill>
                <a:highlight>
                  <a:srgbClr val="000000"/>
                </a:highlight>
                <a:latin typeface="Bahnschrift Condensed" panose="020B0502040204020203" pitchFamily="34" charset="0"/>
              </a:rPr>
              <a:t>Chaining</a:t>
            </a:r>
          </a:p>
          <a:p>
            <a:pPr algn="just"/>
            <a:r>
              <a:rPr lang="en-IN" sz="7200" dirty="0">
                <a:solidFill>
                  <a:schemeClr val="bg1"/>
                </a:solidFill>
                <a:highlight>
                  <a:srgbClr val="000000"/>
                </a:highlight>
                <a:latin typeface="Bahnschrift Condensed" panose="020B0502040204020203" pitchFamily="34" charset="0"/>
              </a:rPr>
              <a:t>Open Addressing</a:t>
            </a:r>
          </a:p>
        </p:txBody>
      </p:sp>
    </p:spTree>
    <p:extLst>
      <p:ext uri="{BB962C8B-B14F-4D97-AF65-F5344CB8AC3E}">
        <p14:creationId xmlns:p14="http://schemas.microsoft.com/office/powerpoint/2010/main" val="1512089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B9797-B810-4015-AE34-032483D93A03}"/>
              </a:ext>
            </a:extLst>
          </p:cNvPr>
          <p:cNvSpPr>
            <a:spLocks noGrp="1"/>
          </p:cNvSpPr>
          <p:nvPr>
            <p:ph type="title"/>
          </p:nvPr>
        </p:nvSpPr>
        <p:spPr>
          <a:xfrm>
            <a:off x="838200" y="365125"/>
            <a:ext cx="10515600" cy="1845640"/>
          </a:xfrm>
        </p:spPr>
        <p:txBody>
          <a:bodyPr>
            <a:normAutofit/>
          </a:bodyPr>
          <a:lstStyle/>
          <a:p>
            <a:pPr algn="ctr"/>
            <a:r>
              <a:rPr lang="en-IN" sz="8000" dirty="0">
                <a:solidFill>
                  <a:schemeClr val="bg1"/>
                </a:solidFill>
                <a:highlight>
                  <a:srgbClr val="000000"/>
                </a:highlight>
                <a:latin typeface="Bahnschrift Condensed" panose="020B0502040204020203" pitchFamily="34" charset="0"/>
              </a:rPr>
              <a:t>Disadvantages of </a:t>
            </a:r>
            <a:r>
              <a:rPr lang="en-IN" sz="8000" dirty="0" err="1">
                <a:solidFill>
                  <a:schemeClr val="bg1"/>
                </a:solidFill>
                <a:highlight>
                  <a:srgbClr val="000000"/>
                </a:highlight>
                <a:latin typeface="Bahnschrift Condensed" panose="020B0502040204020203" pitchFamily="34" charset="0"/>
              </a:rPr>
              <a:t>Hasing</a:t>
            </a:r>
            <a:r>
              <a:rPr lang="en-IN" sz="8000" dirty="0">
                <a:solidFill>
                  <a:schemeClr val="bg1"/>
                </a:solidFill>
                <a:highlight>
                  <a:srgbClr val="000000"/>
                </a:highlight>
                <a:latin typeface="Bahnschrift Condensed" panose="020B0502040204020203" pitchFamily="34" charset="0"/>
              </a:rPr>
              <a:t>?</a:t>
            </a:r>
          </a:p>
        </p:txBody>
      </p:sp>
      <p:sp>
        <p:nvSpPr>
          <p:cNvPr id="3" name="Content Placeholder 2">
            <a:extLst>
              <a:ext uri="{FF2B5EF4-FFF2-40B4-BE49-F238E27FC236}">
                <a16:creationId xmlns:a16="http://schemas.microsoft.com/office/drawing/2014/main" id="{03274E1C-DB6E-4EFA-AE53-2CDDBBB11A54}"/>
              </a:ext>
            </a:extLst>
          </p:cNvPr>
          <p:cNvSpPr>
            <a:spLocks noGrp="1"/>
          </p:cNvSpPr>
          <p:nvPr>
            <p:ph idx="1"/>
          </p:nvPr>
        </p:nvSpPr>
        <p:spPr>
          <a:xfrm>
            <a:off x="838200" y="2589556"/>
            <a:ext cx="10515600" cy="4351338"/>
          </a:xfrm>
        </p:spPr>
        <p:txBody>
          <a:bodyPr>
            <a:normAutofit/>
          </a:bodyPr>
          <a:lstStyle/>
          <a:p>
            <a:pPr algn="just"/>
            <a:r>
              <a:rPr lang="en-US" sz="3600" dirty="0">
                <a:solidFill>
                  <a:schemeClr val="bg1"/>
                </a:solidFill>
                <a:highlight>
                  <a:srgbClr val="000000"/>
                </a:highlight>
                <a:latin typeface="Bahnschrift Condensed" panose="020B0502040204020203" pitchFamily="34" charset="0"/>
              </a:rPr>
              <a:t>Hash collisions are practically unavoidable. when hashing a random subset of a large set of possible keys.</a:t>
            </a:r>
          </a:p>
          <a:p>
            <a:pPr algn="just"/>
            <a:r>
              <a:rPr lang="en-US" sz="3600" dirty="0">
                <a:solidFill>
                  <a:schemeClr val="bg1"/>
                </a:solidFill>
                <a:highlight>
                  <a:srgbClr val="000000"/>
                </a:highlight>
                <a:latin typeface="Bahnschrift Condensed" panose="020B0502040204020203" pitchFamily="34" charset="0"/>
              </a:rPr>
              <a:t>Hash tables become quite inefficient when there are many collisions.</a:t>
            </a:r>
          </a:p>
          <a:p>
            <a:pPr algn="just"/>
            <a:r>
              <a:rPr lang="en-US" sz="3600" dirty="0">
                <a:solidFill>
                  <a:schemeClr val="bg1"/>
                </a:solidFill>
                <a:highlight>
                  <a:srgbClr val="000000"/>
                </a:highlight>
                <a:latin typeface="Bahnschrift Condensed" panose="020B0502040204020203" pitchFamily="34" charset="0"/>
              </a:rPr>
              <a:t>Hash table does not allow null values, like hash map.</a:t>
            </a:r>
          </a:p>
          <a:p>
            <a:pPr marL="0" indent="0" algn="just">
              <a:buNone/>
            </a:pPr>
            <a:endParaRPr lang="en-IN" sz="3200" dirty="0">
              <a:solidFill>
                <a:schemeClr val="bg1"/>
              </a:solidFill>
              <a:highlight>
                <a:srgbClr val="000000"/>
              </a:highlight>
            </a:endParaRPr>
          </a:p>
        </p:txBody>
      </p:sp>
    </p:spTree>
    <p:extLst>
      <p:ext uri="{BB962C8B-B14F-4D97-AF65-F5344CB8AC3E}">
        <p14:creationId xmlns:p14="http://schemas.microsoft.com/office/powerpoint/2010/main" val="456414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E0EE-1349-4C5A-9D0C-75AAA3389E4B}"/>
              </a:ext>
            </a:extLst>
          </p:cNvPr>
          <p:cNvSpPr>
            <a:spLocks noGrp="1"/>
          </p:cNvSpPr>
          <p:nvPr>
            <p:ph type="title"/>
          </p:nvPr>
        </p:nvSpPr>
        <p:spPr/>
        <p:txBody>
          <a:bodyPr>
            <a:normAutofit/>
          </a:bodyPr>
          <a:lstStyle/>
          <a:p>
            <a:pPr algn="ctr"/>
            <a:r>
              <a:rPr lang="en-IN" sz="7200" dirty="0">
                <a:solidFill>
                  <a:schemeClr val="bg1"/>
                </a:solidFill>
                <a:highlight>
                  <a:srgbClr val="000000"/>
                </a:highlight>
                <a:latin typeface="Bahnschrift Condensed" panose="020B0502040204020203" pitchFamily="34" charset="0"/>
              </a:rPr>
              <a:t>Why do we use hashing?</a:t>
            </a:r>
          </a:p>
        </p:txBody>
      </p:sp>
      <p:sp>
        <p:nvSpPr>
          <p:cNvPr id="3" name="Content Placeholder 2">
            <a:extLst>
              <a:ext uri="{FF2B5EF4-FFF2-40B4-BE49-F238E27FC236}">
                <a16:creationId xmlns:a16="http://schemas.microsoft.com/office/drawing/2014/main" id="{6DBEF9D3-AC58-464A-A400-E49AB2DA1016}"/>
              </a:ext>
            </a:extLst>
          </p:cNvPr>
          <p:cNvSpPr>
            <a:spLocks noGrp="1"/>
          </p:cNvSpPr>
          <p:nvPr>
            <p:ph idx="1"/>
          </p:nvPr>
        </p:nvSpPr>
        <p:spPr/>
        <p:txBody>
          <a:bodyPr>
            <a:normAutofit lnSpcReduction="10000"/>
          </a:bodyPr>
          <a:lstStyle/>
          <a:p>
            <a:pPr algn="just"/>
            <a:r>
              <a:rPr lang="en-US" sz="4400" dirty="0">
                <a:solidFill>
                  <a:schemeClr val="bg1"/>
                </a:solidFill>
                <a:highlight>
                  <a:srgbClr val="000000"/>
                </a:highlight>
                <a:latin typeface="Bahnschrift Condensed" panose="020B0502040204020203" pitchFamily="34" charset="0"/>
              </a:rPr>
              <a:t>Main advantage is synchronization.</a:t>
            </a:r>
          </a:p>
          <a:p>
            <a:pPr algn="just"/>
            <a:r>
              <a:rPr lang="en-US" sz="4400" dirty="0">
                <a:solidFill>
                  <a:schemeClr val="bg1"/>
                </a:solidFill>
                <a:highlight>
                  <a:srgbClr val="000000"/>
                </a:highlight>
                <a:latin typeface="Bahnschrift Condensed" panose="020B0502040204020203" pitchFamily="34" charset="0"/>
              </a:rPr>
              <a:t>In many situations, hash tables turn out to be more efficient than search trees or any other table lookup structure. For this reason, they are widely used in many kinds of computer software, particularly for associative arrays, database indexing, caches and sets.</a:t>
            </a:r>
          </a:p>
          <a:p>
            <a:pPr algn="just"/>
            <a:endParaRPr lang="en-IN" sz="4400" dirty="0">
              <a:solidFill>
                <a:schemeClr val="bg1"/>
              </a:solidFill>
              <a:highlight>
                <a:srgbClr val="000000"/>
              </a:highlight>
              <a:latin typeface="Bahnschrift Condensed" panose="020B0502040204020203" pitchFamily="34" charset="0"/>
            </a:endParaRPr>
          </a:p>
        </p:txBody>
      </p:sp>
    </p:spTree>
    <p:extLst>
      <p:ext uri="{BB962C8B-B14F-4D97-AF65-F5344CB8AC3E}">
        <p14:creationId xmlns:p14="http://schemas.microsoft.com/office/powerpoint/2010/main" val="2174416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30BA2-F76E-4B94-9E16-751C008CC15E}"/>
              </a:ext>
            </a:extLst>
          </p:cNvPr>
          <p:cNvSpPr>
            <a:spLocks noGrp="1"/>
          </p:cNvSpPr>
          <p:nvPr>
            <p:ph type="title"/>
          </p:nvPr>
        </p:nvSpPr>
        <p:spPr>
          <a:xfrm>
            <a:off x="838200" y="365125"/>
            <a:ext cx="10515600" cy="3419797"/>
          </a:xfrm>
        </p:spPr>
        <p:txBody>
          <a:bodyPr>
            <a:normAutofit/>
          </a:bodyPr>
          <a:lstStyle/>
          <a:p>
            <a:pPr algn="ctr"/>
            <a:r>
              <a:rPr lang="en-IN" sz="11500" dirty="0">
                <a:solidFill>
                  <a:schemeClr val="bg1"/>
                </a:solidFill>
                <a:highlight>
                  <a:srgbClr val="000000"/>
                </a:highlight>
                <a:latin typeface="Bahnschrift Condensed" panose="020B0502040204020203" pitchFamily="34" charset="0"/>
              </a:rPr>
              <a:t>THANK YOU</a:t>
            </a:r>
          </a:p>
        </p:txBody>
      </p:sp>
      <p:sp>
        <p:nvSpPr>
          <p:cNvPr id="3" name="Content Placeholder 2">
            <a:extLst>
              <a:ext uri="{FF2B5EF4-FFF2-40B4-BE49-F238E27FC236}">
                <a16:creationId xmlns:a16="http://schemas.microsoft.com/office/drawing/2014/main" id="{EE3C6970-5465-497D-B87F-16A43FA278A7}"/>
              </a:ext>
            </a:extLst>
          </p:cNvPr>
          <p:cNvSpPr>
            <a:spLocks noGrp="1"/>
          </p:cNvSpPr>
          <p:nvPr>
            <p:ph idx="1"/>
          </p:nvPr>
        </p:nvSpPr>
        <p:spPr>
          <a:xfrm>
            <a:off x="7454097" y="3970115"/>
            <a:ext cx="4583574" cy="2206847"/>
          </a:xfrm>
        </p:spPr>
        <p:txBody>
          <a:bodyPr>
            <a:normAutofit/>
          </a:bodyPr>
          <a:lstStyle/>
          <a:p>
            <a:pPr marL="0" indent="0">
              <a:buNone/>
            </a:pPr>
            <a:r>
              <a:rPr lang="en-IN" dirty="0">
                <a:solidFill>
                  <a:schemeClr val="bg1"/>
                </a:solidFill>
                <a:highlight>
                  <a:srgbClr val="000000"/>
                </a:highlight>
              </a:rPr>
              <a:t>Made By :-</a:t>
            </a:r>
          </a:p>
          <a:p>
            <a:pPr>
              <a:buFont typeface="Wingdings" panose="05000000000000000000" pitchFamily="2" charset="2"/>
              <a:buChar char="Ø"/>
            </a:pPr>
            <a:r>
              <a:rPr lang="en-IN" dirty="0">
                <a:solidFill>
                  <a:schemeClr val="bg1"/>
                </a:solidFill>
                <a:highlight>
                  <a:srgbClr val="000000"/>
                </a:highlight>
              </a:rPr>
              <a:t>Ankit Singh 1JS19cs027</a:t>
            </a:r>
          </a:p>
          <a:p>
            <a:pPr>
              <a:buFont typeface="Wingdings" panose="05000000000000000000" pitchFamily="2" charset="2"/>
              <a:buChar char="Ø"/>
            </a:pPr>
            <a:r>
              <a:rPr lang="en-IN" dirty="0">
                <a:solidFill>
                  <a:schemeClr val="bg1"/>
                </a:solidFill>
                <a:highlight>
                  <a:srgbClr val="000000"/>
                </a:highlight>
              </a:rPr>
              <a:t>Deepak Naidu 1JS19CS049</a:t>
            </a:r>
          </a:p>
          <a:p>
            <a:pPr>
              <a:buFont typeface="Wingdings" panose="05000000000000000000" pitchFamily="2" charset="2"/>
              <a:buChar char="Ø"/>
            </a:pPr>
            <a:r>
              <a:rPr lang="en-IN" dirty="0">
                <a:solidFill>
                  <a:schemeClr val="bg1"/>
                </a:solidFill>
                <a:highlight>
                  <a:srgbClr val="000000"/>
                </a:highlight>
              </a:rPr>
              <a:t>Chirag Verma 1JS19CS046</a:t>
            </a:r>
          </a:p>
        </p:txBody>
      </p:sp>
      <p:sp>
        <p:nvSpPr>
          <p:cNvPr id="4" name="TextBox 3">
            <a:extLst>
              <a:ext uri="{FF2B5EF4-FFF2-40B4-BE49-F238E27FC236}">
                <a16:creationId xmlns:a16="http://schemas.microsoft.com/office/drawing/2014/main" id="{D2B69D62-ED4B-4FCB-BF2F-2669302EC81C}"/>
              </a:ext>
            </a:extLst>
          </p:cNvPr>
          <p:cNvSpPr txBox="1"/>
          <p:nvPr/>
        </p:nvSpPr>
        <p:spPr>
          <a:xfrm>
            <a:off x="289364" y="3611303"/>
            <a:ext cx="3611302" cy="1384995"/>
          </a:xfrm>
          <a:prstGeom prst="rect">
            <a:avLst/>
          </a:prstGeom>
          <a:noFill/>
        </p:spPr>
        <p:txBody>
          <a:bodyPr wrap="square" rtlCol="0">
            <a:spAutoFit/>
          </a:bodyPr>
          <a:lstStyle/>
          <a:p>
            <a:r>
              <a:rPr lang="en-IN" sz="2800" dirty="0">
                <a:solidFill>
                  <a:schemeClr val="bg1"/>
                </a:solidFill>
                <a:highlight>
                  <a:srgbClr val="000000"/>
                </a:highlight>
              </a:rPr>
              <a:t>Under Supervision of:- </a:t>
            </a:r>
          </a:p>
          <a:p>
            <a:r>
              <a:rPr lang="en-IN" sz="2800" dirty="0">
                <a:solidFill>
                  <a:schemeClr val="bg1"/>
                </a:solidFill>
                <a:highlight>
                  <a:srgbClr val="000000"/>
                </a:highlight>
              </a:rPr>
              <a:t>Mrs. Rajeshwari </a:t>
            </a:r>
          </a:p>
          <a:p>
            <a:r>
              <a:rPr lang="en-IN" sz="2800" dirty="0">
                <a:solidFill>
                  <a:schemeClr val="bg1"/>
                </a:solidFill>
                <a:highlight>
                  <a:srgbClr val="000000"/>
                </a:highlight>
              </a:rPr>
              <a:t>(Asst. Professor)</a:t>
            </a:r>
            <a:endParaRPr lang="en-IN" dirty="0">
              <a:solidFill>
                <a:schemeClr val="bg1"/>
              </a:solidFill>
              <a:highlight>
                <a:srgbClr val="000000"/>
              </a:highlight>
            </a:endParaRPr>
          </a:p>
        </p:txBody>
      </p:sp>
    </p:spTree>
    <p:extLst>
      <p:ext uri="{BB962C8B-B14F-4D97-AF65-F5344CB8AC3E}">
        <p14:creationId xmlns:p14="http://schemas.microsoft.com/office/powerpoint/2010/main" val="2412528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226</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Bahnschrift Condensed</vt:lpstr>
      <vt:lpstr>Calibri</vt:lpstr>
      <vt:lpstr>Calibri Light</vt:lpstr>
      <vt:lpstr>Wingdings</vt:lpstr>
      <vt:lpstr>Office Theme</vt:lpstr>
      <vt:lpstr>Hash Function in C-Programming</vt:lpstr>
      <vt:lpstr>What is hashing? </vt:lpstr>
      <vt:lpstr>PowerPoint Presentation</vt:lpstr>
      <vt:lpstr>Types of hashing….</vt:lpstr>
      <vt:lpstr>Types of Collision Resolution Techniques </vt:lpstr>
      <vt:lpstr>Disadvantages of Hasing?</vt:lpstr>
      <vt:lpstr>Why do we use hashing?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Hashing in C-Programming</dc:title>
  <dc:creator>Ankit Singh</dc:creator>
  <cp:lastModifiedBy>Ankit Singh</cp:lastModifiedBy>
  <cp:revision>7</cp:revision>
  <dcterms:created xsi:type="dcterms:W3CDTF">2021-01-31T15:25:59Z</dcterms:created>
  <dcterms:modified xsi:type="dcterms:W3CDTF">2021-01-31T16:18:14Z</dcterms:modified>
</cp:coreProperties>
</file>