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7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124bbeda28052f0" providerId="LiveId" clId="{5F0F677D-7374-4EE0-B840-813BCB811C9A}"/>
    <pc:docChg chg="undo custSel addSld delSld modSld">
      <pc:chgData name="" userId="a124bbeda28052f0" providerId="LiveId" clId="{5F0F677D-7374-4EE0-B840-813BCB811C9A}" dt="2023-06-06T12:55:04.381" v="1261" actId="20577"/>
      <pc:docMkLst>
        <pc:docMk/>
      </pc:docMkLst>
      <pc:sldChg chg="modSp">
        <pc:chgData name="" userId="a124bbeda28052f0" providerId="LiveId" clId="{5F0F677D-7374-4EE0-B840-813BCB811C9A}" dt="2023-06-06T12:11:59.416" v="1035" actId="20577"/>
        <pc:sldMkLst>
          <pc:docMk/>
          <pc:sldMk cId="1098767430" sldId="256"/>
        </pc:sldMkLst>
        <pc:spChg chg="mod">
          <ac:chgData name="" userId="a124bbeda28052f0" providerId="LiveId" clId="{5F0F677D-7374-4EE0-B840-813BCB811C9A}" dt="2023-06-06T12:11:59.416" v="1035" actId="20577"/>
          <ac:spMkLst>
            <pc:docMk/>
            <pc:sldMk cId="1098767430" sldId="256"/>
            <ac:spMk id="4" creationId="{054F1AB5-AE0F-4868-9B6E-F81775F3E09C}"/>
          </ac:spMkLst>
        </pc:spChg>
      </pc:sldChg>
      <pc:sldChg chg="modSp">
        <pc:chgData name="" userId="a124bbeda28052f0" providerId="LiveId" clId="{5F0F677D-7374-4EE0-B840-813BCB811C9A}" dt="2023-06-06T12:30:31.393" v="1129" actId="20577"/>
        <pc:sldMkLst>
          <pc:docMk/>
          <pc:sldMk cId="418377012" sldId="257"/>
        </pc:sldMkLst>
        <pc:spChg chg="mod">
          <ac:chgData name="" userId="a124bbeda28052f0" providerId="LiveId" clId="{5F0F677D-7374-4EE0-B840-813BCB811C9A}" dt="2023-06-06T12:30:31.393" v="1129" actId="20577"/>
          <ac:spMkLst>
            <pc:docMk/>
            <pc:sldMk cId="418377012" sldId="257"/>
            <ac:spMk id="3" creationId="{522D56E9-BB9D-4819-A633-C357DD28CE05}"/>
          </ac:spMkLst>
        </pc:spChg>
      </pc:sldChg>
      <pc:sldChg chg="modSp">
        <pc:chgData name="" userId="a124bbeda28052f0" providerId="LiveId" clId="{5F0F677D-7374-4EE0-B840-813BCB811C9A}" dt="2023-06-06T12:25:41.626" v="1078" actId="20577"/>
        <pc:sldMkLst>
          <pc:docMk/>
          <pc:sldMk cId="2621356450" sldId="258"/>
        </pc:sldMkLst>
        <pc:spChg chg="mod">
          <ac:chgData name="" userId="a124bbeda28052f0" providerId="LiveId" clId="{5F0F677D-7374-4EE0-B840-813BCB811C9A}" dt="2023-06-06T12:25:41.626" v="1078" actId="20577"/>
          <ac:spMkLst>
            <pc:docMk/>
            <pc:sldMk cId="2621356450" sldId="258"/>
            <ac:spMk id="6" creationId="{70292E6A-3398-43D5-954F-66EAA4793B22}"/>
          </ac:spMkLst>
        </pc:spChg>
      </pc:sldChg>
      <pc:sldChg chg="modSp">
        <pc:chgData name="" userId="a124bbeda28052f0" providerId="LiveId" clId="{5F0F677D-7374-4EE0-B840-813BCB811C9A}" dt="2023-06-06T09:29:00.135" v="802" actId="20577"/>
        <pc:sldMkLst>
          <pc:docMk/>
          <pc:sldMk cId="2605858040" sldId="259"/>
        </pc:sldMkLst>
        <pc:spChg chg="mod">
          <ac:chgData name="" userId="a124bbeda28052f0" providerId="LiveId" clId="{5F0F677D-7374-4EE0-B840-813BCB811C9A}" dt="2023-06-06T09:29:00.135" v="802" actId="20577"/>
          <ac:spMkLst>
            <pc:docMk/>
            <pc:sldMk cId="2605858040" sldId="259"/>
            <ac:spMk id="3" creationId="{F3875422-E998-453D-815B-45667402FB11}"/>
          </ac:spMkLst>
        </pc:spChg>
      </pc:sldChg>
      <pc:sldChg chg="modSp">
        <pc:chgData name="" userId="a124bbeda28052f0" providerId="LiveId" clId="{5F0F677D-7374-4EE0-B840-813BCB811C9A}" dt="2023-06-06T12:55:04.381" v="1261" actId="20577"/>
        <pc:sldMkLst>
          <pc:docMk/>
          <pc:sldMk cId="1939313931" sldId="260"/>
        </pc:sldMkLst>
        <pc:spChg chg="mod">
          <ac:chgData name="" userId="a124bbeda28052f0" providerId="LiveId" clId="{5F0F677D-7374-4EE0-B840-813BCB811C9A}" dt="2023-06-06T12:55:04.381" v="1261" actId="20577"/>
          <ac:spMkLst>
            <pc:docMk/>
            <pc:sldMk cId="1939313931" sldId="260"/>
            <ac:spMk id="3" creationId="{E4D02A31-33C1-43FC-BAD6-AC4E642E6DBA}"/>
          </ac:spMkLst>
        </pc:spChg>
      </pc:sldChg>
      <pc:sldChg chg="addSp delSp modSp del">
        <pc:chgData name="" userId="a124bbeda28052f0" providerId="LiveId" clId="{5F0F677D-7374-4EE0-B840-813BCB811C9A}" dt="2023-06-06T11:42:11.186" v="888" actId="2696"/>
        <pc:sldMkLst>
          <pc:docMk/>
          <pc:sldMk cId="3809078132" sldId="261"/>
        </pc:sldMkLst>
        <pc:spChg chg="add mod">
          <ac:chgData name="" userId="a124bbeda28052f0" providerId="LiveId" clId="{5F0F677D-7374-4EE0-B840-813BCB811C9A}" dt="2023-06-06T09:29:11.811" v="804" actId="478"/>
          <ac:spMkLst>
            <pc:docMk/>
            <pc:sldMk cId="3809078132" sldId="261"/>
            <ac:spMk id="4" creationId="{08B57236-933A-4AAB-910A-4D83ED462E79}"/>
          </ac:spMkLst>
        </pc:spChg>
        <pc:graphicFrameChg chg="del modGraphic">
          <ac:chgData name="" userId="a124bbeda28052f0" providerId="LiveId" clId="{5F0F677D-7374-4EE0-B840-813BCB811C9A}" dt="2023-06-06T09:29:11.811" v="804" actId="478"/>
          <ac:graphicFrameMkLst>
            <pc:docMk/>
            <pc:sldMk cId="3809078132" sldId="261"/>
            <ac:graphicFrameMk id="6" creationId="{C06E9E4C-CDE7-4690-9034-BD6E552A7805}"/>
          </ac:graphicFrameMkLst>
        </pc:graphicFrameChg>
      </pc:sldChg>
      <pc:sldChg chg="modSp">
        <pc:chgData name="" userId="a124bbeda28052f0" providerId="LiveId" clId="{5F0F677D-7374-4EE0-B840-813BCB811C9A}" dt="2023-06-06T09:27:50.732" v="786" actId="20577"/>
        <pc:sldMkLst>
          <pc:docMk/>
          <pc:sldMk cId="2078165261" sldId="262"/>
        </pc:sldMkLst>
        <pc:spChg chg="mod">
          <ac:chgData name="" userId="a124bbeda28052f0" providerId="LiveId" clId="{5F0F677D-7374-4EE0-B840-813BCB811C9A}" dt="2023-06-06T09:26:37.993" v="654"/>
          <ac:spMkLst>
            <pc:docMk/>
            <pc:sldMk cId="2078165261" sldId="262"/>
            <ac:spMk id="2" creationId="{0D740033-0036-46BB-9D53-339E3E8D3468}"/>
          </ac:spMkLst>
        </pc:spChg>
        <pc:spChg chg="mod">
          <ac:chgData name="" userId="a124bbeda28052f0" providerId="LiveId" clId="{5F0F677D-7374-4EE0-B840-813BCB811C9A}" dt="2023-06-06T09:27:50.732" v="786" actId="20577"/>
          <ac:spMkLst>
            <pc:docMk/>
            <pc:sldMk cId="2078165261" sldId="262"/>
            <ac:spMk id="3" creationId="{6A6607D2-BE9F-489B-BCE3-ED39B1825925}"/>
          </ac:spMkLst>
        </pc:spChg>
      </pc:sldChg>
      <pc:sldChg chg="addSp delSp modSp add">
        <pc:chgData name="" userId="a124bbeda28052f0" providerId="LiveId" clId="{5F0F677D-7374-4EE0-B840-813BCB811C9A}" dt="2023-06-06T12:13:39.317" v="1038" actId="122"/>
        <pc:sldMkLst>
          <pc:docMk/>
          <pc:sldMk cId="957837394" sldId="263"/>
        </pc:sldMkLst>
        <pc:spChg chg="del mod">
          <ac:chgData name="" userId="a124bbeda28052f0" providerId="LiveId" clId="{5F0F677D-7374-4EE0-B840-813BCB811C9A}" dt="2023-06-06T12:08:08.313" v="930" actId="478"/>
          <ac:spMkLst>
            <pc:docMk/>
            <pc:sldMk cId="957837394" sldId="263"/>
            <ac:spMk id="2" creationId="{119DDE51-602B-43C4-91F7-0D8B585803F7}"/>
          </ac:spMkLst>
        </pc:spChg>
        <pc:spChg chg="del">
          <ac:chgData name="" userId="a124bbeda28052f0" providerId="LiveId" clId="{5F0F677D-7374-4EE0-B840-813BCB811C9A}" dt="2023-06-06T12:05:29.547" v="915"/>
          <ac:spMkLst>
            <pc:docMk/>
            <pc:sldMk cId="957837394" sldId="263"/>
            <ac:spMk id="3" creationId="{27BAFEC1-42BD-4371-990F-C7ED9AA38E6F}"/>
          </ac:spMkLst>
        </pc:spChg>
        <pc:spChg chg="add del mod">
          <ac:chgData name="" userId="a124bbeda28052f0" providerId="LiveId" clId="{5F0F677D-7374-4EE0-B840-813BCB811C9A}" dt="2023-06-06T12:07:49.811" v="925"/>
          <ac:spMkLst>
            <pc:docMk/>
            <pc:sldMk cId="957837394" sldId="263"/>
            <ac:spMk id="6" creationId="{D8C5E18B-19FA-40A9-9E41-33AF8BF4C8AC}"/>
          </ac:spMkLst>
        </pc:spChg>
        <pc:graphicFrameChg chg="add del mod modGraphic">
          <ac:chgData name="" userId="a124bbeda28052f0" providerId="LiveId" clId="{5F0F677D-7374-4EE0-B840-813BCB811C9A}" dt="2023-06-06T12:07:28.008" v="924" actId="478"/>
          <ac:graphicFrameMkLst>
            <pc:docMk/>
            <pc:sldMk cId="957837394" sldId="263"/>
            <ac:graphicFrameMk id="4" creationId="{022A03DF-7024-47C8-9D4F-C87D4A85CEC6}"/>
          </ac:graphicFrameMkLst>
        </pc:graphicFrameChg>
        <pc:graphicFrameChg chg="add mod modGraphic">
          <ac:chgData name="" userId="a124bbeda28052f0" providerId="LiveId" clId="{5F0F677D-7374-4EE0-B840-813BCB811C9A}" dt="2023-06-06T12:13:39.317" v="1038" actId="122"/>
          <ac:graphicFrameMkLst>
            <pc:docMk/>
            <pc:sldMk cId="957837394" sldId="263"/>
            <ac:graphicFrameMk id="7" creationId="{19179806-8BF7-43AA-9906-CC69786AA3D7}"/>
          </ac:graphicFrameMkLst>
        </pc:graphicFrameChg>
      </pc:sldChg>
      <pc:sldChg chg="del">
        <pc:chgData name="" userId="a124bbeda28052f0" providerId="LiveId" clId="{5F0F677D-7374-4EE0-B840-813BCB811C9A}" dt="2023-06-06T09:27:57.789" v="787" actId="2696"/>
        <pc:sldMkLst>
          <pc:docMk/>
          <pc:sldMk cId="2564046485" sldId="263"/>
        </pc:sldMkLst>
      </pc:sldChg>
      <pc:sldChg chg="del">
        <pc:chgData name="" userId="a124bbeda28052f0" providerId="LiveId" clId="{5F0F677D-7374-4EE0-B840-813BCB811C9A}" dt="2023-06-06T09:28:00.782" v="788" actId="2696"/>
        <pc:sldMkLst>
          <pc:docMk/>
          <pc:sldMk cId="600709817" sldId="264"/>
        </pc:sldMkLst>
      </pc:sldChg>
      <pc:sldChg chg="modSp del">
        <pc:chgData name="" userId="a124bbeda28052f0" providerId="LiveId" clId="{5F0F677D-7374-4EE0-B840-813BCB811C9A}" dt="2023-06-06T09:28:35.862" v="790" actId="2696"/>
        <pc:sldMkLst>
          <pc:docMk/>
          <pc:sldMk cId="4057366714" sldId="265"/>
        </pc:sldMkLst>
        <pc:spChg chg="mod">
          <ac:chgData name="" userId="a124bbeda28052f0" providerId="LiveId" clId="{5F0F677D-7374-4EE0-B840-813BCB811C9A}" dt="2023-06-06T09:28:30.542" v="789" actId="20577"/>
          <ac:spMkLst>
            <pc:docMk/>
            <pc:sldMk cId="4057366714" sldId="265"/>
            <ac:spMk id="3" creationId="{E9070F57-91BF-4878-B7FE-7AB5C4838B03}"/>
          </ac:spMkLst>
        </pc:spChg>
      </pc:sldChg>
    </pc:docChg>
  </pc:docChgLst>
  <pc:docChgLst>
    <pc:chgData userId="a124bbeda28052f0" providerId="LiveId" clId="{B7C10C7D-D5C1-48E8-8CEC-8112E22E92EF}"/>
    <pc:docChg chg="modSld">
      <pc:chgData name="" userId="a124bbeda28052f0" providerId="LiveId" clId="{B7C10C7D-D5C1-48E8-8CEC-8112E22E92EF}" dt="2023-05-15T13:17:08.573" v="110" actId="14734"/>
      <pc:docMkLst>
        <pc:docMk/>
      </pc:docMkLst>
      <pc:sldChg chg="modSp">
        <pc:chgData name="" userId="a124bbeda28052f0" providerId="LiveId" clId="{B7C10C7D-D5C1-48E8-8CEC-8112E22E92EF}" dt="2023-05-15T12:29:49.744" v="97" actId="20577"/>
        <pc:sldMkLst>
          <pc:docMk/>
          <pc:sldMk cId="1098767430" sldId="256"/>
        </pc:sldMkLst>
        <pc:spChg chg="mod">
          <ac:chgData name="" userId="a124bbeda28052f0" providerId="LiveId" clId="{B7C10C7D-D5C1-48E8-8CEC-8112E22E92EF}" dt="2023-05-15T12:29:49.744" v="97" actId="20577"/>
          <ac:spMkLst>
            <pc:docMk/>
            <pc:sldMk cId="1098767430" sldId="256"/>
            <ac:spMk id="4" creationId="{054F1AB5-AE0F-4868-9B6E-F81775F3E09C}"/>
          </ac:spMkLst>
        </pc:spChg>
      </pc:sldChg>
      <pc:sldChg chg="modSp">
        <pc:chgData name="" userId="a124bbeda28052f0" providerId="LiveId" clId="{B7C10C7D-D5C1-48E8-8CEC-8112E22E92EF}" dt="2023-05-15T12:36:44.051" v="103" actId="20577"/>
        <pc:sldMkLst>
          <pc:docMk/>
          <pc:sldMk cId="2621356450" sldId="258"/>
        </pc:sldMkLst>
        <pc:spChg chg="mod">
          <ac:chgData name="" userId="a124bbeda28052f0" providerId="LiveId" clId="{B7C10C7D-D5C1-48E8-8CEC-8112E22E92EF}" dt="2023-05-15T12:36:44.051" v="103" actId="20577"/>
          <ac:spMkLst>
            <pc:docMk/>
            <pc:sldMk cId="2621356450" sldId="258"/>
            <ac:spMk id="6" creationId="{70292E6A-3398-43D5-954F-66EAA4793B22}"/>
          </ac:spMkLst>
        </pc:spChg>
      </pc:sldChg>
      <pc:sldChg chg="modSp">
        <pc:chgData name="" userId="a124bbeda28052f0" providerId="LiveId" clId="{B7C10C7D-D5C1-48E8-8CEC-8112E22E92EF}" dt="2023-05-14T12:00:58.611" v="82" actId="5793"/>
        <pc:sldMkLst>
          <pc:docMk/>
          <pc:sldMk cId="1939313931" sldId="260"/>
        </pc:sldMkLst>
        <pc:spChg chg="mod">
          <ac:chgData name="" userId="a124bbeda28052f0" providerId="LiveId" clId="{B7C10C7D-D5C1-48E8-8CEC-8112E22E92EF}" dt="2023-05-14T12:00:58.611" v="82" actId="5793"/>
          <ac:spMkLst>
            <pc:docMk/>
            <pc:sldMk cId="1939313931" sldId="260"/>
            <ac:spMk id="3" creationId="{E4D02A31-33C1-43FC-BAD6-AC4E642E6DBA}"/>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62A81A-3438-4E59-A452-6F8027DDB35C}" type="datetimeFigureOut">
              <a:rPr lang="en-IN" smtClean="0"/>
              <a:t>15-09-2023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1BD9913-18C0-43BD-9D62-CBD9AF1A5C4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103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62A81A-3438-4E59-A452-6F8027DDB35C}"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0362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4091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546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1790343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9844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469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819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693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2A81A-3438-4E59-A452-6F8027DDB35C}"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1243310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2A81A-3438-4E59-A452-6F8027DDB35C}"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D9913-18C0-43BD-9D62-CBD9AF1A5C4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78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2A81A-3438-4E59-A452-6F8027DDB35C}"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228430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62A81A-3438-4E59-A452-6F8027DDB35C}" type="datetimeFigureOut">
              <a:rPr lang="en-IN" smtClean="0"/>
              <a:t>15-09-2023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BD9913-18C0-43BD-9D62-CBD9AF1A5C4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717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62A81A-3438-4E59-A452-6F8027DDB35C}" type="datetimeFigureOut">
              <a:rPr lang="en-IN" smtClean="0"/>
              <a:t>15-09-2023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BD9913-18C0-43BD-9D62-CBD9AF1A5C4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23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2A81A-3438-4E59-A452-6F8027DDB35C}" type="datetimeFigureOut">
              <a:rPr lang="en-IN" smtClean="0"/>
              <a:t>15-09-2023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98523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62A81A-3438-4E59-A452-6F8027DDB35C}"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79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62A81A-3438-4E59-A452-6F8027DDB35C}"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D9913-18C0-43BD-9D62-CBD9AF1A5C45}" type="slidenum">
              <a:rPr lang="en-IN" smtClean="0"/>
              <a:t>‹#›</a:t>
            </a:fld>
            <a:endParaRPr lang="en-IN"/>
          </a:p>
        </p:txBody>
      </p:sp>
    </p:spTree>
    <p:extLst>
      <p:ext uri="{BB962C8B-B14F-4D97-AF65-F5344CB8AC3E}">
        <p14:creationId xmlns:p14="http://schemas.microsoft.com/office/powerpoint/2010/main" val="2822940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62A81A-3438-4E59-A452-6F8027DDB35C}" type="datetimeFigureOut">
              <a:rPr lang="en-IN" smtClean="0"/>
              <a:t>15-09-2023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BD9913-18C0-43BD-9D62-CBD9AF1A5C45}" type="slidenum">
              <a:rPr lang="en-IN" smtClean="0"/>
              <a:t>‹#›</a:t>
            </a:fld>
            <a:endParaRPr lang="en-IN"/>
          </a:p>
        </p:txBody>
      </p:sp>
    </p:spTree>
    <p:extLst>
      <p:ext uri="{BB962C8B-B14F-4D97-AF65-F5344CB8AC3E}">
        <p14:creationId xmlns:p14="http://schemas.microsoft.com/office/powerpoint/2010/main" val="34988051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4F1AB5-AE0F-4868-9B6E-F81775F3E09C}"/>
              </a:ext>
            </a:extLst>
          </p:cNvPr>
          <p:cNvSpPr/>
          <p:nvPr/>
        </p:nvSpPr>
        <p:spPr>
          <a:xfrm>
            <a:off x="2497394" y="1537418"/>
            <a:ext cx="7403689" cy="3539430"/>
          </a:xfrm>
          <a:prstGeom prst="rect">
            <a:avLst/>
          </a:prstGeom>
          <a:noFill/>
        </p:spPr>
        <p:txBody>
          <a:bodyPr wrap="square" lIns="91440" tIns="45720" rIns="91440" bIns="45720">
            <a:spAutoFit/>
          </a:bodyPr>
          <a:lstStyle/>
          <a:p>
            <a:pPr algn="ctr"/>
            <a:r>
              <a:rPr lang="en-US" sz="32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Optimize the power consumption</a:t>
            </a:r>
          </a:p>
          <a:p>
            <a:pPr algn="ctr"/>
            <a:r>
              <a:rPr lang="en-US" sz="32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of Zone 1 based on various environmental and </a:t>
            </a:r>
          </a:p>
          <a:p>
            <a:pPr algn="ctr"/>
            <a:r>
              <a:rPr lang="en-US" sz="32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meteorological factors in </a:t>
            </a:r>
          </a:p>
          <a:p>
            <a:pPr algn="ctr"/>
            <a:r>
              <a:rPr lang="en-US" sz="32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 </a:t>
            </a:r>
            <a:r>
              <a:rPr lang="en-US" sz="32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Wellington, New</a:t>
            </a:r>
            <a:r>
              <a:rPr lang="en-US" sz="32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-Zealand</a:t>
            </a:r>
          </a:p>
          <a:p>
            <a:pPr algn="ctr"/>
            <a:endParaRPr lang="en-US" sz="1600" b="0" cap="none" spc="0" dirty="0">
              <a:ln w="0"/>
              <a:solidFill>
                <a:srgbClr val="FF0000"/>
              </a:solidFill>
              <a:effectLst>
                <a:outerShdw blurRad="38100" dist="25400" dir="5400000" algn="ctr" rotWithShape="0">
                  <a:srgbClr val="6E747A">
                    <a:alpha val="43000"/>
                  </a:srgbClr>
                </a:outerShdw>
              </a:effectLst>
              <a:latin typeface="Arial Black" panose="020B0A04020102020204" pitchFamily="34" charset="0"/>
            </a:endParaRPr>
          </a:p>
          <a:p>
            <a:pPr algn="ctr"/>
            <a:r>
              <a:rPr lang="en-US" sz="1600" b="0" cap="none" spc="0" dirty="0">
                <a:ln w="0"/>
                <a:solidFill>
                  <a:srgbClr val="FF0000"/>
                </a:solidFill>
                <a:effectLst>
                  <a:outerShdw blurRad="38100" dist="25400" dir="5400000" algn="ctr" rotWithShape="0">
                    <a:srgbClr val="6E747A">
                      <a:alpha val="43000"/>
                    </a:srgbClr>
                  </a:outerShdw>
                </a:effectLst>
                <a:latin typeface="Arial Black" panose="020B0A04020102020204" pitchFamily="34" charset="0"/>
              </a:rPr>
              <a:t>Date:</a:t>
            </a:r>
            <a:r>
              <a:rPr lang="en-US" sz="1600" dirty="0">
                <a:ln w="0"/>
                <a:solidFill>
                  <a:srgbClr val="FF0000"/>
                </a:solidFill>
                <a:effectLst>
                  <a:outerShdw blurRad="38100" dist="25400" dir="5400000" algn="ctr" rotWithShape="0">
                    <a:srgbClr val="6E747A">
                      <a:alpha val="43000"/>
                    </a:srgbClr>
                  </a:outerShdw>
                </a:effectLst>
                <a:latin typeface="Arial Black" panose="020B0A04020102020204" pitchFamily="34" charset="0"/>
              </a:rPr>
              <a:t>11</a:t>
            </a:r>
            <a:r>
              <a:rPr lang="en-US" sz="1600" b="0" cap="none" spc="0" dirty="0">
                <a:ln w="0"/>
                <a:solidFill>
                  <a:srgbClr val="FF0000"/>
                </a:solidFill>
                <a:effectLst>
                  <a:outerShdw blurRad="38100" dist="25400" dir="5400000" algn="ctr" rotWithShape="0">
                    <a:srgbClr val="6E747A">
                      <a:alpha val="43000"/>
                    </a:srgbClr>
                  </a:outerShdw>
                </a:effectLst>
                <a:latin typeface="Arial Black" panose="020B0A04020102020204" pitchFamily="34" charset="0"/>
              </a:rPr>
              <a:t>-08</a:t>
            </a:r>
            <a:r>
              <a:rPr lang="en-US" sz="1600" dirty="0">
                <a:ln w="0"/>
                <a:solidFill>
                  <a:srgbClr val="FF0000"/>
                </a:solidFill>
                <a:effectLst>
                  <a:outerShdw blurRad="38100" dist="25400" dir="5400000" algn="ctr" rotWithShape="0">
                    <a:srgbClr val="6E747A">
                      <a:alpha val="43000"/>
                    </a:srgbClr>
                  </a:outerShdw>
                </a:effectLst>
                <a:latin typeface="Arial Black" panose="020B0A04020102020204" pitchFamily="34" charset="0"/>
              </a:rPr>
              <a:t>-</a:t>
            </a:r>
            <a:r>
              <a:rPr lang="en-US" sz="1600" b="0" cap="none" spc="0" dirty="0">
                <a:ln w="0"/>
                <a:solidFill>
                  <a:srgbClr val="FF0000"/>
                </a:solidFill>
                <a:effectLst>
                  <a:outerShdw blurRad="38100" dist="25400" dir="5400000" algn="ctr" rotWithShape="0">
                    <a:srgbClr val="6E747A">
                      <a:alpha val="43000"/>
                    </a:srgbClr>
                  </a:outerShdw>
                </a:effectLst>
                <a:latin typeface="Arial Black" panose="020B0A04020102020204" pitchFamily="34" charset="0"/>
              </a:rPr>
              <a:t>2023</a:t>
            </a:r>
          </a:p>
        </p:txBody>
      </p:sp>
    </p:spTree>
    <p:extLst>
      <p:ext uri="{BB962C8B-B14F-4D97-AF65-F5344CB8AC3E}">
        <p14:creationId xmlns:p14="http://schemas.microsoft.com/office/powerpoint/2010/main" val="109876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D56E9-BB9D-4819-A633-C357DD28CE05}"/>
              </a:ext>
            </a:extLst>
          </p:cNvPr>
          <p:cNvSpPr>
            <a:spLocks noGrp="1"/>
          </p:cNvSpPr>
          <p:nvPr>
            <p:ph idx="1"/>
          </p:nvPr>
        </p:nvSpPr>
        <p:spPr/>
        <p:txBody>
          <a:bodyPr>
            <a:normAutofit lnSpcReduction="10000"/>
          </a:bodyPr>
          <a:lstStyle/>
          <a:p>
            <a:pPr algn="ctr"/>
            <a:r>
              <a:rPr lang="en-US" sz="3200" dirty="0"/>
              <a:t>The objective is to develop a machine learning model that can predict the power consumption (Zone 1 Power Consumption) of Wellington, New Zealand based on various environmental and meteorological factors. The goal is to create an accurate predictive model that can assist in managing energy resources efficiently and optimizing power consumption in that zone.</a:t>
            </a:r>
            <a:endParaRPr lang="en-IN" sz="4000" dirty="0"/>
          </a:p>
        </p:txBody>
      </p:sp>
      <p:sp>
        <p:nvSpPr>
          <p:cNvPr id="4" name="Rectangle 3">
            <a:extLst>
              <a:ext uri="{FF2B5EF4-FFF2-40B4-BE49-F238E27FC236}">
                <a16:creationId xmlns:a16="http://schemas.microsoft.com/office/drawing/2014/main" id="{4DA6B5BB-2568-4FC8-B074-A06BB43A8B07}"/>
              </a:ext>
            </a:extLst>
          </p:cNvPr>
          <p:cNvSpPr/>
          <p:nvPr/>
        </p:nvSpPr>
        <p:spPr>
          <a:xfrm>
            <a:off x="2530417" y="746710"/>
            <a:ext cx="749365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Problem Statement</a:t>
            </a:r>
            <a:endPar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spTree>
    <p:extLst>
      <p:ext uri="{BB962C8B-B14F-4D97-AF65-F5344CB8AC3E}">
        <p14:creationId xmlns:p14="http://schemas.microsoft.com/office/powerpoint/2010/main" val="41837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292E6A-3398-43D5-954F-66EAA4793B22}"/>
              </a:ext>
            </a:extLst>
          </p:cNvPr>
          <p:cNvSpPr>
            <a:spLocks noGrp="1"/>
          </p:cNvSpPr>
          <p:nvPr>
            <p:ph idx="1"/>
          </p:nvPr>
        </p:nvSpPr>
        <p:spPr>
          <a:xfrm>
            <a:off x="658761" y="865239"/>
            <a:ext cx="10879645" cy="5619099"/>
          </a:xfrm>
        </p:spPr>
        <p:txBody>
          <a:bodyPr>
            <a:normAutofit fontScale="92500" lnSpcReduction="10000"/>
          </a:bodyPr>
          <a:lstStyle/>
          <a:p>
            <a:r>
              <a:rPr lang="en-US" b="1" dirty="0"/>
              <a:t>Sr no. Serial Number</a:t>
            </a:r>
          </a:p>
          <a:p>
            <a:r>
              <a:rPr lang="en-US" b="1" dirty="0"/>
              <a:t>Temperature:</a:t>
            </a:r>
            <a:r>
              <a:rPr lang="en-US" dirty="0"/>
              <a:t> The temperature in Celsius at the specific location.</a:t>
            </a:r>
          </a:p>
          <a:p>
            <a:r>
              <a:rPr lang="en-US" b="1" dirty="0"/>
              <a:t>Humidity:</a:t>
            </a:r>
            <a:r>
              <a:rPr lang="en-US" dirty="0"/>
              <a:t> The relative humidity percentage at the location. (g.m-3, i.e. units of grams of water vapor per cubic meter of air. )</a:t>
            </a:r>
          </a:p>
          <a:p>
            <a:r>
              <a:rPr lang="en-US" b="1" dirty="0"/>
              <a:t>Wind Speed:</a:t>
            </a:r>
            <a:r>
              <a:rPr lang="en-US" dirty="0"/>
              <a:t> The speed of the wind at the location. (</a:t>
            </a:r>
            <a:r>
              <a:rPr lang="en-IN" dirty="0"/>
              <a:t>nautical mile per hour </a:t>
            </a:r>
            <a:r>
              <a:rPr lang="en-US" dirty="0"/>
              <a:t>)</a:t>
            </a:r>
          </a:p>
          <a:p>
            <a:r>
              <a:rPr lang="en-US" b="1" dirty="0"/>
              <a:t>General Diffuse Flows:</a:t>
            </a:r>
            <a:r>
              <a:rPr lang="en-US" dirty="0"/>
              <a:t> Refer to a specific measurement or calculation related to the amount or intensity of diffuse solar radiation in a particular area. (</a:t>
            </a:r>
            <a:r>
              <a:rPr lang="en-IN" dirty="0" err="1"/>
              <a:t>Mtr</a:t>
            </a:r>
            <a:r>
              <a:rPr lang="en-IN" dirty="0"/>
              <a:t> </a:t>
            </a:r>
            <a:r>
              <a:rPr lang="en-IN" dirty="0" err="1"/>
              <a:t>sqr</a:t>
            </a:r>
            <a:r>
              <a:rPr lang="en-IN" dirty="0"/>
              <a:t> per sec )</a:t>
            </a:r>
            <a:endParaRPr lang="en-US" dirty="0"/>
          </a:p>
          <a:p>
            <a:r>
              <a:rPr lang="en-US" b="1" dirty="0"/>
              <a:t>Diffuse Flows:</a:t>
            </a:r>
            <a:r>
              <a:rPr lang="en-US" dirty="0"/>
              <a:t> The measure of diffuse solar radiation. (</a:t>
            </a:r>
            <a:r>
              <a:rPr lang="en-IN" dirty="0" err="1"/>
              <a:t>Mtr</a:t>
            </a:r>
            <a:r>
              <a:rPr lang="en-IN" dirty="0"/>
              <a:t> </a:t>
            </a:r>
            <a:r>
              <a:rPr lang="en-IN" dirty="0" err="1"/>
              <a:t>sqr</a:t>
            </a:r>
            <a:r>
              <a:rPr lang="en-IN" dirty="0"/>
              <a:t> per sec )</a:t>
            </a:r>
            <a:endParaRPr lang="en-US" dirty="0"/>
          </a:p>
          <a:p>
            <a:r>
              <a:rPr lang="en-US" b="1" dirty="0"/>
              <a:t>Air Quality Index:</a:t>
            </a:r>
            <a:r>
              <a:rPr lang="en-US" dirty="0"/>
              <a:t> An index representing the air quality in the area. (</a:t>
            </a:r>
            <a:r>
              <a:rPr lang="en-IN" dirty="0"/>
              <a:t>particles in micrograms per cubic meter. )</a:t>
            </a:r>
            <a:endParaRPr lang="en-US" dirty="0"/>
          </a:p>
          <a:p>
            <a:r>
              <a:rPr lang="en-US" b="1" dirty="0"/>
              <a:t>Cloudiness:</a:t>
            </a:r>
            <a:r>
              <a:rPr lang="en-US" dirty="0"/>
              <a:t> The level of cloud cover or cloudiness at the location. (1-Yes,0-No)</a:t>
            </a:r>
          </a:p>
          <a:p>
            <a:r>
              <a:rPr lang="en-US" b="1" dirty="0"/>
              <a:t>Zone 1 Power Consumption:</a:t>
            </a:r>
            <a:r>
              <a:rPr lang="en-US" dirty="0"/>
              <a:t> The power consumption in the specific zone, which is the target variable to be predicted. (in KWR-</a:t>
            </a:r>
            <a:r>
              <a:rPr lang="en-US" b="1" dirty="0">
                <a:solidFill>
                  <a:srgbClr val="92D050"/>
                </a:solidFill>
                <a:highlight>
                  <a:srgbClr val="FFFF00"/>
                </a:highlight>
              </a:rPr>
              <a:t> </a:t>
            </a:r>
            <a:r>
              <a:rPr lang="en-US" b="1" dirty="0">
                <a:solidFill>
                  <a:schemeClr val="tx1"/>
                </a:solidFill>
                <a:highlight>
                  <a:srgbClr val="FF0000"/>
                </a:highlight>
              </a:rPr>
              <a:t>Target value</a:t>
            </a:r>
            <a:r>
              <a:rPr lang="en-US" b="1" dirty="0">
                <a:solidFill>
                  <a:srgbClr val="92D050"/>
                </a:solidFill>
                <a:highlight>
                  <a:srgbClr val="FFFF00"/>
                </a:highlight>
              </a:rPr>
              <a:t>)</a:t>
            </a:r>
          </a:p>
          <a:p>
            <a:endParaRPr lang="en-IN" dirty="0"/>
          </a:p>
        </p:txBody>
      </p:sp>
      <p:sp>
        <p:nvSpPr>
          <p:cNvPr id="7" name="TextBox 6">
            <a:extLst>
              <a:ext uri="{FF2B5EF4-FFF2-40B4-BE49-F238E27FC236}">
                <a16:creationId xmlns:a16="http://schemas.microsoft.com/office/drawing/2014/main" id="{993AB962-1090-4025-9E0D-8AF134FD2785}"/>
              </a:ext>
            </a:extLst>
          </p:cNvPr>
          <p:cNvSpPr txBox="1"/>
          <p:nvPr/>
        </p:nvSpPr>
        <p:spPr>
          <a:xfrm>
            <a:off x="1201843" y="413904"/>
            <a:ext cx="10510885" cy="707886"/>
          </a:xfrm>
          <a:prstGeom prst="rect">
            <a:avLst/>
          </a:prstGeom>
          <a:noFill/>
        </p:spPr>
        <p:txBody>
          <a:bodyPr wrap="square" rtlCol="0">
            <a:spAutoFit/>
          </a:bodyPr>
          <a:lstStyle/>
          <a:p>
            <a:pPr algn="ctr"/>
            <a:r>
              <a:rPr lang="en-GB" sz="4000" b="1" dirty="0"/>
              <a:t>Data Dictionary</a:t>
            </a:r>
            <a:endParaRPr lang="en-IN" sz="4000" b="1" dirty="0"/>
          </a:p>
        </p:txBody>
      </p:sp>
    </p:spTree>
    <p:extLst>
      <p:ext uri="{BB962C8B-B14F-4D97-AF65-F5344CB8AC3E}">
        <p14:creationId xmlns:p14="http://schemas.microsoft.com/office/powerpoint/2010/main" val="262135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75422-E998-453D-815B-45667402FB11}"/>
              </a:ext>
            </a:extLst>
          </p:cNvPr>
          <p:cNvSpPr>
            <a:spLocks noGrp="1"/>
          </p:cNvSpPr>
          <p:nvPr>
            <p:ph idx="1"/>
          </p:nvPr>
        </p:nvSpPr>
        <p:spPr/>
        <p:txBody>
          <a:bodyPr/>
          <a:lstStyle/>
          <a:p>
            <a:r>
              <a:rPr lang="en-GB" dirty="0" err="1">
                <a:latin typeface="Arial Black" panose="020B0A04020102020204" pitchFamily="34" charset="0"/>
              </a:rPr>
              <a:t>No_of_columns</a:t>
            </a:r>
            <a:r>
              <a:rPr lang="en-GB" dirty="0">
                <a:latin typeface="Arial Black" panose="020B0A04020102020204" pitchFamily="34" charset="0"/>
              </a:rPr>
              <a:t> – 9 Nos</a:t>
            </a:r>
          </a:p>
          <a:p>
            <a:endParaRPr lang="en-GB" dirty="0">
              <a:latin typeface="Arial Black" panose="020B0A04020102020204" pitchFamily="34" charset="0"/>
            </a:endParaRPr>
          </a:p>
          <a:p>
            <a:r>
              <a:rPr lang="en-GB" dirty="0" err="1">
                <a:latin typeface="Arial Black" panose="020B0A04020102020204" pitchFamily="34" charset="0"/>
              </a:rPr>
              <a:t>No_of_Rows</a:t>
            </a:r>
            <a:r>
              <a:rPr lang="en-GB" dirty="0">
                <a:latin typeface="Arial Black" panose="020B0A04020102020204" pitchFamily="34" charset="0"/>
              </a:rPr>
              <a:t> – 52584 Nos</a:t>
            </a:r>
            <a:endParaRPr lang="en-IN" dirty="0">
              <a:latin typeface="Arial Black" panose="020B0A04020102020204" pitchFamily="34" charset="0"/>
            </a:endParaRPr>
          </a:p>
        </p:txBody>
      </p:sp>
      <p:sp>
        <p:nvSpPr>
          <p:cNvPr id="4" name="Rectangle 3">
            <a:extLst>
              <a:ext uri="{FF2B5EF4-FFF2-40B4-BE49-F238E27FC236}">
                <a16:creationId xmlns:a16="http://schemas.microsoft.com/office/drawing/2014/main" id="{B9607A68-E599-4CAD-B38C-37E7A7139B19}"/>
              </a:ext>
            </a:extLst>
          </p:cNvPr>
          <p:cNvSpPr/>
          <p:nvPr/>
        </p:nvSpPr>
        <p:spPr>
          <a:xfrm>
            <a:off x="3533226" y="520467"/>
            <a:ext cx="578543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Data Structure</a:t>
            </a:r>
          </a:p>
        </p:txBody>
      </p:sp>
    </p:spTree>
    <p:extLst>
      <p:ext uri="{BB962C8B-B14F-4D97-AF65-F5344CB8AC3E}">
        <p14:creationId xmlns:p14="http://schemas.microsoft.com/office/powerpoint/2010/main" val="260585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3B8A0A5F-A3FB-404E-B1AE-974A49633010}"/>
              </a:ext>
            </a:extLst>
          </p:cNvPr>
          <p:cNvGraphicFramePr>
            <a:graphicFrameLocks noGrp="1"/>
          </p:cNvGraphicFramePr>
          <p:nvPr>
            <p:ph idx="1"/>
            <p:extLst>
              <p:ext uri="{D42A27DB-BD31-4B8C-83A1-F6EECF244321}">
                <p14:modId xmlns:p14="http://schemas.microsoft.com/office/powerpoint/2010/main" val="4007313926"/>
              </p:ext>
            </p:extLst>
          </p:nvPr>
        </p:nvGraphicFramePr>
        <p:xfrm>
          <a:off x="0" y="-98323"/>
          <a:ext cx="12123174" cy="7625019"/>
        </p:xfrm>
        <a:graphic>
          <a:graphicData uri="http://schemas.openxmlformats.org/drawingml/2006/table">
            <a:tbl>
              <a:tblPr/>
              <a:tblGrid>
                <a:gridCol w="563494">
                  <a:extLst>
                    <a:ext uri="{9D8B030D-6E8A-4147-A177-3AD203B41FA5}">
                      <a16:colId xmlns:a16="http://schemas.microsoft.com/office/drawing/2014/main" val="1374234236"/>
                    </a:ext>
                  </a:extLst>
                </a:gridCol>
                <a:gridCol w="1191386">
                  <a:extLst>
                    <a:ext uri="{9D8B030D-6E8A-4147-A177-3AD203B41FA5}">
                      <a16:colId xmlns:a16="http://schemas.microsoft.com/office/drawing/2014/main" val="1757222871"/>
                    </a:ext>
                  </a:extLst>
                </a:gridCol>
                <a:gridCol w="917691">
                  <a:extLst>
                    <a:ext uri="{9D8B030D-6E8A-4147-A177-3AD203B41FA5}">
                      <a16:colId xmlns:a16="http://schemas.microsoft.com/office/drawing/2014/main" val="2950799679"/>
                    </a:ext>
                  </a:extLst>
                </a:gridCol>
                <a:gridCol w="1126988">
                  <a:extLst>
                    <a:ext uri="{9D8B030D-6E8A-4147-A177-3AD203B41FA5}">
                      <a16:colId xmlns:a16="http://schemas.microsoft.com/office/drawing/2014/main" val="1644484638"/>
                    </a:ext>
                  </a:extLst>
                </a:gridCol>
                <a:gridCol w="1754882">
                  <a:extLst>
                    <a:ext uri="{9D8B030D-6E8A-4147-A177-3AD203B41FA5}">
                      <a16:colId xmlns:a16="http://schemas.microsoft.com/office/drawing/2014/main" val="2284914652"/>
                    </a:ext>
                  </a:extLst>
                </a:gridCol>
                <a:gridCol w="1175288">
                  <a:extLst>
                    <a:ext uri="{9D8B030D-6E8A-4147-A177-3AD203B41FA5}">
                      <a16:colId xmlns:a16="http://schemas.microsoft.com/office/drawing/2014/main" val="689154952"/>
                    </a:ext>
                  </a:extLst>
                </a:gridCol>
                <a:gridCol w="1867581">
                  <a:extLst>
                    <a:ext uri="{9D8B030D-6E8A-4147-A177-3AD203B41FA5}">
                      <a16:colId xmlns:a16="http://schemas.microsoft.com/office/drawing/2014/main" val="4196523720"/>
                    </a:ext>
                  </a:extLst>
                </a:gridCol>
                <a:gridCol w="1030389">
                  <a:extLst>
                    <a:ext uri="{9D8B030D-6E8A-4147-A177-3AD203B41FA5}">
                      <a16:colId xmlns:a16="http://schemas.microsoft.com/office/drawing/2014/main" val="2315799892"/>
                    </a:ext>
                  </a:extLst>
                </a:gridCol>
                <a:gridCol w="2495475">
                  <a:extLst>
                    <a:ext uri="{9D8B030D-6E8A-4147-A177-3AD203B41FA5}">
                      <a16:colId xmlns:a16="http://schemas.microsoft.com/office/drawing/2014/main" val="1429618105"/>
                    </a:ext>
                  </a:extLst>
                </a:gridCol>
              </a:tblGrid>
              <a:tr h="604246">
                <a:tc>
                  <a:txBody>
                    <a:bodyPr/>
                    <a:lstStyle/>
                    <a:p>
                      <a:pPr algn="ctr" fontAlgn="b"/>
                      <a:r>
                        <a:rPr lang="en-IN" sz="1600" b="1" i="0" u="none" strike="noStrike" dirty="0">
                          <a:solidFill>
                            <a:srgbClr val="FFFFFF"/>
                          </a:solidFill>
                          <a:effectLst/>
                          <a:latin typeface="Calibri" panose="020F0502020204030204" pitchFamily="34" charset="0"/>
                        </a:rPr>
                        <a:t>S no</a:t>
                      </a:r>
                    </a:p>
                  </a:txBody>
                  <a:tcPr marL="5740" marR="5740" marT="574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600" b="1" i="0" u="none" strike="noStrike" dirty="0">
                          <a:solidFill>
                            <a:srgbClr val="FFFFFF"/>
                          </a:solidFill>
                          <a:effectLst/>
                          <a:latin typeface="Calibri" panose="020F0502020204030204" pitchFamily="34" charset="0"/>
                        </a:rPr>
                        <a:t>Temperature</a:t>
                      </a:r>
                    </a:p>
                  </a:txBody>
                  <a:tcPr marL="5740" marR="5740" marT="5740" marB="0" anchor="b">
                    <a:lnL>
                      <a:noFill/>
                    </a:lnL>
                    <a:lnR>
                      <a:noFill/>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600" b="1" i="0" u="none" strike="noStrike" dirty="0">
                          <a:solidFill>
                            <a:srgbClr val="FFFFFF"/>
                          </a:solidFill>
                          <a:effectLst/>
                          <a:latin typeface="Calibri" panose="020F0502020204030204" pitchFamily="34" charset="0"/>
                        </a:rPr>
                        <a:t>Humidity</a:t>
                      </a:r>
                    </a:p>
                  </a:txBody>
                  <a:tcPr marL="5740" marR="5740" marT="5740" marB="0" anchor="b">
                    <a:lnL>
                      <a:noFill/>
                    </a:lnL>
                    <a:lnR>
                      <a:noFill/>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600" b="1" i="0" u="none" strike="noStrike" dirty="0">
                          <a:solidFill>
                            <a:srgbClr val="FFFFFF"/>
                          </a:solidFill>
                          <a:effectLst/>
                          <a:latin typeface="Calibri" panose="020F0502020204030204" pitchFamily="34" charset="0"/>
                        </a:rPr>
                        <a:t>Wind Speed</a:t>
                      </a:r>
                    </a:p>
                  </a:txBody>
                  <a:tcPr marL="5740" marR="5740" marT="5740" marB="0" anchor="b">
                    <a:lnL>
                      <a:noFill/>
                    </a:lnL>
                    <a:lnR>
                      <a:noFill/>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600" b="1" i="0" u="none" strike="noStrike" dirty="0">
                          <a:solidFill>
                            <a:srgbClr val="FFFFFF"/>
                          </a:solidFill>
                          <a:effectLst/>
                          <a:latin typeface="Calibri" panose="020F0502020204030204" pitchFamily="34" charset="0"/>
                        </a:rPr>
                        <a:t>General diffuse flows</a:t>
                      </a:r>
                    </a:p>
                  </a:txBody>
                  <a:tcPr marL="5740" marR="5740" marT="5740" marB="0" anchor="b">
                    <a:lnL>
                      <a:noFill/>
                    </a:lnL>
                    <a:lnR>
                      <a:noFill/>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600" b="1" i="0" u="none" strike="noStrike" dirty="0">
                          <a:solidFill>
                            <a:srgbClr val="FFFFFF"/>
                          </a:solidFill>
                          <a:effectLst/>
                          <a:latin typeface="Calibri" panose="020F0502020204030204" pitchFamily="34" charset="0"/>
                        </a:rPr>
                        <a:t>Diffuse flows</a:t>
                      </a:r>
                    </a:p>
                  </a:txBody>
                  <a:tcPr marL="5740" marR="5740" marT="5740" marB="0" anchor="b">
                    <a:lnL>
                      <a:noFill/>
                    </a:lnL>
                    <a:lnR>
                      <a:noFill/>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600" b="1" i="0" u="none" strike="noStrike" dirty="0">
                          <a:solidFill>
                            <a:srgbClr val="FFFFFF"/>
                          </a:solidFill>
                          <a:effectLst/>
                          <a:latin typeface="Calibri" panose="020F0502020204030204" pitchFamily="34" charset="0"/>
                        </a:rPr>
                        <a:t>Air Quality Index (PM)</a:t>
                      </a:r>
                    </a:p>
                  </a:txBody>
                  <a:tcPr marL="5740" marR="5740" marT="5740" marB="0" anchor="b">
                    <a:lnL>
                      <a:noFill/>
                    </a:lnL>
                    <a:lnR>
                      <a:noFill/>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600" b="1" i="0" u="none" strike="noStrike" dirty="0">
                          <a:solidFill>
                            <a:srgbClr val="FFFFFF"/>
                          </a:solidFill>
                          <a:effectLst/>
                          <a:latin typeface="Calibri" panose="020F0502020204030204" pitchFamily="34" charset="0"/>
                        </a:rPr>
                        <a:t>Cloudiness</a:t>
                      </a:r>
                    </a:p>
                  </a:txBody>
                  <a:tcPr marL="5740" marR="5740" marT="5740" marB="0" anchor="b">
                    <a:lnL>
                      <a:noFill/>
                    </a:lnL>
                    <a:lnR>
                      <a:noFill/>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600" b="1" i="0" u="none" strike="noStrike" dirty="0">
                          <a:solidFill>
                            <a:srgbClr val="FFFFFF"/>
                          </a:solidFill>
                          <a:effectLst/>
                          <a:latin typeface="Calibri" panose="020F0502020204030204" pitchFamily="34" charset="0"/>
                        </a:rPr>
                        <a:t> Power Consumption in A Zone</a:t>
                      </a:r>
                    </a:p>
                  </a:txBody>
                  <a:tcPr marL="5740" marR="5740" marT="574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116347572"/>
                  </a:ext>
                </a:extLst>
              </a:tr>
              <a:tr h="305251">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6.559</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73.8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0.083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0.051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0.119</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158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dirty="0">
                          <a:solidFill>
                            <a:srgbClr val="000000"/>
                          </a:solidFill>
                          <a:effectLst/>
                          <a:latin typeface="Calibri" panose="020F0502020204030204" pitchFamily="34" charset="0"/>
                        </a:rPr>
                        <a:t>34055.6962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992485616"/>
                  </a:ext>
                </a:extLst>
              </a:tr>
              <a:tr h="305251">
                <a:tc>
                  <a:txBody>
                    <a:bodyPr/>
                    <a:lstStyle/>
                    <a:p>
                      <a:pPr algn="r" fontAlgn="b"/>
                      <a:r>
                        <a:rPr lang="en-IN" sz="1800" b="0" i="0" u="none" strike="noStrike">
                          <a:solidFill>
                            <a:srgbClr val="000000"/>
                          </a:solidFill>
                          <a:effectLst/>
                          <a:latin typeface="Calibri" panose="020F0502020204030204" pitchFamily="34" charset="0"/>
                        </a:rPr>
                        <a:t>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6.414</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74.5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0.083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0.085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159</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dirty="0">
                          <a:solidFill>
                            <a:srgbClr val="000000"/>
                          </a:solidFill>
                          <a:effectLst/>
                          <a:latin typeface="Calibri" panose="020F0502020204030204" pitchFamily="34" charset="0"/>
                        </a:rPr>
                        <a:t>29814.68354</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1516255"/>
                  </a:ext>
                </a:extLst>
              </a:tr>
              <a:tr h="305251">
                <a:tc>
                  <a:txBody>
                    <a:bodyPr/>
                    <a:lstStyle/>
                    <a:p>
                      <a:pPr algn="r" fontAlgn="b"/>
                      <a:r>
                        <a:rPr lang="en-IN" sz="1800" b="0" i="0" u="none" strike="noStrike">
                          <a:solidFill>
                            <a:srgbClr val="000000"/>
                          </a:solidFill>
                          <a:effectLst/>
                          <a:latin typeface="Calibri" panose="020F0502020204030204" pitchFamily="34" charset="0"/>
                        </a:rPr>
                        <a:t>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6.313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74.5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0.062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151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dirty="0">
                          <a:solidFill>
                            <a:srgbClr val="000000"/>
                          </a:solidFill>
                          <a:effectLst/>
                          <a:latin typeface="Calibri" panose="020F0502020204030204" pitchFamily="34" charset="0"/>
                        </a:rPr>
                        <a:t>29128.10127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506012038"/>
                  </a:ext>
                </a:extLst>
              </a:tr>
              <a:tr h="305251">
                <a:tc>
                  <a:txBody>
                    <a:bodyPr/>
                    <a:lstStyle/>
                    <a:p>
                      <a:pPr algn="r" fontAlgn="b"/>
                      <a:r>
                        <a:rPr lang="en-IN" sz="1800" b="0" i="0" u="none" strike="noStrike">
                          <a:solidFill>
                            <a:srgbClr val="000000"/>
                          </a:solidFill>
                          <a:effectLst/>
                          <a:latin typeface="Calibri" panose="020F0502020204030204" pitchFamily="34" charset="0"/>
                        </a:rPr>
                        <a:t>4</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6.121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75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0.083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0.091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0.096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151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dirty="0">
                          <a:solidFill>
                            <a:srgbClr val="000000"/>
                          </a:solidFill>
                          <a:effectLst/>
                          <a:latin typeface="Calibri" panose="020F0502020204030204" pitchFamily="34" charset="0"/>
                        </a:rPr>
                        <a:t>28228.86076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4232983"/>
                  </a:ext>
                </a:extLst>
              </a:tr>
              <a:tr h="305251">
                <a:tc>
                  <a:txBody>
                    <a:bodyPr/>
                    <a:lstStyle/>
                    <a:p>
                      <a:pPr algn="r" fontAlgn="b"/>
                      <a:r>
                        <a:rPr lang="en-IN" sz="1800" b="0" i="0" u="none" strike="noStrike">
                          <a:solidFill>
                            <a:srgbClr val="000000"/>
                          </a:solidFill>
                          <a:effectLst/>
                          <a:latin typeface="Calibri" panose="020F0502020204030204" pitchFamily="34" charset="0"/>
                        </a:rPr>
                        <a:t>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5.921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75.7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0.081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0.048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0.085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154</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dirty="0">
                          <a:solidFill>
                            <a:srgbClr val="000000"/>
                          </a:solidFill>
                          <a:effectLst/>
                          <a:latin typeface="Calibri" panose="020F0502020204030204" pitchFamily="34" charset="0"/>
                        </a:rPr>
                        <a:t>27335.6962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182280832"/>
                  </a:ext>
                </a:extLst>
              </a:tr>
              <a:tr h="305251">
                <a:tc>
                  <a:txBody>
                    <a:bodyPr/>
                    <a:lstStyle/>
                    <a:p>
                      <a:pPr algn="r" fontAlgn="b"/>
                      <a:r>
                        <a:rPr lang="en-IN" sz="1800" b="0" i="0" u="none" strike="noStrike">
                          <a:solidFill>
                            <a:srgbClr val="000000"/>
                          </a:solidFill>
                          <a:effectLst/>
                          <a:latin typeface="Calibri" panose="020F0502020204030204" pitchFamily="34" charset="0"/>
                        </a:rPr>
                        <a:t>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5.853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76.9</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0.081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0.059</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0.108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158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dirty="0">
                          <a:solidFill>
                            <a:srgbClr val="000000"/>
                          </a:solidFill>
                          <a:effectLst/>
                          <a:latin typeface="Calibri" panose="020F0502020204030204" pitchFamily="34" charset="0"/>
                        </a:rPr>
                        <a:t>26624.81013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8051511"/>
                  </a:ext>
                </a:extLst>
              </a:tr>
              <a:tr h="305251">
                <a:tc>
                  <a:txBody>
                    <a:bodyPr/>
                    <a:lstStyle/>
                    <a:p>
                      <a:pPr algn="r" fontAlgn="b"/>
                      <a:r>
                        <a:rPr lang="en-IN" sz="1800" b="0" i="0" u="none" strike="noStrike">
                          <a:solidFill>
                            <a:srgbClr val="000000"/>
                          </a:solidFill>
                          <a:effectLst/>
                          <a:latin typeface="Calibri" panose="020F0502020204030204" pitchFamily="34" charset="0"/>
                        </a:rPr>
                        <a:t>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5.641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77.7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0.048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0.096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152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dirty="0">
                          <a:solidFill>
                            <a:srgbClr val="000000"/>
                          </a:solidFill>
                          <a:effectLst/>
                          <a:latin typeface="Calibri" panose="020F0502020204030204" pitchFamily="34" charset="0"/>
                        </a:rPr>
                        <a:t>16993.31307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159992632"/>
                  </a:ext>
                </a:extLst>
              </a:tr>
              <a:tr h="305251">
                <a:tc>
                  <a:txBody>
                    <a:bodyPr/>
                    <a:lstStyle/>
                    <a:p>
                      <a:pPr algn="r" fontAlgn="b"/>
                      <a:r>
                        <a:rPr lang="en-IN" sz="1800" b="0" i="0" u="none" strike="noStrike">
                          <a:solidFill>
                            <a:srgbClr val="000000"/>
                          </a:solidFill>
                          <a:effectLst/>
                          <a:latin typeface="Calibri" panose="020F0502020204030204" pitchFamily="34" charset="0"/>
                        </a:rPr>
                        <a:t>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5.496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78.2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0.085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dirty="0">
                          <a:solidFill>
                            <a:srgbClr val="000000"/>
                          </a:solidFill>
                          <a:effectLst/>
                          <a:latin typeface="Calibri" panose="020F0502020204030204" pitchFamily="34" charset="0"/>
                        </a:rPr>
                        <a:t>0.055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0.093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152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dirty="0">
                          <a:solidFill>
                            <a:srgbClr val="000000"/>
                          </a:solidFill>
                          <a:effectLst/>
                          <a:latin typeface="Calibri" panose="020F0502020204030204" pitchFamily="34" charset="0"/>
                        </a:rPr>
                        <a:t>16661.39818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5181564"/>
                  </a:ext>
                </a:extLst>
              </a:tr>
              <a:tr h="305251">
                <a:tc>
                  <a:txBody>
                    <a:bodyPr/>
                    <a:lstStyle/>
                    <a:p>
                      <a:pPr algn="r" fontAlgn="b"/>
                      <a:r>
                        <a:rPr lang="en-IN" sz="1800" b="0" i="0" u="none" strike="noStrike">
                          <a:solidFill>
                            <a:srgbClr val="000000"/>
                          </a:solidFill>
                          <a:effectLst/>
                          <a:latin typeface="Calibri" panose="020F0502020204030204" pitchFamily="34" charset="0"/>
                        </a:rPr>
                        <a:t>9</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5.678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78.1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0.081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0.066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0.141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154</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dirty="0">
                          <a:solidFill>
                            <a:srgbClr val="000000"/>
                          </a:solidFill>
                          <a:effectLst/>
                          <a:latin typeface="Calibri" panose="020F0502020204030204" pitchFamily="34" charset="0"/>
                        </a:rPr>
                        <a:t>16227.35562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582044103"/>
                  </a:ext>
                </a:extLst>
              </a:tr>
              <a:tr h="305251">
                <a:tc>
                  <a:txBody>
                    <a:bodyPr/>
                    <a:lstStyle/>
                    <a:p>
                      <a:pPr algn="r" fontAlgn="b"/>
                      <a:r>
                        <a:rPr lang="en-IN" sz="1800" b="0" i="0" u="none" strike="noStrike">
                          <a:solidFill>
                            <a:srgbClr val="000000"/>
                          </a:solidFill>
                          <a:effectLst/>
                          <a:latin typeface="Calibri" panose="020F0502020204030204" pitchFamily="34" charset="0"/>
                        </a:rPr>
                        <a:t>10</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5.491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77.3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0.082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0.062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0.111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159</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dirty="0">
                          <a:solidFill>
                            <a:srgbClr val="000000"/>
                          </a:solidFill>
                          <a:effectLst/>
                          <a:latin typeface="Calibri" panose="020F0502020204030204" pitchFamily="34" charset="0"/>
                        </a:rPr>
                        <a:t>15939.20973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193790"/>
                  </a:ext>
                </a:extLst>
              </a:tr>
              <a:tr h="305251">
                <a:tc>
                  <a:txBody>
                    <a:bodyPr/>
                    <a:lstStyle/>
                    <a:p>
                      <a:pPr algn="r" fontAlgn="b"/>
                      <a:r>
                        <a:rPr lang="en-IN" sz="1800" b="0" i="0" u="none" strike="noStrike">
                          <a:solidFill>
                            <a:srgbClr val="000000"/>
                          </a:solidFill>
                          <a:effectLst/>
                          <a:latin typeface="Calibri" panose="020F0502020204030204" pitchFamily="34" charset="0"/>
                        </a:rPr>
                        <a:t>11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5.516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77.5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0.081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0.051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0.108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152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dirty="0">
                          <a:solidFill>
                            <a:srgbClr val="000000"/>
                          </a:solidFill>
                          <a:effectLst/>
                          <a:latin typeface="Calibri" panose="020F0502020204030204" pitchFamily="34" charset="0"/>
                        </a:rPr>
                        <a:t>15435.86626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598098560"/>
                  </a:ext>
                </a:extLst>
              </a:tr>
              <a:tr h="305251">
                <a:tc>
                  <a:txBody>
                    <a:bodyPr/>
                    <a:lstStyle/>
                    <a:p>
                      <a:pPr algn="r" fontAlgn="b"/>
                      <a:r>
                        <a:rPr lang="en-IN" sz="1800" b="0" i="0" u="none" strike="noStrike">
                          <a:solidFill>
                            <a:srgbClr val="000000"/>
                          </a:solidFill>
                          <a:effectLst/>
                          <a:latin typeface="Calibri" panose="020F0502020204030204" pitchFamily="34" charset="0"/>
                        </a:rPr>
                        <a:t>12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5.471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76.7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0.083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0.059</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0.126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159</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dirty="0">
                          <a:solidFill>
                            <a:srgbClr val="000000"/>
                          </a:solidFill>
                          <a:effectLst/>
                          <a:latin typeface="Calibri" panose="020F0502020204030204" pitchFamily="34" charset="0"/>
                        </a:rPr>
                        <a:t>15213.37386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754170"/>
                  </a:ext>
                </a:extLst>
              </a:tr>
              <a:tr h="305251">
                <a:tc>
                  <a:txBody>
                    <a:bodyPr/>
                    <a:lstStyle/>
                    <a:p>
                      <a:pPr algn="r" fontAlgn="b"/>
                      <a:r>
                        <a:rPr lang="en-IN" sz="1800" b="0" i="0" u="none" strike="noStrike">
                          <a:solidFill>
                            <a:srgbClr val="000000"/>
                          </a:solidFill>
                          <a:effectLst/>
                          <a:latin typeface="Calibri" panose="020F0502020204030204" pitchFamily="34" charset="0"/>
                        </a:rPr>
                        <a:t>13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5.059</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78.6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0.081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0.096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156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dirty="0">
                          <a:solidFill>
                            <a:srgbClr val="000000"/>
                          </a:solidFill>
                          <a:effectLst/>
                          <a:latin typeface="Calibri" panose="020F0502020204030204" pitchFamily="34" charset="0"/>
                        </a:rPr>
                        <a:t>15169.60486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33305350"/>
                  </a:ext>
                </a:extLst>
              </a:tr>
              <a:tr h="305251">
                <a:tc>
                  <a:txBody>
                    <a:bodyPr/>
                    <a:lstStyle/>
                    <a:p>
                      <a:pPr algn="r" fontAlgn="b"/>
                      <a:r>
                        <a:rPr lang="en-IN" sz="1800" b="0" i="0" u="none" strike="noStrike">
                          <a:solidFill>
                            <a:srgbClr val="000000"/>
                          </a:solidFill>
                          <a:effectLst/>
                          <a:latin typeface="Calibri" panose="020F0502020204030204" pitchFamily="34" charset="0"/>
                        </a:rPr>
                        <a:t>14</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4.968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78.8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0.084</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0.134</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150</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dirty="0">
                          <a:solidFill>
                            <a:srgbClr val="000000"/>
                          </a:solidFill>
                          <a:effectLst/>
                          <a:latin typeface="Calibri" panose="020F0502020204030204" pitchFamily="34" charset="0"/>
                        </a:rPr>
                        <a:t>14710.0304</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677191"/>
                  </a:ext>
                </a:extLst>
              </a:tr>
              <a:tr h="305251">
                <a:tc>
                  <a:txBody>
                    <a:bodyPr/>
                    <a:lstStyle/>
                    <a:p>
                      <a:pPr algn="r" fontAlgn="b"/>
                      <a:r>
                        <a:rPr lang="en-IN" sz="1800" b="0" i="0" u="none" strike="noStrike">
                          <a:solidFill>
                            <a:srgbClr val="000000"/>
                          </a:solidFill>
                          <a:effectLst/>
                          <a:latin typeface="Calibri" panose="020F0502020204030204" pitchFamily="34" charset="0"/>
                        </a:rPr>
                        <a:t>15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4.975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78.9</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0.083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0.055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0.152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154</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dirty="0">
                          <a:solidFill>
                            <a:srgbClr val="000000"/>
                          </a:solidFill>
                          <a:effectLst/>
                          <a:latin typeface="Calibri" panose="020F0502020204030204" pitchFamily="34" charset="0"/>
                        </a:rPr>
                        <a:t>14421.8845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933121614"/>
                  </a:ext>
                </a:extLst>
              </a:tr>
              <a:tr h="305251">
                <a:tc>
                  <a:txBody>
                    <a:bodyPr/>
                    <a:lstStyle/>
                    <a:p>
                      <a:pPr algn="r" fontAlgn="b"/>
                      <a:r>
                        <a:rPr lang="en-IN" sz="1800" b="0" i="0" u="none" strike="noStrike">
                          <a:solidFill>
                            <a:srgbClr val="000000"/>
                          </a:solidFill>
                          <a:effectLst/>
                          <a:latin typeface="Calibri" panose="020F0502020204030204" pitchFamily="34" charset="0"/>
                        </a:rPr>
                        <a:t>16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4.897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79.1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0.083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0.096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155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14104.55927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004162"/>
                  </a:ext>
                </a:extLst>
              </a:tr>
              <a:tr h="305251">
                <a:tc>
                  <a:txBody>
                    <a:bodyPr/>
                    <a:lstStyle/>
                    <a:p>
                      <a:pPr algn="r" fontAlgn="b"/>
                      <a:r>
                        <a:rPr lang="en-IN" sz="1800" b="0" i="0" u="none" strike="noStrike">
                          <a:solidFill>
                            <a:srgbClr val="000000"/>
                          </a:solidFill>
                          <a:effectLst/>
                          <a:latin typeface="Calibri" panose="020F0502020204030204" pitchFamily="34" charset="0"/>
                        </a:rPr>
                        <a:t>17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5.02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79.7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0.081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0.051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0.134</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159</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13965.95745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535278410"/>
                  </a:ext>
                </a:extLst>
              </a:tr>
              <a:tr h="305251">
                <a:tc>
                  <a:txBody>
                    <a:bodyPr/>
                    <a:lstStyle/>
                    <a:p>
                      <a:pPr algn="r" fontAlgn="b"/>
                      <a:r>
                        <a:rPr lang="en-IN" sz="1800" b="0" i="0" u="none" strike="noStrike">
                          <a:solidFill>
                            <a:srgbClr val="000000"/>
                          </a:solidFill>
                          <a:effectLst/>
                          <a:latin typeface="Calibri" panose="020F0502020204030204" pitchFamily="34" charset="0"/>
                        </a:rPr>
                        <a:t>18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5.407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78.5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0.082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0.062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0.163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154</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13612.15805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8454339"/>
                  </a:ext>
                </a:extLst>
              </a:tr>
              <a:tr h="305251">
                <a:tc>
                  <a:txBody>
                    <a:bodyPr/>
                    <a:lstStyle/>
                    <a:p>
                      <a:pPr algn="r" fontAlgn="b"/>
                      <a:r>
                        <a:rPr lang="en-IN" sz="1800" b="0" i="0" u="none" strike="noStrike">
                          <a:solidFill>
                            <a:srgbClr val="000000"/>
                          </a:solidFill>
                          <a:effectLst/>
                          <a:latin typeface="Calibri" panose="020F0502020204030204" pitchFamily="34" charset="0"/>
                        </a:rPr>
                        <a:t>19</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5.169</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77.9</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0.083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0.066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0.108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156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13535.56231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95039870"/>
                  </a:ext>
                </a:extLst>
              </a:tr>
              <a:tr h="305251">
                <a:tc>
                  <a:txBody>
                    <a:bodyPr/>
                    <a:lstStyle/>
                    <a:p>
                      <a:pPr algn="r" fontAlgn="b"/>
                      <a:r>
                        <a:rPr lang="en-IN" sz="1800" b="0" i="0" u="none" strike="noStrike">
                          <a:solidFill>
                            <a:srgbClr val="000000"/>
                          </a:solidFill>
                          <a:effectLst/>
                          <a:latin typeface="Calibri" panose="020F0502020204030204" pitchFamily="34" charset="0"/>
                        </a:rPr>
                        <a:t>20</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5.081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77.7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0.084</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0.051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0.13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150</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13371.42857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1409574"/>
                  </a:ext>
                </a:extLst>
              </a:tr>
              <a:tr h="305251">
                <a:tc>
                  <a:txBody>
                    <a:bodyPr/>
                    <a:lstStyle/>
                    <a:p>
                      <a:pPr algn="r" fontAlgn="b"/>
                      <a:r>
                        <a:rPr lang="en-IN" sz="1800" b="0" i="0" u="none" strike="noStrike">
                          <a:solidFill>
                            <a:srgbClr val="000000"/>
                          </a:solidFill>
                          <a:effectLst/>
                          <a:latin typeface="Calibri" panose="020F0502020204030204" pitchFamily="34" charset="0"/>
                        </a:rPr>
                        <a:t>21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5.041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77.2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0.081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0.062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0.152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153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13196.35258</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288536360"/>
                  </a:ext>
                </a:extLst>
              </a:tr>
              <a:tr h="305251">
                <a:tc>
                  <a:txBody>
                    <a:bodyPr/>
                    <a:lstStyle/>
                    <a:p>
                      <a:pPr algn="r" fontAlgn="b"/>
                      <a:r>
                        <a:rPr lang="en-IN" sz="1800" b="0" i="0" u="none" strike="noStrike">
                          <a:solidFill>
                            <a:srgbClr val="000000"/>
                          </a:solidFill>
                          <a:effectLst/>
                          <a:latin typeface="Calibri" panose="020F0502020204030204" pitchFamily="34" charset="0"/>
                        </a:rPr>
                        <a:t>22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5.034</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76.9</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0.083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0.051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0.185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153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13167.17325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7759886"/>
                  </a:ext>
                </a:extLst>
              </a:tr>
              <a:tr h="305251">
                <a:tc>
                  <a:txBody>
                    <a:bodyPr/>
                    <a:lstStyle/>
                    <a:p>
                      <a:pPr algn="r" fontAlgn="b"/>
                      <a:r>
                        <a:rPr lang="en-IN" sz="1800" b="0" i="0" u="none" strike="noStrike">
                          <a:solidFill>
                            <a:srgbClr val="000000"/>
                          </a:solidFill>
                          <a:effectLst/>
                          <a:latin typeface="Calibri" panose="020F0502020204030204" pitchFamily="34" charset="0"/>
                        </a:rPr>
                        <a:t>23</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4.896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76.6</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0.085</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0.07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0.137</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154</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1</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800" b="0" i="0" u="none" strike="noStrike" dirty="0">
                          <a:solidFill>
                            <a:srgbClr val="000000"/>
                          </a:solidFill>
                          <a:effectLst/>
                          <a:latin typeface="Calibri" panose="020F0502020204030204" pitchFamily="34" charset="0"/>
                        </a:rPr>
                        <a:t>13137.99392</a:t>
                      </a:r>
                    </a:p>
                  </a:txBody>
                  <a:tcPr marL="5740" marR="5740" marT="5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530695964"/>
                  </a:ext>
                </a:extLst>
              </a:tr>
            </a:tbl>
          </a:graphicData>
        </a:graphic>
      </p:graphicFrame>
    </p:spTree>
    <p:extLst>
      <p:ext uri="{BB962C8B-B14F-4D97-AF65-F5344CB8AC3E}">
        <p14:creationId xmlns:p14="http://schemas.microsoft.com/office/powerpoint/2010/main" val="95783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5999-A82A-4558-A01C-EC7848FE4546}"/>
              </a:ext>
            </a:extLst>
          </p:cNvPr>
          <p:cNvSpPr>
            <a:spLocks noGrp="1"/>
          </p:cNvSpPr>
          <p:nvPr>
            <p:ph type="title"/>
          </p:nvPr>
        </p:nvSpPr>
        <p:spPr/>
        <p:txBody>
          <a:bodyPr/>
          <a:lstStyle/>
          <a:p>
            <a:r>
              <a:rPr lang="en-GB" sz="54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Important notes &amp; dates</a:t>
            </a:r>
            <a:endParaRPr lang="en-IN" sz="54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5C07430E-2A7C-4F24-9396-E0AEB65BF82A}"/>
              </a:ext>
            </a:extLst>
          </p:cNvPr>
          <p:cNvSpPr>
            <a:spLocks noGrp="1"/>
          </p:cNvSpPr>
          <p:nvPr>
            <p:ph idx="1"/>
          </p:nvPr>
        </p:nvSpPr>
        <p:spPr/>
        <p:txBody>
          <a:bodyPr>
            <a:normAutofit fontScale="92500" lnSpcReduction="10000"/>
          </a:bodyPr>
          <a:lstStyle/>
          <a:p>
            <a:r>
              <a:rPr lang="en-GB" dirty="0"/>
              <a:t>Project Submission date: 20</a:t>
            </a:r>
            <a:r>
              <a:rPr lang="en-GB" baseline="30000" dirty="0"/>
              <a:t>th</a:t>
            </a:r>
            <a:r>
              <a:rPr lang="en-GB" dirty="0"/>
              <a:t> August 2023</a:t>
            </a:r>
          </a:p>
          <a:p>
            <a:r>
              <a:rPr lang="en-GB" dirty="0"/>
              <a:t>Presentation starting date: 22</a:t>
            </a:r>
            <a:r>
              <a:rPr lang="en-GB" baseline="30000" dirty="0"/>
              <a:t>nd</a:t>
            </a:r>
            <a:r>
              <a:rPr lang="en-GB" dirty="0"/>
              <a:t> August 2023</a:t>
            </a:r>
          </a:p>
          <a:p>
            <a:r>
              <a:rPr lang="en-GB" dirty="0"/>
              <a:t>Feedback &amp; Result: EOD of your presentation day.</a:t>
            </a:r>
          </a:p>
          <a:p>
            <a:pPr marL="0" indent="0">
              <a:buNone/>
            </a:pPr>
            <a:endParaRPr lang="en-GB" dirty="0"/>
          </a:p>
          <a:p>
            <a:pPr marL="0" indent="0">
              <a:buNone/>
            </a:pPr>
            <a:r>
              <a:rPr lang="en-GB" dirty="0"/>
              <a:t>Note: Kindly do not schedule more than one slot, without prior info of rescheduling it is considered as cancel. So if you have any scope of rescheduling kindly cancel the first one before its presentation date so that others can use that time. </a:t>
            </a:r>
          </a:p>
          <a:p>
            <a:pPr marL="0" indent="0">
              <a:buNone/>
            </a:pPr>
            <a:r>
              <a:rPr lang="en-GB" dirty="0"/>
              <a:t>If you missed your slot, you’ll get the slot with the next project group.</a:t>
            </a:r>
            <a:endParaRPr lang="en-IN" dirty="0"/>
          </a:p>
        </p:txBody>
      </p:sp>
    </p:spTree>
    <p:extLst>
      <p:ext uri="{BB962C8B-B14F-4D97-AF65-F5344CB8AC3E}">
        <p14:creationId xmlns:p14="http://schemas.microsoft.com/office/powerpoint/2010/main" val="32576904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527</TotalTime>
  <Words>608</Words>
  <Application>Microsoft Office PowerPoint</Application>
  <PresentationFormat>Widescreen</PresentationFormat>
  <Paragraphs>245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Garamond</vt:lpstr>
      <vt:lpstr>Organic</vt:lpstr>
      <vt:lpstr>PowerPoint Presentation</vt:lpstr>
      <vt:lpstr>PowerPoint Presentation</vt:lpstr>
      <vt:lpstr>PowerPoint Presentation</vt:lpstr>
      <vt:lpstr>PowerPoint Presentation</vt:lpstr>
      <vt:lpstr>PowerPoint Presentation</vt:lpstr>
      <vt:lpstr>Important notes &amp; 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STANLEY</dc:creator>
  <cp:lastModifiedBy>Deepak</cp:lastModifiedBy>
  <cp:revision>29</cp:revision>
  <dcterms:created xsi:type="dcterms:W3CDTF">2022-11-21T05:42:27Z</dcterms:created>
  <dcterms:modified xsi:type="dcterms:W3CDTF">2023-09-15T11:13:00Z</dcterms:modified>
</cp:coreProperties>
</file>