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9A173-FE5B-44AE-9C96-7C106026D6AE}" v="122" dt="2024-04-13T15:40:05.134"/>
    <p1510:client id="{7C0A2ECC-C0B7-47D4-83B4-0C010D688317}" v="568" dt="2024-04-13T16:41:55.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714846"/>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a:t>
            </a:r>
            <a:r>
              <a:rPr lang="en-US" sz="2800" dirty="0" err="1"/>
              <a:t>Deepakraj</a:t>
            </a:r>
            <a:r>
              <a:rPr lang="en-US" sz="2800" dirty="0"/>
              <a:t> G</a:t>
            </a:r>
          </a:p>
          <a:p>
            <a:pPr marL="12700">
              <a:spcBef>
                <a:spcPts val="130"/>
              </a:spcBef>
            </a:pPr>
            <a:r>
              <a:rPr lang="en-US" sz="2800" dirty="0"/>
              <a:t> </a:t>
            </a:r>
            <a:r>
              <a:rPr lang="en-US" sz="2000" dirty="0"/>
              <a:t>  </a:t>
            </a:r>
            <a:r>
              <a:rPr lang="en-US" sz="2400" dirty="0"/>
              <a:t>  Reg No: 962821104026</a:t>
            </a:r>
            <a:endParaRPr lang="en-US" sz="2800" dirty="0"/>
          </a:p>
          <a:p>
            <a:pPr marL="12700">
              <a:spcBef>
                <a:spcPts val="130"/>
              </a:spcBef>
            </a:pPr>
            <a:r>
              <a:rPr lang="en-US" sz="2400" dirty="0"/>
              <a:t>  Id:  au962821104026</a:t>
            </a:r>
          </a:p>
          <a:p>
            <a:pPr marL="12700">
              <a:spcBef>
                <a:spcPts val="130"/>
              </a:spcBef>
            </a:pPr>
            <a:r>
              <a:rPr lang="en-US" sz="2400" dirty="0"/>
              <a:t>  E-Mail:deepakraj2672004@gmail.com</a:t>
            </a:r>
            <a:r>
              <a:rPr lang="en-US" sz="3200" b="1" dirty="0">
                <a:solidFill>
                  <a:schemeClr val="tx2"/>
                </a:solidFill>
              </a:rPr>
              <a:t>  Final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cstate="print"/>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cstate="print"/>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cstate="print"/>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640</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Arial,Sans-Serif</vt:lpstr>
      <vt:lpstr>Calibri</vt:lpstr>
      <vt:lpstr>Comic Sans MS</vt:lpstr>
      <vt:lpstr>Tenorite</vt:lpstr>
      <vt:lpstr>Times New Roman</vt:lpstr>
      <vt:lpstr>Trebuchet MS</vt: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sarathy</dc:creator>
  <cp:lastModifiedBy>Akshay</cp:lastModifiedBy>
  <cp:revision>280</cp:revision>
  <dcterms:created xsi:type="dcterms:W3CDTF">2024-04-13T14:43:04Z</dcterms:created>
  <dcterms:modified xsi:type="dcterms:W3CDTF">2024-08-07T17:00:13Z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