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57" r:id="rId2"/>
    <p:sldId id="262" r:id="rId3"/>
    <p:sldId id="261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2605"/>
    <a:srgbClr val="000000"/>
    <a:srgbClr val="2B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45DF3-6033-4D42-94C9-7EE34A59B692}" v="669" dt="2023-02-10T16:54:54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9DFA7-B6EC-4CBB-B7B1-B6C58422FC31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5FB620-E109-47B0-B225-00E5D6905D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shop wile in the comfort of your own home</a:t>
          </a:r>
          <a:r>
            <a:rPr lang="en-US">
              <a:latin typeface="Garamond" panose="02020404030301010803"/>
            </a:rPr>
            <a:t>, </a:t>
          </a:r>
          <a:r>
            <a:rPr lang="en-US"/>
            <a:t>without having to step out of the door. </a:t>
          </a:r>
        </a:p>
      </dgm:t>
    </dgm:pt>
    <dgm:pt modelId="{1FF7C5C8-CA06-4B3F-97A4-33880AA81E30}" type="parTrans" cxnId="{680187DE-C6FD-4B67-A0C3-61AAD25DCBC1}">
      <dgm:prSet/>
      <dgm:spPr/>
      <dgm:t>
        <a:bodyPr/>
        <a:lstStyle/>
        <a:p>
          <a:endParaRPr lang="en-US"/>
        </a:p>
      </dgm:t>
    </dgm:pt>
    <dgm:pt modelId="{F05CD015-5DE3-4CA7-B361-A67EBC7A7F6E}" type="sibTrans" cxnId="{680187DE-C6FD-4B67-A0C3-61AAD25DCBC1}">
      <dgm:prSet/>
      <dgm:spPr/>
      <dgm:t>
        <a:bodyPr/>
        <a:lstStyle/>
        <a:p>
          <a:endParaRPr lang="en-US"/>
        </a:p>
      </dgm:t>
    </dgm:pt>
    <dgm:pt modelId="{677C567D-955D-4AF0-90C9-BFDF813DD6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Sell at lower rate due to less over head. </a:t>
          </a:r>
        </a:p>
      </dgm:t>
    </dgm:pt>
    <dgm:pt modelId="{418BEF6A-313A-4DF2-9663-05532C3FFEF3}" type="parTrans" cxnId="{D49E2013-4B44-4F11-B6EA-CAD81E50F595}">
      <dgm:prSet/>
      <dgm:spPr/>
      <dgm:t>
        <a:bodyPr/>
        <a:lstStyle/>
        <a:p>
          <a:endParaRPr lang="en-US"/>
        </a:p>
      </dgm:t>
    </dgm:pt>
    <dgm:pt modelId="{1F9C4EF0-3820-4767-A86A-9B52F53B5EF5}" type="sibTrans" cxnId="{D49E2013-4B44-4F11-B6EA-CAD81E50F595}">
      <dgm:prSet/>
      <dgm:spPr/>
      <dgm:t>
        <a:bodyPr/>
        <a:lstStyle/>
        <a:p>
          <a:endParaRPr lang="en-US"/>
        </a:p>
      </dgm:t>
    </dgm:pt>
    <dgm:pt modelId="{0AB9D8F5-5366-41A2-A0AB-99E0823AB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home delivery free of cost.  </a:t>
          </a:r>
        </a:p>
      </dgm:t>
    </dgm:pt>
    <dgm:pt modelId="{56CE919F-C5EC-48B0-A78C-565C6DB8F806}" type="parTrans" cxnId="{64BA6347-A336-40A9-B869-7DDBC08E4A02}">
      <dgm:prSet/>
      <dgm:spPr/>
      <dgm:t>
        <a:bodyPr/>
        <a:lstStyle/>
        <a:p>
          <a:endParaRPr lang="en-US"/>
        </a:p>
      </dgm:t>
    </dgm:pt>
    <dgm:pt modelId="{4F0C68E0-9C1F-459F-BA46-F7AE7532C7FF}" type="sibTrans" cxnId="{64BA6347-A336-40A9-B869-7DDBC08E4A02}">
      <dgm:prSet/>
      <dgm:spPr/>
      <dgm:t>
        <a:bodyPr/>
        <a:lstStyle/>
        <a:p>
          <a:endParaRPr lang="en-US"/>
        </a:p>
      </dgm:t>
    </dgm:pt>
    <dgm:pt modelId="{F1BBC21D-2820-4664-9FE5-3B9DAC00F5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Secured Transaction.</a:t>
          </a:r>
        </a:p>
      </dgm:t>
    </dgm:pt>
    <dgm:pt modelId="{51664B74-D734-4D87-A89E-DFDA92165581}" type="parTrans" cxnId="{60F98717-427C-4909-ADCD-79674A4264E8}">
      <dgm:prSet/>
      <dgm:spPr/>
      <dgm:t>
        <a:bodyPr/>
        <a:lstStyle/>
        <a:p>
          <a:endParaRPr lang="en-US"/>
        </a:p>
      </dgm:t>
    </dgm:pt>
    <dgm:pt modelId="{B0FD6B20-2E9F-4228-B8BA-06F4B8654308}" type="sibTrans" cxnId="{60F98717-427C-4909-ADCD-79674A4264E8}">
      <dgm:prSet/>
      <dgm:spPr/>
      <dgm:t>
        <a:bodyPr/>
        <a:lstStyle/>
        <a:p>
          <a:endParaRPr lang="en-US"/>
        </a:p>
      </dgm:t>
    </dgm:pt>
    <dgm:pt modelId="{9EB1AA02-8EA2-46B9-BD09-E732847C0CEC}" type="pres">
      <dgm:prSet presAssocID="{0279DFA7-B6EC-4CBB-B7B1-B6C58422FC31}" presName="root" presStyleCnt="0">
        <dgm:presLayoutVars>
          <dgm:dir/>
          <dgm:resizeHandles val="exact"/>
        </dgm:presLayoutVars>
      </dgm:prSet>
      <dgm:spPr/>
    </dgm:pt>
    <dgm:pt modelId="{BA80A042-0AA9-43FB-8622-EBD33522F42C}" type="pres">
      <dgm:prSet presAssocID="{2A5FB620-E109-47B0-B225-00E5D6905D33}" presName="compNode" presStyleCnt="0"/>
      <dgm:spPr/>
    </dgm:pt>
    <dgm:pt modelId="{E5BCE9CE-ED27-422C-BEE5-AF9B4528C798}" type="pres">
      <dgm:prSet presAssocID="{2A5FB620-E109-47B0-B225-00E5D6905D33}" presName="bgRect" presStyleLbl="bgShp" presStyleIdx="0" presStyleCnt="4"/>
      <dgm:spPr/>
    </dgm:pt>
    <dgm:pt modelId="{75728B69-A84A-4A59-AF80-518AF994593D}" type="pres">
      <dgm:prSet presAssocID="{2A5FB620-E109-47B0-B225-00E5D6905D3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C9AFBC7B-930A-4051-BEED-C328CC4EEE57}" type="pres">
      <dgm:prSet presAssocID="{2A5FB620-E109-47B0-B225-00E5D6905D33}" presName="spaceRect" presStyleCnt="0"/>
      <dgm:spPr/>
    </dgm:pt>
    <dgm:pt modelId="{8217A460-428B-4A18-87D4-2FC2553C95DF}" type="pres">
      <dgm:prSet presAssocID="{2A5FB620-E109-47B0-B225-00E5D6905D33}" presName="parTx" presStyleLbl="revTx" presStyleIdx="0" presStyleCnt="4">
        <dgm:presLayoutVars>
          <dgm:chMax val="0"/>
          <dgm:chPref val="0"/>
        </dgm:presLayoutVars>
      </dgm:prSet>
      <dgm:spPr/>
    </dgm:pt>
    <dgm:pt modelId="{67884371-32F0-4C2E-9051-F38EEA64C51C}" type="pres">
      <dgm:prSet presAssocID="{F05CD015-5DE3-4CA7-B361-A67EBC7A7F6E}" presName="sibTrans" presStyleCnt="0"/>
      <dgm:spPr/>
    </dgm:pt>
    <dgm:pt modelId="{17F1FFB6-2648-422F-9F67-7051CB807678}" type="pres">
      <dgm:prSet presAssocID="{677C567D-955D-4AF0-90C9-BFDF813DD65C}" presName="compNode" presStyleCnt="0"/>
      <dgm:spPr/>
    </dgm:pt>
    <dgm:pt modelId="{4953C0F6-87D1-4E67-81C8-72FA4E5CB068}" type="pres">
      <dgm:prSet presAssocID="{677C567D-955D-4AF0-90C9-BFDF813DD65C}" presName="bgRect" presStyleLbl="bgShp" presStyleIdx="1" presStyleCnt="4"/>
      <dgm:spPr/>
    </dgm:pt>
    <dgm:pt modelId="{5F19D00A-843A-46C0-B33C-70039F0258B3}" type="pres">
      <dgm:prSet presAssocID="{677C567D-955D-4AF0-90C9-BFDF813DD6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4A06D0E4-CFAB-4D0A-91E9-5E26946984ED}" type="pres">
      <dgm:prSet presAssocID="{677C567D-955D-4AF0-90C9-BFDF813DD65C}" presName="spaceRect" presStyleCnt="0"/>
      <dgm:spPr/>
    </dgm:pt>
    <dgm:pt modelId="{793591A8-1787-40F4-A674-552FD392B698}" type="pres">
      <dgm:prSet presAssocID="{677C567D-955D-4AF0-90C9-BFDF813DD65C}" presName="parTx" presStyleLbl="revTx" presStyleIdx="1" presStyleCnt="4">
        <dgm:presLayoutVars>
          <dgm:chMax val="0"/>
          <dgm:chPref val="0"/>
        </dgm:presLayoutVars>
      </dgm:prSet>
      <dgm:spPr/>
    </dgm:pt>
    <dgm:pt modelId="{5F14DE93-7E37-4E76-B428-789F8CAA4A38}" type="pres">
      <dgm:prSet presAssocID="{1F9C4EF0-3820-4767-A86A-9B52F53B5EF5}" presName="sibTrans" presStyleCnt="0"/>
      <dgm:spPr/>
    </dgm:pt>
    <dgm:pt modelId="{D820E727-C30E-4A58-BBC2-DE8F3AD06474}" type="pres">
      <dgm:prSet presAssocID="{0AB9D8F5-5366-41A2-A0AB-99E0823AB9B0}" presName="compNode" presStyleCnt="0"/>
      <dgm:spPr/>
    </dgm:pt>
    <dgm:pt modelId="{EDC89793-942C-4662-9E7E-365EE235EBFD}" type="pres">
      <dgm:prSet presAssocID="{0AB9D8F5-5366-41A2-A0AB-99E0823AB9B0}" presName="bgRect" presStyleLbl="bgShp" presStyleIdx="2" presStyleCnt="4"/>
      <dgm:spPr/>
    </dgm:pt>
    <dgm:pt modelId="{3A7B0D53-E936-4DBB-A74A-1D32860D5488}" type="pres">
      <dgm:prSet presAssocID="{0AB9D8F5-5366-41A2-A0AB-99E0823AB9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B91CC605-30CD-4352-8E8B-99178607A829}" type="pres">
      <dgm:prSet presAssocID="{0AB9D8F5-5366-41A2-A0AB-99E0823AB9B0}" presName="spaceRect" presStyleCnt="0"/>
      <dgm:spPr/>
    </dgm:pt>
    <dgm:pt modelId="{130E5984-F996-4638-89E4-646A95EC84CA}" type="pres">
      <dgm:prSet presAssocID="{0AB9D8F5-5366-41A2-A0AB-99E0823AB9B0}" presName="parTx" presStyleLbl="revTx" presStyleIdx="2" presStyleCnt="4">
        <dgm:presLayoutVars>
          <dgm:chMax val="0"/>
          <dgm:chPref val="0"/>
        </dgm:presLayoutVars>
      </dgm:prSet>
      <dgm:spPr/>
    </dgm:pt>
    <dgm:pt modelId="{D0718640-5ACE-4666-990C-7538B8133DCA}" type="pres">
      <dgm:prSet presAssocID="{4F0C68E0-9C1F-459F-BA46-F7AE7532C7FF}" presName="sibTrans" presStyleCnt="0"/>
      <dgm:spPr/>
    </dgm:pt>
    <dgm:pt modelId="{50611422-9CF5-4644-B3FB-BED695645DFF}" type="pres">
      <dgm:prSet presAssocID="{F1BBC21D-2820-4664-9FE5-3B9DAC00F525}" presName="compNode" presStyleCnt="0"/>
      <dgm:spPr/>
    </dgm:pt>
    <dgm:pt modelId="{BE3DF80B-0634-43E9-BEC1-41EE56E935C6}" type="pres">
      <dgm:prSet presAssocID="{F1BBC21D-2820-4664-9FE5-3B9DAC00F525}" presName="bgRect" presStyleLbl="bgShp" presStyleIdx="3" presStyleCnt="4"/>
      <dgm:spPr/>
    </dgm:pt>
    <dgm:pt modelId="{02F21A42-0D5F-4CF7-8A04-AE82AE492EBB}" type="pres">
      <dgm:prSet presAssocID="{F1BBC21D-2820-4664-9FE5-3B9DAC00F5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B5CE6C54-E82D-4D70-9C23-98C9F3A1CE69}" type="pres">
      <dgm:prSet presAssocID="{F1BBC21D-2820-4664-9FE5-3B9DAC00F525}" presName="spaceRect" presStyleCnt="0"/>
      <dgm:spPr/>
    </dgm:pt>
    <dgm:pt modelId="{44C5AADE-6A0B-401B-9A28-7C9B6247DBE4}" type="pres">
      <dgm:prSet presAssocID="{F1BBC21D-2820-4664-9FE5-3B9DAC00F52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49E2013-4B44-4F11-B6EA-CAD81E50F595}" srcId="{0279DFA7-B6EC-4CBB-B7B1-B6C58422FC31}" destId="{677C567D-955D-4AF0-90C9-BFDF813DD65C}" srcOrd="1" destOrd="0" parTransId="{418BEF6A-313A-4DF2-9663-05532C3FFEF3}" sibTransId="{1F9C4EF0-3820-4767-A86A-9B52F53B5EF5}"/>
    <dgm:cxn modelId="{60F98717-427C-4909-ADCD-79674A4264E8}" srcId="{0279DFA7-B6EC-4CBB-B7B1-B6C58422FC31}" destId="{F1BBC21D-2820-4664-9FE5-3B9DAC00F525}" srcOrd="3" destOrd="0" parTransId="{51664B74-D734-4D87-A89E-DFDA92165581}" sibTransId="{B0FD6B20-2E9F-4228-B8BA-06F4B8654308}"/>
    <dgm:cxn modelId="{64BA6347-A336-40A9-B869-7DDBC08E4A02}" srcId="{0279DFA7-B6EC-4CBB-B7B1-B6C58422FC31}" destId="{0AB9D8F5-5366-41A2-A0AB-99E0823AB9B0}" srcOrd="2" destOrd="0" parTransId="{56CE919F-C5EC-48B0-A78C-565C6DB8F806}" sibTransId="{4F0C68E0-9C1F-459F-BA46-F7AE7532C7FF}"/>
    <dgm:cxn modelId="{46E67388-3370-4BD1-BA45-CE6CD2660F2D}" type="presOf" srcId="{0279DFA7-B6EC-4CBB-B7B1-B6C58422FC31}" destId="{9EB1AA02-8EA2-46B9-BD09-E732847C0CEC}" srcOrd="0" destOrd="0" presId="urn:microsoft.com/office/officeart/2018/2/layout/IconVerticalSolidList"/>
    <dgm:cxn modelId="{FE5F3C8F-8F09-43C8-B93B-BD3511279D07}" type="presOf" srcId="{677C567D-955D-4AF0-90C9-BFDF813DD65C}" destId="{793591A8-1787-40F4-A674-552FD392B698}" srcOrd="0" destOrd="0" presId="urn:microsoft.com/office/officeart/2018/2/layout/IconVerticalSolidList"/>
    <dgm:cxn modelId="{B29AC2A8-7545-4D79-87F4-FCFE191DECA4}" type="presOf" srcId="{F1BBC21D-2820-4664-9FE5-3B9DAC00F525}" destId="{44C5AADE-6A0B-401B-9A28-7C9B6247DBE4}" srcOrd="0" destOrd="0" presId="urn:microsoft.com/office/officeart/2018/2/layout/IconVerticalSolidList"/>
    <dgm:cxn modelId="{0DC84FDD-9607-4A80-AD3F-B5EA8FE37295}" type="presOf" srcId="{0AB9D8F5-5366-41A2-A0AB-99E0823AB9B0}" destId="{130E5984-F996-4638-89E4-646A95EC84CA}" srcOrd="0" destOrd="0" presId="urn:microsoft.com/office/officeart/2018/2/layout/IconVerticalSolidList"/>
    <dgm:cxn modelId="{680187DE-C6FD-4B67-A0C3-61AAD25DCBC1}" srcId="{0279DFA7-B6EC-4CBB-B7B1-B6C58422FC31}" destId="{2A5FB620-E109-47B0-B225-00E5D6905D33}" srcOrd="0" destOrd="0" parTransId="{1FF7C5C8-CA06-4B3F-97A4-33880AA81E30}" sibTransId="{F05CD015-5DE3-4CA7-B361-A67EBC7A7F6E}"/>
    <dgm:cxn modelId="{F38705FC-42B7-40D3-BC50-C81CC12E27C9}" type="presOf" srcId="{2A5FB620-E109-47B0-B225-00E5D6905D33}" destId="{8217A460-428B-4A18-87D4-2FC2553C95DF}" srcOrd="0" destOrd="0" presId="urn:microsoft.com/office/officeart/2018/2/layout/IconVerticalSolidList"/>
    <dgm:cxn modelId="{AA2E962E-5EFC-4608-8FE5-7D12595E9270}" type="presParOf" srcId="{9EB1AA02-8EA2-46B9-BD09-E732847C0CEC}" destId="{BA80A042-0AA9-43FB-8622-EBD33522F42C}" srcOrd="0" destOrd="0" presId="urn:microsoft.com/office/officeart/2018/2/layout/IconVerticalSolidList"/>
    <dgm:cxn modelId="{5FCCDF22-F51F-40D9-BAC9-ED2CF9C5D8EE}" type="presParOf" srcId="{BA80A042-0AA9-43FB-8622-EBD33522F42C}" destId="{E5BCE9CE-ED27-422C-BEE5-AF9B4528C798}" srcOrd="0" destOrd="0" presId="urn:microsoft.com/office/officeart/2018/2/layout/IconVerticalSolidList"/>
    <dgm:cxn modelId="{15185621-BB69-49C3-B9FD-11F5D0076080}" type="presParOf" srcId="{BA80A042-0AA9-43FB-8622-EBD33522F42C}" destId="{75728B69-A84A-4A59-AF80-518AF994593D}" srcOrd="1" destOrd="0" presId="urn:microsoft.com/office/officeart/2018/2/layout/IconVerticalSolidList"/>
    <dgm:cxn modelId="{96F52E91-E037-4815-9210-204D21477AAD}" type="presParOf" srcId="{BA80A042-0AA9-43FB-8622-EBD33522F42C}" destId="{C9AFBC7B-930A-4051-BEED-C328CC4EEE57}" srcOrd="2" destOrd="0" presId="urn:microsoft.com/office/officeart/2018/2/layout/IconVerticalSolidList"/>
    <dgm:cxn modelId="{6C059FB5-B33D-433B-8AD8-4C8A0B1EE6AF}" type="presParOf" srcId="{BA80A042-0AA9-43FB-8622-EBD33522F42C}" destId="{8217A460-428B-4A18-87D4-2FC2553C95DF}" srcOrd="3" destOrd="0" presId="urn:microsoft.com/office/officeart/2018/2/layout/IconVerticalSolidList"/>
    <dgm:cxn modelId="{D02028DF-98FC-4205-AC37-C2E24799E692}" type="presParOf" srcId="{9EB1AA02-8EA2-46B9-BD09-E732847C0CEC}" destId="{67884371-32F0-4C2E-9051-F38EEA64C51C}" srcOrd="1" destOrd="0" presId="urn:microsoft.com/office/officeart/2018/2/layout/IconVerticalSolidList"/>
    <dgm:cxn modelId="{44B8D08C-0CAF-4F10-AED7-0BB3FA2E8FB3}" type="presParOf" srcId="{9EB1AA02-8EA2-46B9-BD09-E732847C0CEC}" destId="{17F1FFB6-2648-422F-9F67-7051CB807678}" srcOrd="2" destOrd="0" presId="urn:microsoft.com/office/officeart/2018/2/layout/IconVerticalSolidList"/>
    <dgm:cxn modelId="{5A9ECFDE-50D0-484C-8B27-D51DD996D5FA}" type="presParOf" srcId="{17F1FFB6-2648-422F-9F67-7051CB807678}" destId="{4953C0F6-87D1-4E67-81C8-72FA4E5CB068}" srcOrd="0" destOrd="0" presId="urn:microsoft.com/office/officeart/2018/2/layout/IconVerticalSolidList"/>
    <dgm:cxn modelId="{FF3C3653-7D90-4ECE-BC3E-AC42E7A25380}" type="presParOf" srcId="{17F1FFB6-2648-422F-9F67-7051CB807678}" destId="{5F19D00A-843A-46C0-B33C-70039F0258B3}" srcOrd="1" destOrd="0" presId="urn:microsoft.com/office/officeart/2018/2/layout/IconVerticalSolidList"/>
    <dgm:cxn modelId="{56BD59CB-512D-4305-A451-E31C3DA39ECD}" type="presParOf" srcId="{17F1FFB6-2648-422F-9F67-7051CB807678}" destId="{4A06D0E4-CFAB-4D0A-91E9-5E26946984ED}" srcOrd="2" destOrd="0" presId="urn:microsoft.com/office/officeart/2018/2/layout/IconVerticalSolidList"/>
    <dgm:cxn modelId="{ADBF079D-65A5-466F-811F-B770873D81DE}" type="presParOf" srcId="{17F1FFB6-2648-422F-9F67-7051CB807678}" destId="{793591A8-1787-40F4-A674-552FD392B698}" srcOrd="3" destOrd="0" presId="urn:microsoft.com/office/officeart/2018/2/layout/IconVerticalSolidList"/>
    <dgm:cxn modelId="{76FEDF28-1F6D-4F31-B474-53984036F765}" type="presParOf" srcId="{9EB1AA02-8EA2-46B9-BD09-E732847C0CEC}" destId="{5F14DE93-7E37-4E76-B428-789F8CAA4A38}" srcOrd="3" destOrd="0" presId="urn:microsoft.com/office/officeart/2018/2/layout/IconVerticalSolidList"/>
    <dgm:cxn modelId="{AFB256E2-132A-4B09-AA3C-D791A9C13441}" type="presParOf" srcId="{9EB1AA02-8EA2-46B9-BD09-E732847C0CEC}" destId="{D820E727-C30E-4A58-BBC2-DE8F3AD06474}" srcOrd="4" destOrd="0" presId="urn:microsoft.com/office/officeart/2018/2/layout/IconVerticalSolidList"/>
    <dgm:cxn modelId="{D2294851-232A-40F8-A588-3C6DE7C113F7}" type="presParOf" srcId="{D820E727-C30E-4A58-BBC2-DE8F3AD06474}" destId="{EDC89793-942C-4662-9E7E-365EE235EBFD}" srcOrd="0" destOrd="0" presId="urn:microsoft.com/office/officeart/2018/2/layout/IconVerticalSolidList"/>
    <dgm:cxn modelId="{B89EEB01-6483-450C-A16C-0727472D02B2}" type="presParOf" srcId="{D820E727-C30E-4A58-BBC2-DE8F3AD06474}" destId="{3A7B0D53-E936-4DBB-A74A-1D32860D5488}" srcOrd="1" destOrd="0" presId="urn:microsoft.com/office/officeart/2018/2/layout/IconVerticalSolidList"/>
    <dgm:cxn modelId="{ED7F7E7F-4903-4264-9DA4-5935401B5F8E}" type="presParOf" srcId="{D820E727-C30E-4A58-BBC2-DE8F3AD06474}" destId="{B91CC605-30CD-4352-8E8B-99178607A829}" srcOrd="2" destOrd="0" presId="urn:microsoft.com/office/officeart/2018/2/layout/IconVerticalSolidList"/>
    <dgm:cxn modelId="{9924F8F6-FC37-4457-B639-A7924D2CD100}" type="presParOf" srcId="{D820E727-C30E-4A58-BBC2-DE8F3AD06474}" destId="{130E5984-F996-4638-89E4-646A95EC84CA}" srcOrd="3" destOrd="0" presId="urn:microsoft.com/office/officeart/2018/2/layout/IconVerticalSolidList"/>
    <dgm:cxn modelId="{531F57D8-1481-4EF3-9B71-AC24B12FF8B3}" type="presParOf" srcId="{9EB1AA02-8EA2-46B9-BD09-E732847C0CEC}" destId="{D0718640-5ACE-4666-990C-7538B8133DCA}" srcOrd="5" destOrd="0" presId="urn:microsoft.com/office/officeart/2018/2/layout/IconVerticalSolidList"/>
    <dgm:cxn modelId="{D5B5C0D1-64CB-4985-81B5-3DAE0099E59D}" type="presParOf" srcId="{9EB1AA02-8EA2-46B9-BD09-E732847C0CEC}" destId="{50611422-9CF5-4644-B3FB-BED695645DFF}" srcOrd="6" destOrd="0" presId="urn:microsoft.com/office/officeart/2018/2/layout/IconVerticalSolidList"/>
    <dgm:cxn modelId="{D702FBCC-DDAF-457D-9B06-407C8908ACEA}" type="presParOf" srcId="{50611422-9CF5-4644-B3FB-BED695645DFF}" destId="{BE3DF80B-0634-43E9-BEC1-41EE56E935C6}" srcOrd="0" destOrd="0" presId="urn:microsoft.com/office/officeart/2018/2/layout/IconVerticalSolidList"/>
    <dgm:cxn modelId="{FBC39170-E22A-455A-A796-2CA2BDEBB3D8}" type="presParOf" srcId="{50611422-9CF5-4644-B3FB-BED695645DFF}" destId="{02F21A42-0D5F-4CF7-8A04-AE82AE492EBB}" srcOrd="1" destOrd="0" presId="urn:microsoft.com/office/officeart/2018/2/layout/IconVerticalSolidList"/>
    <dgm:cxn modelId="{B14FFD30-5556-4EFD-A1FA-9565BA904622}" type="presParOf" srcId="{50611422-9CF5-4644-B3FB-BED695645DFF}" destId="{B5CE6C54-E82D-4D70-9C23-98C9F3A1CE69}" srcOrd="2" destOrd="0" presId="urn:microsoft.com/office/officeart/2018/2/layout/IconVerticalSolidList"/>
    <dgm:cxn modelId="{99484B8C-44D5-4789-8838-8FCFD9B66F19}" type="presParOf" srcId="{50611422-9CF5-4644-B3FB-BED695645DFF}" destId="{44C5AADE-6A0B-401B-9A28-7C9B6247DB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96E732-A183-4809-A61B-3863AB6A408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0146B4-E0E6-4C3E-8A32-CC11B8C5DA34}">
      <dgm:prSet/>
      <dgm:spPr/>
      <dgm:t>
        <a:bodyPr/>
        <a:lstStyle/>
        <a:p>
          <a:r>
            <a:rPr lang="en-US"/>
            <a:t>Visual Studio Code</a:t>
          </a:r>
        </a:p>
      </dgm:t>
    </dgm:pt>
    <dgm:pt modelId="{B01B909F-B016-4E2C-B64A-39C54721EAF8}" type="parTrans" cxnId="{42AC3397-1332-4457-8C29-C66BBB97BA86}">
      <dgm:prSet/>
      <dgm:spPr/>
      <dgm:t>
        <a:bodyPr/>
        <a:lstStyle/>
        <a:p>
          <a:endParaRPr lang="en-US"/>
        </a:p>
      </dgm:t>
    </dgm:pt>
    <dgm:pt modelId="{3574BA85-74CB-4138-95F8-851D97F8BE69}" type="sibTrans" cxnId="{42AC3397-1332-4457-8C29-C66BBB97BA86}">
      <dgm:prSet/>
      <dgm:spPr/>
      <dgm:t>
        <a:bodyPr/>
        <a:lstStyle/>
        <a:p>
          <a:endParaRPr lang="en-US"/>
        </a:p>
      </dgm:t>
    </dgm:pt>
    <dgm:pt modelId="{E68EEDEB-A7D1-496C-BA2D-7C9097ECBD61}">
      <dgm:prSet/>
      <dgm:spPr/>
      <dgm:t>
        <a:bodyPr/>
        <a:lstStyle/>
        <a:p>
          <a:r>
            <a:rPr lang="en-US"/>
            <a:t>Node JS</a:t>
          </a:r>
        </a:p>
      </dgm:t>
    </dgm:pt>
    <dgm:pt modelId="{A2D388CE-7271-4283-A061-1E09BA08A4D3}" type="parTrans" cxnId="{1E55D638-4ACE-457B-8E92-DF82AC61031B}">
      <dgm:prSet/>
      <dgm:spPr/>
      <dgm:t>
        <a:bodyPr/>
        <a:lstStyle/>
        <a:p>
          <a:endParaRPr lang="en-US"/>
        </a:p>
      </dgm:t>
    </dgm:pt>
    <dgm:pt modelId="{8854209D-C3CF-45AD-B61D-31DF2118B66C}" type="sibTrans" cxnId="{1E55D638-4ACE-457B-8E92-DF82AC61031B}">
      <dgm:prSet/>
      <dgm:spPr/>
      <dgm:t>
        <a:bodyPr/>
        <a:lstStyle/>
        <a:p>
          <a:endParaRPr lang="en-US"/>
        </a:p>
      </dgm:t>
    </dgm:pt>
    <dgm:pt modelId="{9CD0ABF3-98FE-402B-99E1-A91CC594B789}">
      <dgm:prSet/>
      <dgm:spPr/>
      <dgm:t>
        <a:bodyPr/>
        <a:lstStyle/>
        <a:p>
          <a:r>
            <a:rPr lang="en-US"/>
            <a:t>Angular</a:t>
          </a:r>
        </a:p>
      </dgm:t>
    </dgm:pt>
    <dgm:pt modelId="{3BBE3C86-8790-4E10-986E-348FF9DD173C}" type="parTrans" cxnId="{3D9E1D6B-6C77-4A21-A6FE-F2D03BF69A0E}">
      <dgm:prSet/>
      <dgm:spPr/>
      <dgm:t>
        <a:bodyPr/>
        <a:lstStyle/>
        <a:p>
          <a:endParaRPr lang="en-US"/>
        </a:p>
      </dgm:t>
    </dgm:pt>
    <dgm:pt modelId="{1810E994-5A71-4A64-8C79-9DD10B5E6715}" type="sibTrans" cxnId="{3D9E1D6B-6C77-4A21-A6FE-F2D03BF69A0E}">
      <dgm:prSet/>
      <dgm:spPr/>
      <dgm:t>
        <a:bodyPr/>
        <a:lstStyle/>
        <a:p>
          <a:endParaRPr lang="en-US"/>
        </a:p>
      </dgm:t>
    </dgm:pt>
    <dgm:pt modelId="{2DAB6312-8B45-4090-8888-104EF28CC1DC}" type="pres">
      <dgm:prSet presAssocID="{1996E732-A183-4809-A61B-3863AB6A40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0B0DB9-EFA3-4EAC-9D11-3782EDDFBBD9}" type="pres">
      <dgm:prSet presAssocID="{B20146B4-E0E6-4C3E-8A32-CC11B8C5DA34}" presName="hierRoot1" presStyleCnt="0"/>
      <dgm:spPr/>
    </dgm:pt>
    <dgm:pt modelId="{BF1B4DE4-4B7E-41A4-99C2-2C7F60EE6F98}" type="pres">
      <dgm:prSet presAssocID="{B20146B4-E0E6-4C3E-8A32-CC11B8C5DA34}" presName="composite" presStyleCnt="0"/>
      <dgm:spPr/>
    </dgm:pt>
    <dgm:pt modelId="{BCB0ACD2-49BA-4D2F-B7AA-85BC3B7042DC}" type="pres">
      <dgm:prSet presAssocID="{B20146B4-E0E6-4C3E-8A32-CC11B8C5DA34}" presName="background" presStyleLbl="node0" presStyleIdx="0" presStyleCnt="3"/>
      <dgm:spPr/>
    </dgm:pt>
    <dgm:pt modelId="{84706EAE-CDE4-450F-9EDC-D8595B7571F6}" type="pres">
      <dgm:prSet presAssocID="{B20146B4-E0E6-4C3E-8A32-CC11B8C5DA34}" presName="text" presStyleLbl="fgAcc0" presStyleIdx="0" presStyleCnt="3">
        <dgm:presLayoutVars>
          <dgm:chPref val="3"/>
        </dgm:presLayoutVars>
      </dgm:prSet>
      <dgm:spPr/>
    </dgm:pt>
    <dgm:pt modelId="{9402D0FF-7B14-4015-9A25-974719B62585}" type="pres">
      <dgm:prSet presAssocID="{B20146B4-E0E6-4C3E-8A32-CC11B8C5DA34}" presName="hierChild2" presStyleCnt="0"/>
      <dgm:spPr/>
    </dgm:pt>
    <dgm:pt modelId="{F8AF7C07-5D7C-4D43-9C7A-C2DAAB58FD0F}" type="pres">
      <dgm:prSet presAssocID="{E68EEDEB-A7D1-496C-BA2D-7C9097ECBD61}" presName="hierRoot1" presStyleCnt="0"/>
      <dgm:spPr/>
    </dgm:pt>
    <dgm:pt modelId="{0ED1A061-106F-46CB-9921-FE5A124DD132}" type="pres">
      <dgm:prSet presAssocID="{E68EEDEB-A7D1-496C-BA2D-7C9097ECBD61}" presName="composite" presStyleCnt="0"/>
      <dgm:spPr/>
    </dgm:pt>
    <dgm:pt modelId="{56CB9F95-2AFF-4060-9B78-A10F602DD8C5}" type="pres">
      <dgm:prSet presAssocID="{E68EEDEB-A7D1-496C-BA2D-7C9097ECBD61}" presName="background" presStyleLbl="node0" presStyleIdx="1" presStyleCnt="3"/>
      <dgm:spPr/>
    </dgm:pt>
    <dgm:pt modelId="{5F59E3D4-8BFA-472F-A61B-7F05E277F037}" type="pres">
      <dgm:prSet presAssocID="{E68EEDEB-A7D1-496C-BA2D-7C9097ECBD61}" presName="text" presStyleLbl="fgAcc0" presStyleIdx="1" presStyleCnt="3">
        <dgm:presLayoutVars>
          <dgm:chPref val="3"/>
        </dgm:presLayoutVars>
      </dgm:prSet>
      <dgm:spPr/>
    </dgm:pt>
    <dgm:pt modelId="{A7BC609E-27EF-4286-8D2A-174C0B0654DE}" type="pres">
      <dgm:prSet presAssocID="{E68EEDEB-A7D1-496C-BA2D-7C9097ECBD61}" presName="hierChild2" presStyleCnt="0"/>
      <dgm:spPr/>
    </dgm:pt>
    <dgm:pt modelId="{B4217AA0-5F9A-4A77-BB7D-503A0FD64826}" type="pres">
      <dgm:prSet presAssocID="{9CD0ABF3-98FE-402B-99E1-A91CC594B789}" presName="hierRoot1" presStyleCnt="0"/>
      <dgm:spPr/>
    </dgm:pt>
    <dgm:pt modelId="{221D4D3E-D1BB-45C1-9CC1-35D861F5F3C6}" type="pres">
      <dgm:prSet presAssocID="{9CD0ABF3-98FE-402B-99E1-A91CC594B789}" presName="composite" presStyleCnt="0"/>
      <dgm:spPr/>
    </dgm:pt>
    <dgm:pt modelId="{11D994E7-5CA5-4CE1-97A2-66CF88021A40}" type="pres">
      <dgm:prSet presAssocID="{9CD0ABF3-98FE-402B-99E1-A91CC594B789}" presName="background" presStyleLbl="node0" presStyleIdx="2" presStyleCnt="3"/>
      <dgm:spPr/>
    </dgm:pt>
    <dgm:pt modelId="{3EF33568-C5F4-4A77-B6F3-9CFFEC7CBF56}" type="pres">
      <dgm:prSet presAssocID="{9CD0ABF3-98FE-402B-99E1-A91CC594B789}" presName="text" presStyleLbl="fgAcc0" presStyleIdx="2" presStyleCnt="3">
        <dgm:presLayoutVars>
          <dgm:chPref val="3"/>
        </dgm:presLayoutVars>
      </dgm:prSet>
      <dgm:spPr/>
    </dgm:pt>
    <dgm:pt modelId="{D7D6C24F-8B94-47A6-B0B1-599DC26F2A41}" type="pres">
      <dgm:prSet presAssocID="{9CD0ABF3-98FE-402B-99E1-A91CC594B789}" presName="hierChild2" presStyleCnt="0"/>
      <dgm:spPr/>
    </dgm:pt>
  </dgm:ptLst>
  <dgm:cxnLst>
    <dgm:cxn modelId="{2C42F129-A5C6-4871-A859-8370047E7905}" type="presOf" srcId="{B20146B4-E0E6-4C3E-8A32-CC11B8C5DA34}" destId="{84706EAE-CDE4-450F-9EDC-D8595B7571F6}" srcOrd="0" destOrd="0" presId="urn:microsoft.com/office/officeart/2005/8/layout/hierarchy1"/>
    <dgm:cxn modelId="{1E55D638-4ACE-457B-8E92-DF82AC61031B}" srcId="{1996E732-A183-4809-A61B-3863AB6A408A}" destId="{E68EEDEB-A7D1-496C-BA2D-7C9097ECBD61}" srcOrd="1" destOrd="0" parTransId="{A2D388CE-7271-4283-A061-1E09BA08A4D3}" sibTransId="{8854209D-C3CF-45AD-B61D-31DF2118B66C}"/>
    <dgm:cxn modelId="{34B91139-72CA-4AA2-975A-43DA1328B55B}" type="presOf" srcId="{E68EEDEB-A7D1-496C-BA2D-7C9097ECBD61}" destId="{5F59E3D4-8BFA-472F-A61B-7F05E277F037}" srcOrd="0" destOrd="0" presId="urn:microsoft.com/office/officeart/2005/8/layout/hierarchy1"/>
    <dgm:cxn modelId="{41379B44-1400-4244-88EE-2247AB6C2CE0}" type="presOf" srcId="{9CD0ABF3-98FE-402B-99E1-A91CC594B789}" destId="{3EF33568-C5F4-4A77-B6F3-9CFFEC7CBF56}" srcOrd="0" destOrd="0" presId="urn:microsoft.com/office/officeart/2005/8/layout/hierarchy1"/>
    <dgm:cxn modelId="{3D9E1D6B-6C77-4A21-A6FE-F2D03BF69A0E}" srcId="{1996E732-A183-4809-A61B-3863AB6A408A}" destId="{9CD0ABF3-98FE-402B-99E1-A91CC594B789}" srcOrd="2" destOrd="0" parTransId="{3BBE3C86-8790-4E10-986E-348FF9DD173C}" sibTransId="{1810E994-5A71-4A64-8C79-9DD10B5E6715}"/>
    <dgm:cxn modelId="{42AC3397-1332-4457-8C29-C66BBB97BA86}" srcId="{1996E732-A183-4809-A61B-3863AB6A408A}" destId="{B20146B4-E0E6-4C3E-8A32-CC11B8C5DA34}" srcOrd="0" destOrd="0" parTransId="{B01B909F-B016-4E2C-B64A-39C54721EAF8}" sibTransId="{3574BA85-74CB-4138-95F8-851D97F8BE69}"/>
    <dgm:cxn modelId="{850F53FD-0BBD-4024-B4F3-43B4C1C4EBD0}" type="presOf" srcId="{1996E732-A183-4809-A61B-3863AB6A408A}" destId="{2DAB6312-8B45-4090-8888-104EF28CC1DC}" srcOrd="0" destOrd="0" presId="urn:microsoft.com/office/officeart/2005/8/layout/hierarchy1"/>
    <dgm:cxn modelId="{2468E928-CE03-4D67-BD61-3F31913AA6A5}" type="presParOf" srcId="{2DAB6312-8B45-4090-8888-104EF28CC1DC}" destId="{AC0B0DB9-EFA3-4EAC-9D11-3782EDDFBBD9}" srcOrd="0" destOrd="0" presId="urn:microsoft.com/office/officeart/2005/8/layout/hierarchy1"/>
    <dgm:cxn modelId="{BD046606-491C-479C-90BE-288C9980DA47}" type="presParOf" srcId="{AC0B0DB9-EFA3-4EAC-9D11-3782EDDFBBD9}" destId="{BF1B4DE4-4B7E-41A4-99C2-2C7F60EE6F98}" srcOrd="0" destOrd="0" presId="urn:microsoft.com/office/officeart/2005/8/layout/hierarchy1"/>
    <dgm:cxn modelId="{CC9C5F02-A82C-464A-8673-14EDE1B40853}" type="presParOf" srcId="{BF1B4DE4-4B7E-41A4-99C2-2C7F60EE6F98}" destId="{BCB0ACD2-49BA-4D2F-B7AA-85BC3B7042DC}" srcOrd="0" destOrd="0" presId="urn:microsoft.com/office/officeart/2005/8/layout/hierarchy1"/>
    <dgm:cxn modelId="{2FD5E2FF-E7FA-4477-9857-66C29F80B3B6}" type="presParOf" srcId="{BF1B4DE4-4B7E-41A4-99C2-2C7F60EE6F98}" destId="{84706EAE-CDE4-450F-9EDC-D8595B7571F6}" srcOrd="1" destOrd="0" presId="urn:microsoft.com/office/officeart/2005/8/layout/hierarchy1"/>
    <dgm:cxn modelId="{CE12051D-0E32-4127-8A0D-BA30739DDD8A}" type="presParOf" srcId="{AC0B0DB9-EFA3-4EAC-9D11-3782EDDFBBD9}" destId="{9402D0FF-7B14-4015-9A25-974719B62585}" srcOrd="1" destOrd="0" presId="urn:microsoft.com/office/officeart/2005/8/layout/hierarchy1"/>
    <dgm:cxn modelId="{CD1725DA-F36D-48DF-B799-7123FA83B082}" type="presParOf" srcId="{2DAB6312-8B45-4090-8888-104EF28CC1DC}" destId="{F8AF7C07-5D7C-4D43-9C7A-C2DAAB58FD0F}" srcOrd="1" destOrd="0" presId="urn:microsoft.com/office/officeart/2005/8/layout/hierarchy1"/>
    <dgm:cxn modelId="{593B5A51-240B-4442-B2BB-7C3DB65AF34C}" type="presParOf" srcId="{F8AF7C07-5D7C-4D43-9C7A-C2DAAB58FD0F}" destId="{0ED1A061-106F-46CB-9921-FE5A124DD132}" srcOrd="0" destOrd="0" presId="urn:microsoft.com/office/officeart/2005/8/layout/hierarchy1"/>
    <dgm:cxn modelId="{769F8E8A-9A09-4BF5-B753-09233928AAF3}" type="presParOf" srcId="{0ED1A061-106F-46CB-9921-FE5A124DD132}" destId="{56CB9F95-2AFF-4060-9B78-A10F602DD8C5}" srcOrd="0" destOrd="0" presId="urn:microsoft.com/office/officeart/2005/8/layout/hierarchy1"/>
    <dgm:cxn modelId="{84DEEC3F-871A-4B22-A165-96BB8C21470E}" type="presParOf" srcId="{0ED1A061-106F-46CB-9921-FE5A124DD132}" destId="{5F59E3D4-8BFA-472F-A61B-7F05E277F037}" srcOrd="1" destOrd="0" presId="urn:microsoft.com/office/officeart/2005/8/layout/hierarchy1"/>
    <dgm:cxn modelId="{1BB3BEDC-1708-4F21-BA3B-67AAFEC0D94F}" type="presParOf" srcId="{F8AF7C07-5D7C-4D43-9C7A-C2DAAB58FD0F}" destId="{A7BC609E-27EF-4286-8D2A-174C0B0654DE}" srcOrd="1" destOrd="0" presId="urn:microsoft.com/office/officeart/2005/8/layout/hierarchy1"/>
    <dgm:cxn modelId="{6D5A573C-59C2-4D7F-8B3D-7E157D3545E5}" type="presParOf" srcId="{2DAB6312-8B45-4090-8888-104EF28CC1DC}" destId="{B4217AA0-5F9A-4A77-BB7D-503A0FD64826}" srcOrd="2" destOrd="0" presId="urn:microsoft.com/office/officeart/2005/8/layout/hierarchy1"/>
    <dgm:cxn modelId="{EC0CF65D-7645-4639-BB4C-FC1D988A921E}" type="presParOf" srcId="{B4217AA0-5F9A-4A77-BB7D-503A0FD64826}" destId="{221D4D3E-D1BB-45C1-9CC1-35D861F5F3C6}" srcOrd="0" destOrd="0" presId="urn:microsoft.com/office/officeart/2005/8/layout/hierarchy1"/>
    <dgm:cxn modelId="{597D9D7B-0DE9-4B5B-B562-7752BA61EC3B}" type="presParOf" srcId="{221D4D3E-D1BB-45C1-9CC1-35D861F5F3C6}" destId="{11D994E7-5CA5-4CE1-97A2-66CF88021A40}" srcOrd="0" destOrd="0" presId="urn:microsoft.com/office/officeart/2005/8/layout/hierarchy1"/>
    <dgm:cxn modelId="{789E644E-2E9E-4E7E-9FE8-46966AD30F05}" type="presParOf" srcId="{221D4D3E-D1BB-45C1-9CC1-35D861F5F3C6}" destId="{3EF33568-C5F4-4A77-B6F3-9CFFEC7CBF56}" srcOrd="1" destOrd="0" presId="urn:microsoft.com/office/officeart/2005/8/layout/hierarchy1"/>
    <dgm:cxn modelId="{1A8C2013-C3DE-461E-BA20-319451B8FDA8}" type="presParOf" srcId="{B4217AA0-5F9A-4A77-BB7D-503A0FD64826}" destId="{D7D6C24F-8B94-47A6-B0B1-599DC26F2A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CE9CE-ED27-422C-BEE5-AF9B4528C798}">
      <dsp:nvSpPr>
        <dsp:cNvPr id="0" name=""/>
        <dsp:cNvSpPr/>
      </dsp:nvSpPr>
      <dsp:spPr>
        <a:xfrm>
          <a:off x="0" y="2178"/>
          <a:ext cx="5914209" cy="110406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728B69-A84A-4A59-AF80-518AF994593D}">
      <dsp:nvSpPr>
        <dsp:cNvPr id="0" name=""/>
        <dsp:cNvSpPr/>
      </dsp:nvSpPr>
      <dsp:spPr>
        <a:xfrm>
          <a:off x="333979" y="250592"/>
          <a:ext cx="607234" cy="6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17A460-428B-4A18-87D4-2FC2553C95DF}">
      <dsp:nvSpPr>
        <dsp:cNvPr id="0" name=""/>
        <dsp:cNvSpPr/>
      </dsp:nvSpPr>
      <dsp:spPr>
        <a:xfrm>
          <a:off x="1275192" y="2178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 shop wile in the comfort of your own home</a:t>
          </a:r>
          <a:r>
            <a:rPr lang="en-US" sz="2000" kern="1200">
              <a:latin typeface="Garamond" panose="02020404030301010803"/>
            </a:rPr>
            <a:t>, </a:t>
          </a:r>
          <a:r>
            <a:rPr lang="en-US" sz="2000" kern="1200"/>
            <a:t>without having to step out of the door. </a:t>
          </a:r>
        </a:p>
      </dsp:txBody>
      <dsp:txXfrm>
        <a:off x="1275192" y="2178"/>
        <a:ext cx="4639016" cy="1104063"/>
      </dsp:txXfrm>
    </dsp:sp>
    <dsp:sp modelId="{4953C0F6-87D1-4E67-81C8-72FA4E5CB068}">
      <dsp:nvSpPr>
        <dsp:cNvPr id="0" name=""/>
        <dsp:cNvSpPr/>
      </dsp:nvSpPr>
      <dsp:spPr>
        <a:xfrm>
          <a:off x="0" y="1382257"/>
          <a:ext cx="5914209" cy="110406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19D00A-843A-46C0-B33C-70039F0258B3}">
      <dsp:nvSpPr>
        <dsp:cNvPr id="0" name=""/>
        <dsp:cNvSpPr/>
      </dsp:nvSpPr>
      <dsp:spPr>
        <a:xfrm>
          <a:off x="333979" y="1630671"/>
          <a:ext cx="607234" cy="607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3591A8-1787-40F4-A674-552FD392B698}">
      <dsp:nvSpPr>
        <dsp:cNvPr id="0" name=""/>
        <dsp:cNvSpPr/>
      </dsp:nvSpPr>
      <dsp:spPr>
        <a:xfrm>
          <a:off x="1275192" y="1382257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Sell at lower rate due to less over head. </a:t>
          </a:r>
        </a:p>
      </dsp:txBody>
      <dsp:txXfrm>
        <a:off x="1275192" y="1382257"/>
        <a:ext cx="4639016" cy="1104063"/>
      </dsp:txXfrm>
    </dsp:sp>
    <dsp:sp modelId="{EDC89793-942C-4662-9E7E-365EE235EBFD}">
      <dsp:nvSpPr>
        <dsp:cNvPr id="0" name=""/>
        <dsp:cNvSpPr/>
      </dsp:nvSpPr>
      <dsp:spPr>
        <a:xfrm>
          <a:off x="0" y="2762336"/>
          <a:ext cx="5914209" cy="110406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7B0D53-E936-4DBB-A74A-1D32860D5488}">
      <dsp:nvSpPr>
        <dsp:cNvPr id="0" name=""/>
        <dsp:cNvSpPr/>
      </dsp:nvSpPr>
      <dsp:spPr>
        <a:xfrm>
          <a:off x="333979" y="3010750"/>
          <a:ext cx="607234" cy="607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0E5984-F996-4638-89E4-646A95EC84CA}">
      <dsp:nvSpPr>
        <dsp:cNvPr id="0" name=""/>
        <dsp:cNvSpPr/>
      </dsp:nvSpPr>
      <dsp:spPr>
        <a:xfrm>
          <a:off x="1275192" y="2762336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Provide home delivery free of cost.  </a:t>
          </a:r>
        </a:p>
      </dsp:txBody>
      <dsp:txXfrm>
        <a:off x="1275192" y="2762336"/>
        <a:ext cx="4639016" cy="1104063"/>
      </dsp:txXfrm>
    </dsp:sp>
    <dsp:sp modelId="{BE3DF80B-0634-43E9-BEC1-41EE56E935C6}">
      <dsp:nvSpPr>
        <dsp:cNvPr id="0" name=""/>
        <dsp:cNvSpPr/>
      </dsp:nvSpPr>
      <dsp:spPr>
        <a:xfrm>
          <a:off x="0" y="4142415"/>
          <a:ext cx="5914209" cy="110406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F21A42-0D5F-4CF7-8A04-AE82AE492EBB}">
      <dsp:nvSpPr>
        <dsp:cNvPr id="0" name=""/>
        <dsp:cNvSpPr/>
      </dsp:nvSpPr>
      <dsp:spPr>
        <a:xfrm>
          <a:off x="333979" y="4390829"/>
          <a:ext cx="607234" cy="607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C5AADE-6A0B-401B-9A28-7C9B6247DBE4}">
      <dsp:nvSpPr>
        <dsp:cNvPr id="0" name=""/>
        <dsp:cNvSpPr/>
      </dsp:nvSpPr>
      <dsp:spPr>
        <a:xfrm>
          <a:off x="1275192" y="4142415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Secured Transaction.</a:t>
          </a:r>
        </a:p>
      </dsp:txBody>
      <dsp:txXfrm>
        <a:off x="1275192" y="4142415"/>
        <a:ext cx="4639016" cy="1104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0ACD2-49BA-4D2F-B7AA-85BC3B7042DC}">
      <dsp:nvSpPr>
        <dsp:cNvPr id="0" name=""/>
        <dsp:cNvSpPr/>
      </dsp:nvSpPr>
      <dsp:spPr>
        <a:xfrm>
          <a:off x="0" y="437566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06EAE-CDE4-450F-9EDC-D8595B7571F6}">
      <dsp:nvSpPr>
        <dsp:cNvPr id="0" name=""/>
        <dsp:cNvSpPr/>
      </dsp:nvSpPr>
      <dsp:spPr>
        <a:xfrm>
          <a:off x="300037" y="722602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Visual Studio Code</a:t>
          </a:r>
        </a:p>
      </dsp:txBody>
      <dsp:txXfrm>
        <a:off x="350259" y="772824"/>
        <a:ext cx="2599892" cy="1614269"/>
      </dsp:txXfrm>
    </dsp:sp>
    <dsp:sp modelId="{56CB9F95-2AFF-4060-9B78-A10F602DD8C5}">
      <dsp:nvSpPr>
        <dsp:cNvPr id="0" name=""/>
        <dsp:cNvSpPr/>
      </dsp:nvSpPr>
      <dsp:spPr>
        <a:xfrm>
          <a:off x="3300411" y="437566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9E3D4-8BFA-472F-A61B-7F05E277F037}">
      <dsp:nvSpPr>
        <dsp:cNvPr id="0" name=""/>
        <dsp:cNvSpPr/>
      </dsp:nvSpPr>
      <dsp:spPr>
        <a:xfrm>
          <a:off x="3600448" y="722602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Node JS</a:t>
          </a:r>
        </a:p>
      </dsp:txBody>
      <dsp:txXfrm>
        <a:off x="3650670" y="772824"/>
        <a:ext cx="2599892" cy="1614269"/>
      </dsp:txXfrm>
    </dsp:sp>
    <dsp:sp modelId="{11D994E7-5CA5-4CE1-97A2-66CF88021A40}">
      <dsp:nvSpPr>
        <dsp:cNvPr id="0" name=""/>
        <dsp:cNvSpPr/>
      </dsp:nvSpPr>
      <dsp:spPr>
        <a:xfrm>
          <a:off x="6600822" y="437566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33568-C5F4-4A77-B6F3-9CFFEC7CBF56}">
      <dsp:nvSpPr>
        <dsp:cNvPr id="0" name=""/>
        <dsp:cNvSpPr/>
      </dsp:nvSpPr>
      <dsp:spPr>
        <a:xfrm>
          <a:off x="6900860" y="722602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Angular</a:t>
          </a:r>
        </a:p>
      </dsp:txBody>
      <dsp:txXfrm>
        <a:off x="6951082" y="772824"/>
        <a:ext cx="2599892" cy="1614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0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6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98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60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3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68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1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87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0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8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7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3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2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1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88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1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4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99;p15">
            <a:extLst>
              <a:ext uri="{FF2B5EF4-FFF2-40B4-BE49-F238E27FC236}">
                <a16:creationId xmlns:a16="http://schemas.microsoft.com/office/drawing/2014/main" id="{671C3969-24AA-FA7E-29AC-90E8C0BB35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6520" y="1380634"/>
            <a:ext cx="995680" cy="961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00;p15">
            <a:extLst>
              <a:ext uri="{FF2B5EF4-FFF2-40B4-BE49-F238E27FC236}">
                <a16:creationId xmlns:a16="http://schemas.microsoft.com/office/drawing/2014/main" id="{359F997A-FAEA-4E14-092B-D63C72376E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0256" y="1357241"/>
            <a:ext cx="2184400" cy="913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01;p15">
            <a:extLst>
              <a:ext uri="{FF2B5EF4-FFF2-40B4-BE49-F238E27FC236}">
                <a16:creationId xmlns:a16="http://schemas.microsoft.com/office/drawing/2014/main" id="{CEF990D2-703C-BDBC-D857-1CAC58ECEA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64954" y="1171084"/>
            <a:ext cx="117094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02;p15">
            <a:extLst>
              <a:ext uri="{FF2B5EF4-FFF2-40B4-BE49-F238E27FC236}">
                <a16:creationId xmlns:a16="http://schemas.microsoft.com/office/drawing/2014/main" id="{537C1D28-24F3-B6CF-A4EA-754D733DF201}"/>
              </a:ext>
            </a:extLst>
          </p:cNvPr>
          <p:cNvSpPr txBox="1"/>
          <p:nvPr/>
        </p:nvSpPr>
        <p:spPr>
          <a:xfrm>
            <a:off x="3566806" y="3255295"/>
            <a:ext cx="60936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“A massive industry relevant skill enhancement initiative for the youth of Tamil Nadu.”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403;p15">
            <a:extLst>
              <a:ext uri="{FF2B5EF4-FFF2-40B4-BE49-F238E27FC236}">
                <a16:creationId xmlns:a16="http://schemas.microsoft.com/office/drawing/2014/main" id="{B5FA12C5-4A57-07C3-9B42-2912983D658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12290" y="1394921"/>
            <a:ext cx="2073275" cy="597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04;p15">
            <a:extLst>
              <a:ext uri="{FF2B5EF4-FFF2-40B4-BE49-F238E27FC236}">
                <a16:creationId xmlns:a16="http://schemas.microsoft.com/office/drawing/2014/main" id="{1813A25E-549B-A147-8C9B-CB92172CB6F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8474" t="19360" r="15710" b="25258"/>
          <a:stretch/>
        </p:blipFill>
        <p:spPr>
          <a:xfrm>
            <a:off x="4142456" y="3197755"/>
            <a:ext cx="886119" cy="86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05;p15">
            <a:extLst>
              <a:ext uri="{FF2B5EF4-FFF2-40B4-BE49-F238E27FC236}">
                <a16:creationId xmlns:a16="http://schemas.microsoft.com/office/drawing/2014/main" id="{49EDE048-74B7-C7F0-0D6A-F655011841EB}"/>
              </a:ext>
            </a:extLst>
          </p:cNvPr>
          <p:cNvSpPr txBox="1"/>
          <p:nvPr/>
        </p:nvSpPr>
        <p:spPr>
          <a:xfrm>
            <a:off x="5073897" y="3709400"/>
            <a:ext cx="496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i="1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An Autonomous Institution , Affiliated to Anna University Chennai,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i="1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Approved by AICTE, Accredited by NAAC</a:t>
            </a:r>
            <a:endParaRPr/>
          </a:p>
        </p:txBody>
      </p:sp>
      <p:sp>
        <p:nvSpPr>
          <p:cNvPr id="12" name="Google Shape;406;p15">
            <a:extLst>
              <a:ext uri="{FF2B5EF4-FFF2-40B4-BE49-F238E27FC236}">
                <a16:creationId xmlns:a16="http://schemas.microsoft.com/office/drawing/2014/main" id="{161CF14F-36E3-562C-2BC1-ACCA329F27F3}"/>
              </a:ext>
            </a:extLst>
          </p:cNvPr>
          <p:cNvSpPr txBox="1"/>
          <p:nvPr/>
        </p:nvSpPr>
        <p:spPr>
          <a:xfrm>
            <a:off x="5073897" y="3124625"/>
            <a:ext cx="3489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974806"/>
                </a:solidFill>
                <a:latin typeface="Bell MT"/>
                <a:ea typeface="Bell MT"/>
                <a:cs typeface="Bell MT"/>
                <a:sym typeface="Bell MT"/>
              </a:rPr>
              <a:t>GOVERNMENT COLLEGE OF ENGINEERING,SALEM _ 636 011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597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FFAD1F38-9C11-61B0-BE91-F214F0DC9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871" y="902249"/>
            <a:ext cx="7819464" cy="50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5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FB8DF8A5-7F40-75F4-1DC8-61B21EC84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76" y="831938"/>
            <a:ext cx="7933425" cy="520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7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23E3CED3-8830-45C9-8D6C-F4ECADD4F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0BB45AC-2CF1-0A68-3F25-4FF0963C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7" y="793806"/>
            <a:ext cx="10923087" cy="5270389"/>
          </a:xfrm>
          <a:prstGeom prst="rect">
            <a:avLst/>
          </a:prstGeom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66F2D62A-C66C-42DF-8C05-99B0B1A8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 w="25400" cap="flat">
            <a:solidFill>
              <a:srgbClr val="A8E9FF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932AD-99A9-081F-6E8A-DD2E70AB154B}"/>
              </a:ext>
            </a:extLst>
          </p:cNvPr>
          <p:cNvSpPr txBox="1"/>
          <p:nvPr/>
        </p:nvSpPr>
        <p:spPr>
          <a:xfrm>
            <a:off x="5363687" y="425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2195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E3CED3-8830-45C9-8D6C-F4ECADD4F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60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09ED719-9739-3FCF-1712-4EBEEFC28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7" y="793806"/>
            <a:ext cx="10923087" cy="52703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F2D62A-C66C-42DF-8C05-99B0B1A8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 w="25400" cap="flat">
            <a:solidFill>
              <a:srgbClr val="9CE5FF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331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E76515AE-5AF4-4983-B0EA-565605252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1C100AB-F99A-49AA-846B-38F018DDD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6EFA8A-F2ED-CC45-3692-FD8343B0E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2" y="862204"/>
            <a:ext cx="10613571" cy="51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2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>
            <a:extLst>
              <a:ext uri="{FF2B5EF4-FFF2-40B4-BE49-F238E27FC236}">
                <a16:creationId xmlns:a16="http://schemas.microsoft.com/office/drawing/2014/main" id="{E76515AE-5AF4-4983-B0EA-565605252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7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51C100AB-F99A-49AA-846B-38F018DDD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3762E33-BA98-D55B-2D41-F83070845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2" y="970204"/>
            <a:ext cx="10156371" cy="49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91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>
            <a:extLst>
              <a:ext uri="{FF2B5EF4-FFF2-40B4-BE49-F238E27FC236}">
                <a16:creationId xmlns:a16="http://schemas.microsoft.com/office/drawing/2014/main" id="{E76515AE-5AF4-4983-B0EA-565605252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7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51C100AB-F99A-49AA-846B-38F018DDD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B44EF27-BF4C-B9E4-EEAD-30292B28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14" y="1101582"/>
            <a:ext cx="9622970" cy="465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3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23E3CED3-8830-45C9-8D6C-F4ECADD4F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21F9517-D11D-C90D-F89A-D7120CE66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7" y="807460"/>
            <a:ext cx="10923087" cy="5243081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66F2D62A-C66C-42DF-8C05-99B0B1A8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 w="25400" cap="flat">
            <a:solidFill>
              <a:srgbClr val="54B0FF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001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E3CED3-8830-45C9-8D6C-F4ECADD4F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60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F2D62A-C66C-42DF-8C05-99B0B1A8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 w="25400" cap="flat">
            <a:solidFill>
              <a:srgbClr val="9CE5FF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Graphical user interface, website, timeline&#10;&#10;Description automatically generated">
            <a:extLst>
              <a:ext uri="{FF2B5EF4-FFF2-40B4-BE49-F238E27FC236}">
                <a16:creationId xmlns:a16="http://schemas.microsoft.com/office/drawing/2014/main" id="{45D6DB14-6E37-510B-23A0-917A349AB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2" y="892364"/>
            <a:ext cx="10472056" cy="507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467;p26">
            <a:extLst>
              <a:ext uri="{FF2B5EF4-FFF2-40B4-BE49-F238E27FC236}">
                <a16:creationId xmlns:a16="http://schemas.microsoft.com/office/drawing/2014/main" id="{B4C30B34-1729-C30D-7907-9AE67ED47A99}"/>
              </a:ext>
            </a:extLst>
          </p:cNvPr>
          <p:cNvSpPr txBox="1">
            <a:spLocks noGrp="1"/>
          </p:cNvSpPr>
          <p:nvPr/>
        </p:nvSpPr>
        <p:spPr>
          <a:xfrm>
            <a:off x="804421" y="796374"/>
            <a:ext cx="10583158" cy="8800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  <a:defRPr sz="48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defTabSz="457200">
              <a:spcBef>
                <a:spcPct val="0"/>
              </a:spcBef>
              <a:spcAft>
                <a:spcPts val="600"/>
              </a:spcAft>
              <a:buClr>
                <a:schemeClr val="dk2"/>
              </a:buClr>
              <a:buSzPts val="4800"/>
            </a:pPr>
            <a:r>
              <a:rPr lang="en-US" sz="440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 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468;p26">
            <a:extLst>
              <a:ext uri="{FF2B5EF4-FFF2-40B4-BE49-F238E27FC236}">
                <a16:creationId xmlns:a16="http://schemas.microsoft.com/office/drawing/2014/main" id="{E368653A-D86B-06A4-4BA8-12B3D432D01A}"/>
              </a:ext>
            </a:extLst>
          </p:cNvPr>
          <p:cNvSpPr txBox="1">
            <a:spLocks noGrp="1"/>
          </p:cNvSpPr>
          <p:nvPr/>
        </p:nvSpPr>
        <p:spPr>
          <a:xfrm>
            <a:off x="1295401" y="2612256"/>
            <a:ext cx="9601196" cy="326361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2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    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ea"/>
              <a:cs typeface="+mn-cs"/>
            </a:endParaRP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endParaRPr lang="en-US" sz="17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    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  <a:sym typeface="Times New Roman"/>
              </a:rPr>
              <a:t>●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  Angular                      -  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Capable and beneficial to front-end</a:t>
            </a: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                                                development.</a:t>
            </a: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     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  <a:sym typeface="Times New Roman"/>
              </a:rPr>
              <a:t>● 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Angular JS                 -  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Simplicity </a:t>
            </a: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     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  <a:sym typeface="Times New Roman"/>
              </a:rPr>
              <a:t>●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Angular technology   -  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Single page web application, </a:t>
            </a: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                                                Comprehensive tools</a:t>
            </a: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                                                MVC architecture.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19987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3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EE2039B-69BD-482A-841A-9C5206D96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5">
              <a:alphaModFix amt="83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8010C1-DC06-49C2-A879-22A5A94F4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29FEA8-B524-492D-9E1B-D7CF0D1C1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1" name="Rounded Rectangle 16">
              <a:extLst>
                <a:ext uri="{FF2B5EF4-FFF2-40B4-BE49-F238E27FC236}">
                  <a16:creationId xmlns:a16="http://schemas.microsoft.com/office/drawing/2014/main" id="{1DAE2262-A71A-4945-B478-4B69E5AD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7">
              <a:extLst>
                <a:ext uri="{FF2B5EF4-FFF2-40B4-BE49-F238E27FC236}">
                  <a16:creationId xmlns:a16="http://schemas.microsoft.com/office/drawing/2014/main" id="{3C24B543-E1AE-4733-8F56-EF42C6766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9" name="Rounded Rectangle 18">
              <a:extLst>
                <a:ext uri="{FF2B5EF4-FFF2-40B4-BE49-F238E27FC236}">
                  <a16:creationId xmlns:a16="http://schemas.microsoft.com/office/drawing/2014/main" id="{16CD6DAB-F615-4B33-AF13-B2FCBBFD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1444E18-A41E-4745-94A0-9F7B6E45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1E2BCC2D-B122-B7DC-6369-3A51D7C0B416}"/>
              </a:ext>
            </a:extLst>
          </p:cNvPr>
          <p:cNvSpPr txBox="1">
            <a:spLocks/>
          </p:cNvSpPr>
          <p:nvPr/>
        </p:nvSpPr>
        <p:spPr>
          <a:xfrm>
            <a:off x="2692398" y="1871131"/>
            <a:ext cx="6815669" cy="1515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ln w="3175" cmpd="sng">
                  <a:noFill/>
                </a:ln>
              </a:rPr>
              <a:t>A Full Stack project report on </a:t>
            </a:r>
            <a:br>
              <a:rPr lang="en-US" sz="3000">
                <a:ln w="3175" cmpd="sng">
                  <a:noFill/>
                </a:ln>
              </a:rPr>
            </a:br>
            <a:r>
              <a:rPr lang="en-US" sz="3000" b="1" dirty="0">
                <a:ln w="3175" cmpd="sng">
                  <a:noFill/>
                </a:ln>
              </a:rPr>
              <a:t>ONLINE SHOPPING </a:t>
            </a:r>
            <a:endParaRPr lang="en-US" sz="3000" dirty="0">
              <a:ln w="3175" cmpd="sng">
                <a:noFill/>
              </a:ln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000" b="1" dirty="0">
                <a:ln w="3175" cmpd="sng">
                  <a:noFill/>
                </a:ln>
              </a:rPr>
              <a:t>APPLICATION </a:t>
            </a:r>
            <a:endParaRPr lang="en-US" sz="3000" dirty="0">
              <a:ln w="3175" cmpd="sng">
                <a:noFill/>
              </a:ln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6EE2F-DF63-87E6-7A7F-2419DD89751A}"/>
              </a:ext>
            </a:extLst>
          </p:cNvPr>
          <p:cNvSpPr txBox="1"/>
          <p:nvPr/>
        </p:nvSpPr>
        <p:spPr>
          <a:xfrm>
            <a:off x="2692398" y="3657597"/>
            <a:ext cx="6815669" cy="13208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100" b="1" dirty="0"/>
              <a:t>Submitted by </a:t>
            </a:r>
          </a:p>
          <a:p>
            <a:pPr algn="ctr" defTabSz="457200"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DEEPAK RAJAN K [2021006]</a:t>
            </a:r>
            <a:r>
              <a:rPr lang="en-US" sz="2100" dirty="0">
                <a:ea typeface="+mn-lt"/>
                <a:cs typeface="+mn-lt"/>
              </a:rPr>
              <a:t> </a:t>
            </a:r>
            <a:endParaRPr lang="en-US" dirty="0">
              <a:ea typeface="+mn-lt"/>
              <a:cs typeface="+mn-lt"/>
            </a:endParaRPr>
          </a:p>
          <a:p>
            <a:pPr algn="ctr" defTabSz="457200">
              <a:spcBef>
                <a:spcPct val="20000"/>
              </a:spcBef>
              <a:spcAft>
                <a:spcPts val="600"/>
              </a:spcAft>
            </a:pPr>
            <a:r>
              <a:rPr lang="en-US" sz="2100" dirty="0">
                <a:ea typeface="+mn-lt"/>
                <a:cs typeface="+mn-lt"/>
              </a:rPr>
              <a:t>MOHANKUMAR G [2021021]</a:t>
            </a:r>
            <a:endParaRPr lang="en-US" dirty="0">
              <a:ea typeface="+mn-lt"/>
              <a:cs typeface="+mn-lt"/>
            </a:endParaRPr>
          </a:p>
          <a:p>
            <a:pPr algn="ctr" defTabSz="457200">
              <a:spcBef>
                <a:spcPct val="20000"/>
              </a:spcBef>
              <a:spcAft>
                <a:spcPts val="600"/>
              </a:spcAft>
            </a:pPr>
            <a:r>
              <a:rPr lang="en-US" sz="2100" dirty="0">
                <a:ea typeface="+mn-lt"/>
                <a:cs typeface="+mn-lt"/>
              </a:rPr>
              <a:t> SURYA R [2021042]</a:t>
            </a: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2F8AFE-17D5-4D84-BEE2-F0CAE81E6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64066A65-7180-C1C1-9C7F-3CFAF36B4F6A}"/>
              </a:ext>
            </a:extLst>
          </p:cNvPr>
          <p:cNvSpPr txBox="1">
            <a:spLocks/>
          </p:cNvSpPr>
          <p:nvPr/>
        </p:nvSpPr>
        <p:spPr>
          <a:xfrm>
            <a:off x="6143220" y="5189400"/>
            <a:ext cx="3778870" cy="544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00" b="1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" dirty="0">
                <a:solidFill>
                  <a:srgbClr val="FEFFFF"/>
                </a:solidFill>
              </a:rPr>
              <a:t>DEEPAK RAJAN K [2021006] 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" dirty="0">
                <a:solidFill>
                  <a:srgbClr val="FEFFFF"/>
                </a:solidFill>
              </a:rPr>
              <a:t>MOHANKUMAR G [2021021]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" dirty="0">
                <a:solidFill>
                  <a:srgbClr val="FEFFFF"/>
                </a:solidFill>
              </a:rPr>
              <a:t>SURYA R [2021042] 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62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AE05D-5BEE-900C-7157-EB2F1912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3100" b="1">
                <a:solidFill>
                  <a:srgbClr val="262626"/>
                </a:solidFill>
              </a:rPr>
              <a:t>OBJECTIVE</a:t>
            </a:r>
          </a:p>
        </p:txBody>
      </p:sp>
      <p:sp useBgFill="1">
        <p:nvSpPr>
          <p:cNvPr id="38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2B96F04-4170-9204-0E1D-DE524AA1A0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597665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189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39FE-BBD2-9209-E374-C139D875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SOFTWARE REQUIREMENT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EAD8714-29B3-DF97-081E-814C3B97C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934893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753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429;p19">
            <a:extLst>
              <a:ext uri="{FF2B5EF4-FFF2-40B4-BE49-F238E27FC236}">
                <a16:creationId xmlns:a16="http://schemas.microsoft.com/office/drawing/2014/main" id="{80A57066-4478-1DF2-C17F-1F1AC254B61B}"/>
              </a:ext>
            </a:extLst>
          </p:cNvPr>
          <p:cNvSpPr txBox="1">
            <a:spLocks noGrp="1"/>
          </p:cNvSpPr>
          <p:nvPr/>
        </p:nvSpPr>
        <p:spPr>
          <a:xfrm>
            <a:off x="804421" y="796374"/>
            <a:ext cx="10583158" cy="8800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  <a:defRPr sz="48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DESIGN </a:t>
            </a:r>
            <a:endParaRPr lang="en-US" sz="440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430;p19">
            <a:extLst>
              <a:ext uri="{FF2B5EF4-FFF2-40B4-BE49-F238E27FC236}">
                <a16:creationId xmlns:a16="http://schemas.microsoft.com/office/drawing/2014/main" id="{606B4861-B549-62AE-2C9F-B7AB4FE42DD4}"/>
              </a:ext>
            </a:extLst>
          </p:cNvPr>
          <p:cNvSpPr txBox="1">
            <a:spLocks noGrp="1"/>
          </p:cNvSpPr>
          <p:nvPr/>
        </p:nvSpPr>
        <p:spPr>
          <a:xfrm>
            <a:off x="1295401" y="2612256"/>
            <a:ext cx="9601196" cy="326361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2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1905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  <a:sym typeface="Federo"/>
              </a:rPr>
              <a:t>     ●  RELIABILITY  :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  <a:sym typeface="Federo"/>
              </a:rPr>
              <a:t>                -  Error avoidance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  <a:sym typeface="Federo"/>
              </a:rPr>
              <a:t>                -  Error detection and correction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  <a:sym typeface="Federo"/>
              </a:rPr>
              <a:t>                -  Error tolerance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  <a:sym typeface="Federo"/>
              </a:rPr>
              <a:t>    ●  MAINTENANCE 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30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C0919-15EC-EC26-4BFE-028C1F90CC11}"/>
              </a:ext>
            </a:extLst>
          </p:cNvPr>
          <p:cNvSpPr txBox="1"/>
          <p:nvPr/>
        </p:nvSpPr>
        <p:spPr>
          <a:xfrm>
            <a:off x="2596963" y="854448"/>
            <a:ext cx="3493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CODE SNIPPET: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E9371C6-F354-7F69-A61F-6A823EDF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342" y="1522551"/>
            <a:ext cx="6788523" cy="442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7189792-86C0-9036-82D9-A0A6C197A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843" y="1120263"/>
            <a:ext cx="7158317" cy="46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5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77FAFA5-E916-01E4-FB7C-B51F65C90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59" y="878296"/>
            <a:ext cx="7864288" cy="509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2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8DB3607E-4179-89B7-04EA-B50C7658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489" y="888575"/>
            <a:ext cx="7741022" cy="50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05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Organic</vt:lpstr>
      <vt:lpstr>PowerPoint Presentation</vt:lpstr>
      <vt:lpstr>PowerPoint Presentation</vt:lpstr>
      <vt:lpstr>OBJECTIVE</vt:lpstr>
      <vt:lpstr>SOFTWARE REQUIREMENT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357</cp:revision>
  <dcterms:created xsi:type="dcterms:W3CDTF">2023-02-10T14:18:18Z</dcterms:created>
  <dcterms:modified xsi:type="dcterms:W3CDTF">2023-02-10T16:56:17Z</dcterms:modified>
</cp:coreProperties>
</file>