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70" r:id="rId1"/>
  </p:sldMasterIdLst>
  <p:notesMasterIdLst>
    <p:notesMasterId r:id="rId47"/>
  </p:notesMasterIdLst>
  <p:sldIdLst>
    <p:sldId id="342" r:id="rId2"/>
    <p:sldId id="312" r:id="rId3"/>
    <p:sldId id="309" r:id="rId4"/>
    <p:sldId id="326" r:id="rId5"/>
    <p:sldId id="331" r:id="rId6"/>
    <p:sldId id="368" r:id="rId7"/>
    <p:sldId id="369" r:id="rId8"/>
    <p:sldId id="285" r:id="rId9"/>
    <p:sldId id="268" r:id="rId10"/>
    <p:sldId id="343" r:id="rId11"/>
    <p:sldId id="318" r:id="rId12"/>
    <p:sldId id="355" r:id="rId13"/>
    <p:sldId id="356" r:id="rId14"/>
    <p:sldId id="385" r:id="rId15"/>
    <p:sldId id="386" r:id="rId16"/>
    <p:sldId id="387" r:id="rId17"/>
    <p:sldId id="357" r:id="rId18"/>
    <p:sldId id="358" r:id="rId19"/>
    <p:sldId id="359" r:id="rId20"/>
    <p:sldId id="361" r:id="rId21"/>
    <p:sldId id="384" r:id="rId22"/>
    <p:sldId id="365" r:id="rId23"/>
    <p:sldId id="370" r:id="rId24"/>
    <p:sldId id="372" r:id="rId25"/>
    <p:sldId id="371" r:id="rId26"/>
    <p:sldId id="373" r:id="rId27"/>
    <p:sldId id="378" r:id="rId28"/>
    <p:sldId id="379" r:id="rId29"/>
    <p:sldId id="381" r:id="rId30"/>
    <p:sldId id="380" r:id="rId31"/>
    <p:sldId id="377" r:id="rId32"/>
    <p:sldId id="375" r:id="rId33"/>
    <p:sldId id="374" r:id="rId34"/>
    <p:sldId id="382" r:id="rId35"/>
    <p:sldId id="376" r:id="rId36"/>
    <p:sldId id="392" r:id="rId37"/>
    <p:sldId id="393" r:id="rId38"/>
    <p:sldId id="366" r:id="rId39"/>
    <p:sldId id="383" r:id="rId40"/>
    <p:sldId id="367" r:id="rId41"/>
    <p:sldId id="346" r:id="rId42"/>
    <p:sldId id="389" r:id="rId43"/>
    <p:sldId id="390" r:id="rId44"/>
    <p:sldId id="391" r:id="rId45"/>
    <p:sldId id="305"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9B"/>
    <a:srgbClr val="D8BEEC"/>
    <a:srgbClr val="FF7979"/>
    <a:srgbClr val="69FFAD"/>
    <a:srgbClr val="5648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0F7EF-3E1F-4F78-8DEE-4CB41E69CC9D}" v="166" dt="2024-03-22T15:18:52.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48"/>
      </p:cViewPr>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FF262C-F22D-CB6F-DB15-948D280C3E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29B61A37-3DBC-7841-C47C-189C5529C81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F6F13AE-1105-4AD2-BF65-59A875CDFD2E}" type="datetimeFigureOut">
              <a:rPr lang="en-IN"/>
              <a:pPr>
                <a:defRPr/>
              </a:pPr>
              <a:t>28-05-2024</a:t>
            </a:fld>
            <a:endParaRPr lang="en-IN"/>
          </a:p>
        </p:txBody>
      </p:sp>
      <p:sp>
        <p:nvSpPr>
          <p:cNvPr id="4" name="Slide Image Placeholder 3">
            <a:extLst>
              <a:ext uri="{FF2B5EF4-FFF2-40B4-BE49-F238E27FC236}">
                <a16:creationId xmlns:a16="http://schemas.microsoft.com/office/drawing/2014/main" id="{CA8E4AFF-1CA3-64E7-9FD8-842B8D7FA42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4831AA09-21BC-6EE5-2896-1CF7AF0868C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1EAB386C-8FEF-9ED5-2622-FDF874A15A7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15519608-243C-AF9F-CC05-C227A4F4BA0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CB405FD-CA7D-4E15-9DFA-8B55A4EF27CD}"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4D26DE-6797-020C-857E-118594CD4593}"/>
              </a:ext>
            </a:extLst>
          </p:cNvPr>
          <p:cNvSpPr>
            <a:spLocks noGrp="1"/>
          </p:cNvSpPr>
          <p:nvPr>
            <p:ph type="dt" sz="half" idx="10"/>
          </p:nvPr>
        </p:nvSpPr>
        <p:spPr/>
        <p:txBody>
          <a:bodyPr/>
          <a:lstStyle>
            <a:lvl1pPr>
              <a:defRPr/>
            </a:lvl1pPr>
          </a:lstStyle>
          <a:p>
            <a:pPr>
              <a:defRPr/>
            </a:pPr>
            <a:fld id="{56FEAC99-22C0-4CD7-A0E7-F56767A56C75}" type="datetime1">
              <a:rPr lang="en-US"/>
              <a:pPr>
                <a:defRPr/>
              </a:pPr>
              <a:t>5/28/2024</a:t>
            </a:fld>
            <a:endParaRPr lang="en-US"/>
          </a:p>
        </p:txBody>
      </p:sp>
      <p:sp>
        <p:nvSpPr>
          <p:cNvPr id="5" name="Footer Placeholder 4">
            <a:extLst>
              <a:ext uri="{FF2B5EF4-FFF2-40B4-BE49-F238E27FC236}">
                <a16:creationId xmlns:a16="http://schemas.microsoft.com/office/drawing/2014/main" id="{6B29FA24-68E6-7331-D9E0-D2BEB4A1A3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BA1B7E-9359-EEBF-2904-BDCCB30AE4D5}"/>
              </a:ext>
            </a:extLst>
          </p:cNvPr>
          <p:cNvSpPr>
            <a:spLocks noGrp="1"/>
          </p:cNvSpPr>
          <p:nvPr>
            <p:ph type="sldNum" sz="quarter" idx="12"/>
          </p:nvPr>
        </p:nvSpPr>
        <p:spPr/>
        <p:txBody>
          <a:bodyPr/>
          <a:lstStyle>
            <a:lvl1pPr>
              <a:defRPr/>
            </a:lvl1pPr>
          </a:lstStyle>
          <a:p>
            <a:pPr>
              <a:defRPr/>
            </a:pPr>
            <a:fld id="{54892B65-15D7-418D-A262-375E075254CF}" type="slidenum">
              <a:rPr lang="en-US" altLang="en-US"/>
              <a:pPr>
                <a:defRPr/>
              </a:pPr>
              <a:t>‹#›</a:t>
            </a:fld>
            <a:endParaRPr lang="en-US" altLang="en-US"/>
          </a:p>
        </p:txBody>
      </p:sp>
    </p:spTree>
    <p:extLst>
      <p:ext uri="{BB962C8B-B14F-4D97-AF65-F5344CB8AC3E}">
        <p14:creationId xmlns:p14="http://schemas.microsoft.com/office/powerpoint/2010/main" val="128924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DED5F-4A2E-03B6-8BDC-6FE6684FB474}"/>
              </a:ext>
            </a:extLst>
          </p:cNvPr>
          <p:cNvSpPr>
            <a:spLocks noGrp="1"/>
          </p:cNvSpPr>
          <p:nvPr>
            <p:ph type="dt" sz="half" idx="10"/>
          </p:nvPr>
        </p:nvSpPr>
        <p:spPr/>
        <p:txBody>
          <a:bodyPr/>
          <a:lstStyle>
            <a:lvl1pPr>
              <a:defRPr/>
            </a:lvl1pPr>
          </a:lstStyle>
          <a:p>
            <a:pPr>
              <a:defRPr/>
            </a:pPr>
            <a:fld id="{2E02F664-EE5C-41A4-9570-4ED3BF102EE1}" type="datetime1">
              <a:rPr lang="en-US"/>
              <a:pPr>
                <a:defRPr/>
              </a:pPr>
              <a:t>5/28/2024</a:t>
            </a:fld>
            <a:endParaRPr lang="en-US"/>
          </a:p>
        </p:txBody>
      </p:sp>
      <p:sp>
        <p:nvSpPr>
          <p:cNvPr id="5" name="Footer Placeholder 4">
            <a:extLst>
              <a:ext uri="{FF2B5EF4-FFF2-40B4-BE49-F238E27FC236}">
                <a16:creationId xmlns:a16="http://schemas.microsoft.com/office/drawing/2014/main" id="{BF23C68E-0666-3A75-BB4A-E47B508B78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FB39F6E-2B40-251A-680B-AEB4D1990EBD}"/>
              </a:ext>
            </a:extLst>
          </p:cNvPr>
          <p:cNvSpPr>
            <a:spLocks noGrp="1"/>
          </p:cNvSpPr>
          <p:nvPr>
            <p:ph type="sldNum" sz="quarter" idx="12"/>
          </p:nvPr>
        </p:nvSpPr>
        <p:spPr/>
        <p:txBody>
          <a:bodyPr/>
          <a:lstStyle>
            <a:lvl1pPr>
              <a:defRPr/>
            </a:lvl1pPr>
          </a:lstStyle>
          <a:p>
            <a:pPr>
              <a:defRPr/>
            </a:pPr>
            <a:fld id="{A44D4B17-612A-4456-99FC-CD749D7A8018}" type="slidenum">
              <a:rPr lang="en-US" altLang="en-US"/>
              <a:pPr>
                <a:defRPr/>
              </a:pPr>
              <a:t>‹#›</a:t>
            </a:fld>
            <a:endParaRPr lang="en-US" altLang="en-US"/>
          </a:p>
        </p:txBody>
      </p:sp>
    </p:spTree>
    <p:extLst>
      <p:ext uri="{BB962C8B-B14F-4D97-AF65-F5344CB8AC3E}">
        <p14:creationId xmlns:p14="http://schemas.microsoft.com/office/powerpoint/2010/main" val="367261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506F0-F54C-2918-D04A-8345C15F18AD}"/>
              </a:ext>
            </a:extLst>
          </p:cNvPr>
          <p:cNvSpPr>
            <a:spLocks noGrp="1"/>
          </p:cNvSpPr>
          <p:nvPr>
            <p:ph type="dt" sz="half" idx="10"/>
          </p:nvPr>
        </p:nvSpPr>
        <p:spPr/>
        <p:txBody>
          <a:bodyPr/>
          <a:lstStyle>
            <a:lvl1pPr>
              <a:defRPr/>
            </a:lvl1pPr>
          </a:lstStyle>
          <a:p>
            <a:pPr>
              <a:defRPr/>
            </a:pPr>
            <a:fld id="{4D8D2951-CD60-4781-9617-A6F871B1D7EB}" type="datetime1">
              <a:rPr lang="en-US"/>
              <a:pPr>
                <a:defRPr/>
              </a:pPr>
              <a:t>5/28/2024</a:t>
            </a:fld>
            <a:endParaRPr lang="en-US"/>
          </a:p>
        </p:txBody>
      </p:sp>
      <p:sp>
        <p:nvSpPr>
          <p:cNvPr id="5" name="Footer Placeholder 4">
            <a:extLst>
              <a:ext uri="{FF2B5EF4-FFF2-40B4-BE49-F238E27FC236}">
                <a16:creationId xmlns:a16="http://schemas.microsoft.com/office/drawing/2014/main" id="{38DB5773-AAF7-AD92-8F26-AFCC4365DB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25CEB1-0B16-A0EF-0BED-B4145659CCDB}"/>
              </a:ext>
            </a:extLst>
          </p:cNvPr>
          <p:cNvSpPr>
            <a:spLocks noGrp="1"/>
          </p:cNvSpPr>
          <p:nvPr>
            <p:ph type="sldNum" sz="quarter" idx="12"/>
          </p:nvPr>
        </p:nvSpPr>
        <p:spPr/>
        <p:txBody>
          <a:bodyPr/>
          <a:lstStyle>
            <a:lvl1pPr>
              <a:defRPr/>
            </a:lvl1pPr>
          </a:lstStyle>
          <a:p>
            <a:pPr>
              <a:defRPr/>
            </a:pPr>
            <a:fld id="{62055C95-778F-46CE-9782-347439979C25}" type="slidenum">
              <a:rPr lang="en-US" altLang="en-US"/>
              <a:pPr>
                <a:defRPr/>
              </a:pPr>
              <a:t>‹#›</a:t>
            </a:fld>
            <a:endParaRPr lang="en-US" altLang="en-US"/>
          </a:p>
        </p:txBody>
      </p:sp>
    </p:spTree>
    <p:extLst>
      <p:ext uri="{BB962C8B-B14F-4D97-AF65-F5344CB8AC3E}">
        <p14:creationId xmlns:p14="http://schemas.microsoft.com/office/powerpoint/2010/main" val="155841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C252B-FD0D-C05B-4D3B-CA9C420E967A}"/>
              </a:ext>
            </a:extLst>
          </p:cNvPr>
          <p:cNvSpPr>
            <a:spLocks noGrp="1"/>
          </p:cNvSpPr>
          <p:nvPr>
            <p:ph type="dt" sz="half" idx="10"/>
          </p:nvPr>
        </p:nvSpPr>
        <p:spPr/>
        <p:txBody>
          <a:bodyPr/>
          <a:lstStyle>
            <a:lvl1pPr>
              <a:defRPr/>
            </a:lvl1pPr>
          </a:lstStyle>
          <a:p>
            <a:pPr>
              <a:defRPr/>
            </a:pPr>
            <a:fld id="{F4FB034C-36CF-4762-BC4A-E8F9148B7971}" type="datetime1">
              <a:rPr lang="en-US"/>
              <a:pPr>
                <a:defRPr/>
              </a:pPr>
              <a:t>5/28/2024</a:t>
            </a:fld>
            <a:endParaRPr lang="en-US"/>
          </a:p>
        </p:txBody>
      </p:sp>
      <p:sp>
        <p:nvSpPr>
          <p:cNvPr id="5" name="Footer Placeholder 4">
            <a:extLst>
              <a:ext uri="{FF2B5EF4-FFF2-40B4-BE49-F238E27FC236}">
                <a16:creationId xmlns:a16="http://schemas.microsoft.com/office/drawing/2014/main" id="{255DB937-391F-B155-2CCF-6085E8F51C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DE17E4-641D-C986-EF24-700E4366D008}"/>
              </a:ext>
            </a:extLst>
          </p:cNvPr>
          <p:cNvSpPr>
            <a:spLocks noGrp="1"/>
          </p:cNvSpPr>
          <p:nvPr>
            <p:ph type="sldNum" sz="quarter" idx="12"/>
          </p:nvPr>
        </p:nvSpPr>
        <p:spPr/>
        <p:txBody>
          <a:bodyPr/>
          <a:lstStyle>
            <a:lvl1pPr>
              <a:defRPr/>
            </a:lvl1pPr>
          </a:lstStyle>
          <a:p>
            <a:pPr>
              <a:defRPr/>
            </a:pPr>
            <a:fld id="{FB0E07AF-AFC4-4C0E-AE73-AF1BA0D34EED}" type="slidenum">
              <a:rPr lang="en-US" altLang="en-US"/>
              <a:pPr>
                <a:defRPr/>
              </a:pPr>
              <a:t>‹#›</a:t>
            </a:fld>
            <a:endParaRPr lang="en-US" altLang="en-US"/>
          </a:p>
        </p:txBody>
      </p:sp>
    </p:spTree>
    <p:extLst>
      <p:ext uri="{BB962C8B-B14F-4D97-AF65-F5344CB8AC3E}">
        <p14:creationId xmlns:p14="http://schemas.microsoft.com/office/powerpoint/2010/main" val="55120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FBC91-F7D3-9879-B09E-7B42CD8FD9F1}"/>
              </a:ext>
            </a:extLst>
          </p:cNvPr>
          <p:cNvSpPr>
            <a:spLocks noGrp="1"/>
          </p:cNvSpPr>
          <p:nvPr>
            <p:ph type="dt" sz="half" idx="10"/>
          </p:nvPr>
        </p:nvSpPr>
        <p:spPr/>
        <p:txBody>
          <a:bodyPr/>
          <a:lstStyle>
            <a:lvl1pPr>
              <a:defRPr/>
            </a:lvl1pPr>
          </a:lstStyle>
          <a:p>
            <a:pPr>
              <a:defRPr/>
            </a:pPr>
            <a:fld id="{69380302-A870-4E13-A9AF-5D0D65E72B55}" type="datetime1">
              <a:rPr lang="en-US"/>
              <a:pPr>
                <a:defRPr/>
              </a:pPr>
              <a:t>5/28/2024</a:t>
            </a:fld>
            <a:endParaRPr lang="en-US"/>
          </a:p>
        </p:txBody>
      </p:sp>
      <p:sp>
        <p:nvSpPr>
          <p:cNvPr id="5" name="Footer Placeholder 4">
            <a:extLst>
              <a:ext uri="{FF2B5EF4-FFF2-40B4-BE49-F238E27FC236}">
                <a16:creationId xmlns:a16="http://schemas.microsoft.com/office/drawing/2014/main" id="{DD5290B8-4590-EFE0-10A5-2788DDAB86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7DD14A-4911-E173-4DFF-72733791C83E}"/>
              </a:ext>
            </a:extLst>
          </p:cNvPr>
          <p:cNvSpPr>
            <a:spLocks noGrp="1"/>
          </p:cNvSpPr>
          <p:nvPr>
            <p:ph type="sldNum" sz="quarter" idx="12"/>
          </p:nvPr>
        </p:nvSpPr>
        <p:spPr/>
        <p:txBody>
          <a:bodyPr/>
          <a:lstStyle>
            <a:lvl1pPr>
              <a:defRPr/>
            </a:lvl1pPr>
          </a:lstStyle>
          <a:p>
            <a:pPr>
              <a:defRPr/>
            </a:pPr>
            <a:fld id="{540793B7-CD11-4861-BE1A-7FDE4AEE3539}" type="slidenum">
              <a:rPr lang="en-US" altLang="en-US"/>
              <a:pPr>
                <a:defRPr/>
              </a:pPr>
              <a:t>‹#›</a:t>
            </a:fld>
            <a:endParaRPr lang="en-US" altLang="en-US"/>
          </a:p>
        </p:txBody>
      </p:sp>
    </p:spTree>
    <p:extLst>
      <p:ext uri="{BB962C8B-B14F-4D97-AF65-F5344CB8AC3E}">
        <p14:creationId xmlns:p14="http://schemas.microsoft.com/office/powerpoint/2010/main" val="36071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6A75B7B-FEC8-E9DE-6DBE-40A793ABD0D7}"/>
              </a:ext>
            </a:extLst>
          </p:cNvPr>
          <p:cNvSpPr>
            <a:spLocks noGrp="1"/>
          </p:cNvSpPr>
          <p:nvPr>
            <p:ph type="dt" sz="half" idx="10"/>
          </p:nvPr>
        </p:nvSpPr>
        <p:spPr/>
        <p:txBody>
          <a:bodyPr/>
          <a:lstStyle>
            <a:lvl1pPr>
              <a:defRPr/>
            </a:lvl1pPr>
          </a:lstStyle>
          <a:p>
            <a:pPr>
              <a:defRPr/>
            </a:pPr>
            <a:fld id="{D2952179-FF59-4916-B337-36501710BB63}" type="datetime1">
              <a:rPr lang="en-US"/>
              <a:pPr>
                <a:defRPr/>
              </a:pPr>
              <a:t>5/28/2024</a:t>
            </a:fld>
            <a:endParaRPr lang="en-US"/>
          </a:p>
        </p:txBody>
      </p:sp>
      <p:sp>
        <p:nvSpPr>
          <p:cNvPr id="6" name="Footer Placeholder 4">
            <a:extLst>
              <a:ext uri="{FF2B5EF4-FFF2-40B4-BE49-F238E27FC236}">
                <a16:creationId xmlns:a16="http://schemas.microsoft.com/office/drawing/2014/main" id="{DC9B6E52-6D32-1A2A-C293-D300963E84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2C32F12-8BB3-92DE-BD0A-30645E80DE2E}"/>
              </a:ext>
            </a:extLst>
          </p:cNvPr>
          <p:cNvSpPr>
            <a:spLocks noGrp="1"/>
          </p:cNvSpPr>
          <p:nvPr>
            <p:ph type="sldNum" sz="quarter" idx="12"/>
          </p:nvPr>
        </p:nvSpPr>
        <p:spPr/>
        <p:txBody>
          <a:bodyPr/>
          <a:lstStyle>
            <a:lvl1pPr>
              <a:defRPr/>
            </a:lvl1pPr>
          </a:lstStyle>
          <a:p>
            <a:pPr>
              <a:defRPr/>
            </a:pPr>
            <a:fld id="{B7A4E8D3-8B4F-44FF-AFF1-AE04B6F08FBB}" type="slidenum">
              <a:rPr lang="en-US" altLang="en-US"/>
              <a:pPr>
                <a:defRPr/>
              </a:pPr>
              <a:t>‹#›</a:t>
            </a:fld>
            <a:endParaRPr lang="en-US" altLang="en-US"/>
          </a:p>
        </p:txBody>
      </p:sp>
    </p:spTree>
    <p:extLst>
      <p:ext uri="{BB962C8B-B14F-4D97-AF65-F5344CB8AC3E}">
        <p14:creationId xmlns:p14="http://schemas.microsoft.com/office/powerpoint/2010/main" val="196726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89470178-9B65-BCEB-295D-3AC736415DBE}"/>
              </a:ext>
            </a:extLst>
          </p:cNvPr>
          <p:cNvSpPr>
            <a:spLocks noGrp="1"/>
          </p:cNvSpPr>
          <p:nvPr>
            <p:ph type="dt" sz="half" idx="10"/>
          </p:nvPr>
        </p:nvSpPr>
        <p:spPr/>
        <p:txBody>
          <a:bodyPr/>
          <a:lstStyle>
            <a:lvl1pPr>
              <a:defRPr/>
            </a:lvl1pPr>
          </a:lstStyle>
          <a:p>
            <a:pPr>
              <a:defRPr/>
            </a:pPr>
            <a:fld id="{54771CDA-304A-4ED9-B34E-7BE3DC9EF488}" type="datetime1">
              <a:rPr lang="en-US"/>
              <a:pPr>
                <a:defRPr/>
              </a:pPr>
              <a:t>5/28/2024</a:t>
            </a:fld>
            <a:endParaRPr lang="en-US"/>
          </a:p>
        </p:txBody>
      </p:sp>
      <p:sp>
        <p:nvSpPr>
          <p:cNvPr id="8" name="Footer Placeholder 4">
            <a:extLst>
              <a:ext uri="{FF2B5EF4-FFF2-40B4-BE49-F238E27FC236}">
                <a16:creationId xmlns:a16="http://schemas.microsoft.com/office/drawing/2014/main" id="{001E8211-22B5-84BD-A39C-FBC2318AB82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E778528-755E-9550-CDE8-7BACBE536D21}"/>
              </a:ext>
            </a:extLst>
          </p:cNvPr>
          <p:cNvSpPr>
            <a:spLocks noGrp="1"/>
          </p:cNvSpPr>
          <p:nvPr>
            <p:ph type="sldNum" sz="quarter" idx="12"/>
          </p:nvPr>
        </p:nvSpPr>
        <p:spPr/>
        <p:txBody>
          <a:bodyPr/>
          <a:lstStyle>
            <a:lvl1pPr>
              <a:defRPr/>
            </a:lvl1pPr>
          </a:lstStyle>
          <a:p>
            <a:pPr>
              <a:defRPr/>
            </a:pPr>
            <a:fld id="{632E36E1-725B-4C31-81AC-C5641DE93C25}" type="slidenum">
              <a:rPr lang="en-US" altLang="en-US"/>
              <a:pPr>
                <a:defRPr/>
              </a:pPr>
              <a:t>‹#›</a:t>
            </a:fld>
            <a:endParaRPr lang="en-US" altLang="en-US"/>
          </a:p>
        </p:txBody>
      </p:sp>
    </p:spTree>
    <p:extLst>
      <p:ext uri="{BB962C8B-B14F-4D97-AF65-F5344CB8AC3E}">
        <p14:creationId xmlns:p14="http://schemas.microsoft.com/office/powerpoint/2010/main" val="42744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19C7424-EA62-26F7-4A98-5A84771E87A2}"/>
              </a:ext>
            </a:extLst>
          </p:cNvPr>
          <p:cNvSpPr>
            <a:spLocks noGrp="1"/>
          </p:cNvSpPr>
          <p:nvPr>
            <p:ph type="dt" sz="half" idx="10"/>
          </p:nvPr>
        </p:nvSpPr>
        <p:spPr/>
        <p:txBody>
          <a:bodyPr/>
          <a:lstStyle>
            <a:lvl1pPr>
              <a:defRPr/>
            </a:lvl1pPr>
          </a:lstStyle>
          <a:p>
            <a:pPr>
              <a:defRPr/>
            </a:pPr>
            <a:fld id="{E9E7B9AC-F08E-4258-8748-4FE42F1EE911}" type="datetime1">
              <a:rPr lang="en-US"/>
              <a:pPr>
                <a:defRPr/>
              </a:pPr>
              <a:t>5/28/2024</a:t>
            </a:fld>
            <a:endParaRPr lang="en-US"/>
          </a:p>
        </p:txBody>
      </p:sp>
      <p:sp>
        <p:nvSpPr>
          <p:cNvPr id="4" name="Footer Placeholder 4">
            <a:extLst>
              <a:ext uri="{FF2B5EF4-FFF2-40B4-BE49-F238E27FC236}">
                <a16:creationId xmlns:a16="http://schemas.microsoft.com/office/drawing/2014/main" id="{2A398B8F-FDAA-7299-D0BA-39F815822BF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505DD5-AA5E-760A-02A9-3203107214A5}"/>
              </a:ext>
            </a:extLst>
          </p:cNvPr>
          <p:cNvSpPr>
            <a:spLocks noGrp="1"/>
          </p:cNvSpPr>
          <p:nvPr>
            <p:ph type="sldNum" sz="quarter" idx="12"/>
          </p:nvPr>
        </p:nvSpPr>
        <p:spPr/>
        <p:txBody>
          <a:bodyPr/>
          <a:lstStyle>
            <a:lvl1pPr>
              <a:defRPr/>
            </a:lvl1pPr>
          </a:lstStyle>
          <a:p>
            <a:pPr>
              <a:defRPr/>
            </a:pPr>
            <a:fld id="{8CDD1180-F5E9-407C-8D12-CB4370B4B262}" type="slidenum">
              <a:rPr lang="en-US" altLang="en-US"/>
              <a:pPr>
                <a:defRPr/>
              </a:pPr>
              <a:t>‹#›</a:t>
            </a:fld>
            <a:endParaRPr lang="en-US" altLang="en-US"/>
          </a:p>
        </p:txBody>
      </p:sp>
    </p:spTree>
    <p:extLst>
      <p:ext uri="{BB962C8B-B14F-4D97-AF65-F5344CB8AC3E}">
        <p14:creationId xmlns:p14="http://schemas.microsoft.com/office/powerpoint/2010/main" val="259431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4B621AC-7381-4299-73F4-ABF1658A2B4C}"/>
              </a:ext>
            </a:extLst>
          </p:cNvPr>
          <p:cNvSpPr>
            <a:spLocks noGrp="1"/>
          </p:cNvSpPr>
          <p:nvPr>
            <p:ph type="dt" sz="half" idx="10"/>
          </p:nvPr>
        </p:nvSpPr>
        <p:spPr/>
        <p:txBody>
          <a:bodyPr/>
          <a:lstStyle>
            <a:lvl1pPr>
              <a:defRPr/>
            </a:lvl1pPr>
          </a:lstStyle>
          <a:p>
            <a:pPr>
              <a:defRPr/>
            </a:pPr>
            <a:fld id="{E0469BC3-79B0-4A07-BE7D-FC5F5991DB1F}" type="datetime1">
              <a:rPr lang="en-US"/>
              <a:pPr>
                <a:defRPr/>
              </a:pPr>
              <a:t>5/28/2024</a:t>
            </a:fld>
            <a:endParaRPr lang="en-US"/>
          </a:p>
        </p:txBody>
      </p:sp>
      <p:sp>
        <p:nvSpPr>
          <p:cNvPr id="3" name="Footer Placeholder 4">
            <a:extLst>
              <a:ext uri="{FF2B5EF4-FFF2-40B4-BE49-F238E27FC236}">
                <a16:creationId xmlns:a16="http://schemas.microsoft.com/office/drawing/2014/main" id="{D6941C16-9E6C-B04A-0CD4-44DC1D99E3D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4C2AFF2-2A35-F3D7-2C87-A5C30349CA95}"/>
              </a:ext>
            </a:extLst>
          </p:cNvPr>
          <p:cNvSpPr>
            <a:spLocks noGrp="1"/>
          </p:cNvSpPr>
          <p:nvPr>
            <p:ph type="sldNum" sz="quarter" idx="12"/>
          </p:nvPr>
        </p:nvSpPr>
        <p:spPr/>
        <p:txBody>
          <a:bodyPr/>
          <a:lstStyle>
            <a:lvl1pPr>
              <a:defRPr/>
            </a:lvl1pPr>
          </a:lstStyle>
          <a:p>
            <a:pPr>
              <a:defRPr/>
            </a:pPr>
            <a:fld id="{BACB25AB-B024-4AFC-94F5-4EB3AD807910}" type="slidenum">
              <a:rPr lang="en-US" altLang="en-US"/>
              <a:pPr>
                <a:defRPr/>
              </a:pPr>
              <a:t>‹#›</a:t>
            </a:fld>
            <a:endParaRPr lang="en-US" altLang="en-US"/>
          </a:p>
        </p:txBody>
      </p:sp>
    </p:spTree>
    <p:extLst>
      <p:ext uri="{BB962C8B-B14F-4D97-AF65-F5344CB8AC3E}">
        <p14:creationId xmlns:p14="http://schemas.microsoft.com/office/powerpoint/2010/main" val="338102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0666D85-73E9-B11C-E473-C48793F4525E}"/>
              </a:ext>
            </a:extLst>
          </p:cNvPr>
          <p:cNvSpPr>
            <a:spLocks noGrp="1"/>
          </p:cNvSpPr>
          <p:nvPr>
            <p:ph type="dt" sz="half" idx="10"/>
          </p:nvPr>
        </p:nvSpPr>
        <p:spPr/>
        <p:txBody>
          <a:bodyPr/>
          <a:lstStyle>
            <a:lvl1pPr>
              <a:defRPr/>
            </a:lvl1pPr>
          </a:lstStyle>
          <a:p>
            <a:pPr>
              <a:defRPr/>
            </a:pPr>
            <a:fld id="{A3EC1C7F-2B7E-4691-884B-A6F94861A1F3}" type="datetime1">
              <a:rPr lang="en-US"/>
              <a:pPr>
                <a:defRPr/>
              </a:pPr>
              <a:t>5/28/2024</a:t>
            </a:fld>
            <a:endParaRPr lang="en-US"/>
          </a:p>
        </p:txBody>
      </p:sp>
      <p:sp>
        <p:nvSpPr>
          <p:cNvPr id="6" name="Footer Placeholder 4">
            <a:extLst>
              <a:ext uri="{FF2B5EF4-FFF2-40B4-BE49-F238E27FC236}">
                <a16:creationId xmlns:a16="http://schemas.microsoft.com/office/drawing/2014/main" id="{F8629E32-480B-5D1A-DC81-BF22DB4E10F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38B4FE-F8AF-2438-28DA-97E5A8BD7998}"/>
              </a:ext>
            </a:extLst>
          </p:cNvPr>
          <p:cNvSpPr>
            <a:spLocks noGrp="1"/>
          </p:cNvSpPr>
          <p:nvPr>
            <p:ph type="sldNum" sz="quarter" idx="12"/>
          </p:nvPr>
        </p:nvSpPr>
        <p:spPr/>
        <p:txBody>
          <a:bodyPr/>
          <a:lstStyle>
            <a:lvl1pPr>
              <a:defRPr/>
            </a:lvl1pPr>
          </a:lstStyle>
          <a:p>
            <a:pPr>
              <a:defRPr/>
            </a:pPr>
            <a:fld id="{1522D1ED-92C2-4E3C-912E-5CD1DA2E25B5}" type="slidenum">
              <a:rPr lang="en-US" altLang="en-US"/>
              <a:pPr>
                <a:defRPr/>
              </a:pPr>
              <a:t>‹#›</a:t>
            </a:fld>
            <a:endParaRPr lang="en-US" altLang="en-US"/>
          </a:p>
        </p:txBody>
      </p:sp>
    </p:spTree>
    <p:extLst>
      <p:ext uri="{BB962C8B-B14F-4D97-AF65-F5344CB8AC3E}">
        <p14:creationId xmlns:p14="http://schemas.microsoft.com/office/powerpoint/2010/main" val="204268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3659DA-7B94-A6F1-D535-D5BB324A562D}"/>
              </a:ext>
            </a:extLst>
          </p:cNvPr>
          <p:cNvSpPr>
            <a:spLocks noGrp="1"/>
          </p:cNvSpPr>
          <p:nvPr>
            <p:ph type="dt" sz="half" idx="10"/>
          </p:nvPr>
        </p:nvSpPr>
        <p:spPr/>
        <p:txBody>
          <a:bodyPr/>
          <a:lstStyle>
            <a:lvl1pPr>
              <a:defRPr/>
            </a:lvl1pPr>
          </a:lstStyle>
          <a:p>
            <a:pPr>
              <a:defRPr/>
            </a:pPr>
            <a:fld id="{DDEE27DD-6275-4C14-A6ED-DAC99E2E31DC}" type="datetime1">
              <a:rPr lang="en-US"/>
              <a:pPr>
                <a:defRPr/>
              </a:pPr>
              <a:t>5/28/2024</a:t>
            </a:fld>
            <a:endParaRPr lang="en-US"/>
          </a:p>
        </p:txBody>
      </p:sp>
      <p:sp>
        <p:nvSpPr>
          <p:cNvPr id="6" name="Footer Placeholder 4">
            <a:extLst>
              <a:ext uri="{FF2B5EF4-FFF2-40B4-BE49-F238E27FC236}">
                <a16:creationId xmlns:a16="http://schemas.microsoft.com/office/drawing/2014/main" id="{23B08215-E142-C411-A97F-49897CB8992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D778BA5-E8EB-3801-8681-3D077FA56286}"/>
              </a:ext>
            </a:extLst>
          </p:cNvPr>
          <p:cNvSpPr>
            <a:spLocks noGrp="1"/>
          </p:cNvSpPr>
          <p:nvPr>
            <p:ph type="sldNum" sz="quarter" idx="12"/>
          </p:nvPr>
        </p:nvSpPr>
        <p:spPr/>
        <p:txBody>
          <a:bodyPr/>
          <a:lstStyle>
            <a:lvl1pPr>
              <a:defRPr/>
            </a:lvl1pPr>
          </a:lstStyle>
          <a:p>
            <a:pPr>
              <a:defRPr/>
            </a:pPr>
            <a:fld id="{76CF3200-A109-4DD4-BEE7-F62DDB4BDFE3}" type="slidenum">
              <a:rPr lang="en-US" altLang="en-US"/>
              <a:pPr>
                <a:defRPr/>
              </a:pPr>
              <a:t>‹#›</a:t>
            </a:fld>
            <a:endParaRPr lang="en-US" altLang="en-US"/>
          </a:p>
        </p:txBody>
      </p:sp>
    </p:spTree>
    <p:extLst>
      <p:ext uri="{BB962C8B-B14F-4D97-AF65-F5344CB8AC3E}">
        <p14:creationId xmlns:p14="http://schemas.microsoft.com/office/powerpoint/2010/main" val="198384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16F3462-3FF8-4ACC-7528-B5D2BE1071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792A19D-E913-15BA-C310-1E40B3CCB43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000373E-524C-5390-FB34-0759A172D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ACDE393-46A9-4CB5-AD19-1F9A8D697085}" type="datetime1">
              <a:rPr lang="en-US"/>
              <a:pPr>
                <a:defRPr/>
              </a:pPr>
              <a:t>5/28/2024</a:t>
            </a:fld>
            <a:endParaRPr lang="en-US"/>
          </a:p>
        </p:txBody>
      </p:sp>
      <p:sp>
        <p:nvSpPr>
          <p:cNvPr id="5" name="Footer Placeholder 4">
            <a:extLst>
              <a:ext uri="{FF2B5EF4-FFF2-40B4-BE49-F238E27FC236}">
                <a16:creationId xmlns:a16="http://schemas.microsoft.com/office/drawing/2014/main" id="{C5783467-55F1-301B-30E6-5F045F41B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0139FEF-5036-B667-99C2-DBCE52FD3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5CB12690-021F-40C7-A9A1-CEEBFD284A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71" r:id="rId1"/>
    <p:sldLayoutId id="2147484972" r:id="rId2"/>
    <p:sldLayoutId id="2147484973" r:id="rId3"/>
    <p:sldLayoutId id="2147484974" r:id="rId4"/>
    <p:sldLayoutId id="2147484975" r:id="rId5"/>
    <p:sldLayoutId id="2147484976" r:id="rId6"/>
    <p:sldLayoutId id="2147484977" r:id="rId7"/>
    <p:sldLayoutId id="2147484978" r:id="rId8"/>
    <p:sldLayoutId id="2147484979" r:id="rId9"/>
    <p:sldLayoutId id="2147484980" r:id="rId10"/>
    <p:sldLayoutId id="2147484981"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x.doi.org/10.1016/j.compeleceng.2020.106588" TargetMode="External"/><Relationship Id="rId2" Type="http://schemas.openxmlformats.org/officeDocument/2006/relationships/hyperlink" Target="http://dx.doi.org/10.1016/j.comnet.2020.107234" TargetMode="External"/><Relationship Id="rId1" Type="http://schemas.openxmlformats.org/officeDocument/2006/relationships/slideLayout" Target="../slideLayouts/slideLayout2.xml"/><Relationship Id="rId4" Type="http://schemas.openxmlformats.org/officeDocument/2006/relationships/hyperlink" Target="http://dx.doi.org/10.1093/cybsec/tyaa025"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2F4A-41AA-930C-251D-314F2F3EBE1B}"/>
              </a:ext>
            </a:extLst>
          </p:cNvPr>
          <p:cNvSpPr>
            <a:spLocks noGrp="1"/>
          </p:cNvSpPr>
          <p:nvPr>
            <p:ph type="ctrTitle"/>
          </p:nvPr>
        </p:nvSpPr>
        <p:spPr>
          <a:xfrm>
            <a:off x="776288" y="2190750"/>
            <a:ext cx="10639425" cy="2400656"/>
          </a:xfrm>
        </p:spPr>
        <p:txBody>
          <a:bodyPr rtlCol="0">
            <a:noAutofit/>
          </a:bodyPr>
          <a:lstStyle/>
          <a:p>
            <a:pPr eaLnBrk="1" fontAlgn="auto" hangingPunct="1">
              <a:lnSpc>
                <a:spcPct val="150000"/>
              </a:lnSpc>
              <a:spcAft>
                <a:spcPts val="0"/>
              </a:spcAft>
              <a:defRPr/>
            </a:pPr>
            <a:r>
              <a:rPr lang="en-US" altLang="en-US" sz="2400" dirty="0">
                <a:solidFill>
                  <a:schemeClr val="accent1">
                    <a:lumMod val="50000"/>
                  </a:schemeClr>
                </a:solidFill>
                <a:latin typeface="Times New Roman" panose="02020603050405020304" pitchFamily="18" charset="0"/>
                <a:cs typeface="Times New Roman" panose="02020603050405020304" pitchFamily="18" charset="0"/>
              </a:rPr>
              <a:t>Department of Computer Science and Engineering</a:t>
            </a:r>
            <a:br>
              <a:rPr lang="en-US" altLang="en-US" sz="2400" u="sng"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4">
                    <a:lumMod val="75000"/>
                  </a:schemeClr>
                </a:solidFill>
                <a:latin typeface="Times New Roman" panose="02020603050405020304" pitchFamily="18" charset="0"/>
                <a:ea typeface="Times New Roman" panose="02020603050405020304" pitchFamily="18" charset="0"/>
              </a:rPr>
              <a:t>Project Work Phase 2</a:t>
            </a:r>
            <a:br>
              <a:rPr lang="en-US" sz="1800" b="1" dirty="0">
                <a:solidFill>
                  <a:schemeClr val="accent4">
                    <a:lumMod val="75000"/>
                  </a:schemeClr>
                </a:solidFill>
                <a:latin typeface="Times New Roman" panose="02020603050405020304" pitchFamily="18" charset="0"/>
                <a:ea typeface="Times New Roman" panose="02020603050405020304" pitchFamily="18" charset="0"/>
              </a:rPr>
            </a:br>
            <a:r>
              <a:rPr lang="en-US" sz="2400" b="1" u="sng" dirty="0">
                <a:solidFill>
                  <a:srgbClr val="C00000"/>
                </a:solidFill>
                <a:latin typeface="Times New Roman" pitchFamily="18" charset="0"/>
                <a:cs typeface="Times New Roman" pitchFamily="18" charset="0"/>
              </a:rPr>
              <a:t>PROJECT TITLE </a:t>
            </a:r>
            <a:br>
              <a:rPr lang="en-US" sz="2400" b="1" dirty="0">
                <a:solidFill>
                  <a:srgbClr val="C00000"/>
                </a:solidFill>
                <a:latin typeface="Times New Roman" pitchFamily="18" charset="0"/>
                <a:cs typeface="Times New Roman" pitchFamily="18" charset="0"/>
              </a:rPr>
            </a:br>
            <a:r>
              <a:rPr lang="en-US" sz="2400" b="1" dirty="0">
                <a:solidFill>
                  <a:schemeClr val="accent1">
                    <a:lumMod val="75000"/>
                  </a:schemeClr>
                </a:solidFill>
                <a:latin typeface="Times New Roman" pitchFamily="18" charset="0"/>
                <a:cs typeface="Times New Roman" pitchFamily="18" charset="0"/>
              </a:rPr>
              <a:t>Elevating Democracy: Blockchain-Secured Voting with Enhanced Identity</a:t>
            </a:r>
            <a:r>
              <a:rPr lang="en-US" sz="2400" b="1" dirty="0">
                <a:solidFill>
                  <a:srgbClr val="C00000"/>
                </a:solidFill>
                <a:latin typeface="Times New Roman" pitchFamily="18" charset="0"/>
                <a:cs typeface="Times New Roman" pitchFamily="18" charset="0"/>
              </a:rPr>
              <a:t> </a:t>
            </a:r>
            <a:r>
              <a:rPr lang="en-US" sz="2400" b="1" dirty="0">
                <a:solidFill>
                  <a:schemeClr val="accent1">
                    <a:lumMod val="75000"/>
                  </a:schemeClr>
                </a:solidFill>
                <a:latin typeface="Times New Roman" pitchFamily="18" charset="0"/>
                <a:cs typeface="Times New Roman" pitchFamily="18" charset="0"/>
              </a:rPr>
              <a:t>Authentication </a:t>
            </a:r>
            <a:endParaRPr lang="en-IN" sz="2400" dirty="0">
              <a:solidFill>
                <a:schemeClr val="accent1">
                  <a:lumMod val="75000"/>
                </a:schemeClr>
              </a:solidFill>
            </a:endParaRPr>
          </a:p>
        </p:txBody>
      </p:sp>
      <p:sp>
        <p:nvSpPr>
          <p:cNvPr id="4" name="Date Placeholder 3">
            <a:extLst>
              <a:ext uri="{FF2B5EF4-FFF2-40B4-BE49-F238E27FC236}">
                <a16:creationId xmlns:a16="http://schemas.microsoft.com/office/drawing/2014/main" id="{D1D12E6D-BB47-F022-6E44-96186C548772}"/>
              </a:ext>
            </a:extLst>
          </p:cNvPr>
          <p:cNvSpPr>
            <a:spLocks noGrp="1"/>
          </p:cNvSpPr>
          <p:nvPr>
            <p:ph type="dt" sz="quarter" idx="10"/>
          </p:nvPr>
        </p:nvSpPr>
        <p:spPr>
          <a:xfrm>
            <a:off x="7967663" y="6492875"/>
            <a:ext cx="2844800" cy="365125"/>
          </a:xfrm>
        </p:spPr>
        <p:txBody>
          <a:bodyPr/>
          <a:lstStyle/>
          <a:p>
            <a:pPr>
              <a:defRPr/>
            </a:pPr>
            <a:fld id="{24A5C5D4-A539-4C84-BEB6-33367CB308F6}" type="datetime1">
              <a:rPr lang="en-US"/>
              <a:pPr>
                <a:defRPr/>
              </a:pPr>
              <a:t>5/28/2024</a:t>
            </a:fld>
            <a:endParaRPr lang="en-US" dirty="0"/>
          </a:p>
        </p:txBody>
      </p:sp>
      <p:sp>
        <p:nvSpPr>
          <p:cNvPr id="3076" name="Slide Number Placeholder 4">
            <a:extLst>
              <a:ext uri="{FF2B5EF4-FFF2-40B4-BE49-F238E27FC236}">
                <a16:creationId xmlns:a16="http://schemas.microsoft.com/office/drawing/2014/main" id="{1CAA7B1C-36AF-D5F5-17B8-9A0CD9824D46}"/>
              </a:ext>
            </a:extLst>
          </p:cNvPr>
          <p:cNvSpPr>
            <a:spLocks noGrp="1" noChangeArrowheads="1"/>
          </p:cNvSpPr>
          <p:nvPr>
            <p:ph type="sldNum" sz="quarter" idx="12"/>
          </p:nvPr>
        </p:nvSpPr>
        <p:spPr bwMode="auto">
          <a:xfrm>
            <a:off x="10682288" y="6492875"/>
            <a:ext cx="101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B1B56CC-3581-49B2-A210-FB7FBE669E30}" type="slidenum">
              <a:rPr lang="en-US" altLang="en-US" sz="1200" smtClean="0">
                <a:solidFill>
                  <a:srgbClr val="7395D3"/>
                </a:solidFill>
                <a:latin typeface="Gill Sans MT" panose="020B0502020104020203" pitchFamily="34" charset="0"/>
              </a:rPr>
              <a:pPr fontAlgn="base">
                <a:lnSpc>
                  <a:spcPct val="100000"/>
                </a:lnSpc>
                <a:spcBef>
                  <a:spcPct val="0"/>
                </a:spcBef>
                <a:spcAft>
                  <a:spcPct val="0"/>
                </a:spcAft>
                <a:buFontTx/>
                <a:buNone/>
              </a:pPr>
              <a:t>1</a:t>
            </a:fld>
            <a:endParaRPr lang="en-US" altLang="en-US" sz="1200">
              <a:solidFill>
                <a:srgbClr val="7395D3"/>
              </a:solidFill>
              <a:latin typeface="Gill Sans MT" panose="020B0502020104020203" pitchFamily="34" charset="0"/>
            </a:endParaRPr>
          </a:p>
        </p:txBody>
      </p:sp>
      <p:sp>
        <p:nvSpPr>
          <p:cNvPr id="3077" name="TextBox 10">
            <a:extLst>
              <a:ext uri="{FF2B5EF4-FFF2-40B4-BE49-F238E27FC236}">
                <a16:creationId xmlns:a16="http://schemas.microsoft.com/office/drawing/2014/main" id="{5E432683-549E-11CF-BF9E-B79C3D8BE940}"/>
              </a:ext>
            </a:extLst>
          </p:cNvPr>
          <p:cNvSpPr txBox="1">
            <a:spLocks noChangeArrowheads="1"/>
          </p:cNvSpPr>
          <p:nvPr/>
        </p:nvSpPr>
        <p:spPr bwMode="auto">
          <a:xfrm>
            <a:off x="589472" y="5089585"/>
            <a:ext cx="410635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u="sng" dirty="0">
                <a:latin typeface="Times New Roman" panose="02020603050405020304" pitchFamily="18" charset="0"/>
                <a:cs typeface="Times New Roman" panose="02020603050405020304" pitchFamily="18" charset="0"/>
              </a:rPr>
              <a:t>Guide Name: </a:t>
            </a:r>
          </a:p>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Name: Ms. Rajeshwari Kisan.</a:t>
            </a:r>
          </a:p>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Designation: </a:t>
            </a:r>
            <a:r>
              <a:rPr lang="en-US" altLang="en-US" sz="2400" dirty="0" err="1">
                <a:latin typeface="Times New Roman" panose="02020603050405020304" pitchFamily="18" charset="0"/>
                <a:cs typeface="Times New Roman" panose="02020603050405020304" pitchFamily="18" charset="0"/>
              </a:rPr>
              <a:t>Asst.Professor</a:t>
            </a:r>
            <a:endParaRPr lang="en-US" altLang="en-US" sz="2400"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2400" dirty="0">
              <a:latin typeface="Times New Roman" panose="02020603050405020304" pitchFamily="18" charset="0"/>
              <a:cs typeface="Times New Roman" panose="02020603050405020304" pitchFamily="18" charset="0"/>
            </a:endParaRPr>
          </a:p>
        </p:txBody>
      </p:sp>
      <p:sp>
        <p:nvSpPr>
          <p:cNvPr id="3078" name="TextBox 11">
            <a:extLst>
              <a:ext uri="{FF2B5EF4-FFF2-40B4-BE49-F238E27FC236}">
                <a16:creationId xmlns:a16="http://schemas.microsoft.com/office/drawing/2014/main" id="{D5E9B0B1-D474-73C2-2811-B177393B38E1}"/>
              </a:ext>
            </a:extLst>
          </p:cNvPr>
          <p:cNvSpPr txBox="1">
            <a:spLocks noChangeArrowheads="1"/>
          </p:cNvSpPr>
          <p:nvPr/>
        </p:nvSpPr>
        <p:spPr bwMode="auto">
          <a:xfrm>
            <a:off x="7177177" y="4783493"/>
            <a:ext cx="423853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u="sng" dirty="0">
                <a:latin typeface="Times New Roman" panose="02020603050405020304" pitchFamily="18" charset="0"/>
                <a:cs typeface="Times New Roman" panose="02020603050405020304" pitchFamily="18" charset="0"/>
              </a:rPr>
              <a:t>Students Name: </a:t>
            </a:r>
          </a:p>
          <a:p>
            <a:pPr eaLnBrk="1" hangingPunct="1">
              <a:lnSpc>
                <a:spcPct val="100000"/>
              </a:lnSpc>
              <a:spcBef>
                <a:spcPct val="0"/>
              </a:spcBef>
              <a:buFontTx/>
              <a:buNone/>
            </a:pPr>
            <a:r>
              <a:rPr lang="en-US" altLang="en-US" sz="2000" b="1" u="sng" dirty="0">
                <a:latin typeface="Times New Roman" panose="02020603050405020304" pitchFamily="18" charset="0"/>
                <a:cs typeface="Times New Roman" panose="02020603050405020304" pitchFamily="18" charset="0"/>
              </a:rPr>
              <a:t> </a:t>
            </a:r>
          </a:p>
          <a:p>
            <a:pPr eaLnBrk="1" hangingPunct="1">
              <a:lnSpc>
                <a:spcPct val="100000"/>
              </a:lnSpc>
              <a:spcBef>
                <a:spcPct val="0"/>
              </a:spcBef>
              <a:buFontTx/>
              <a:buNone/>
            </a:pPr>
            <a:r>
              <a:rPr lang="en-US" altLang="en-US" sz="1800" b="1" dirty="0" err="1">
                <a:solidFill>
                  <a:srgbClr val="C00000"/>
                </a:solidFill>
                <a:latin typeface="Times New Roman" panose="02020603050405020304" pitchFamily="18" charset="0"/>
                <a:cs typeface="Times New Roman" panose="02020603050405020304" pitchFamily="18" charset="0"/>
              </a:rPr>
              <a:t>Mr.Narayan</a:t>
            </a:r>
            <a:r>
              <a:rPr lang="en-US" altLang="en-US" sz="1800" b="1" dirty="0">
                <a:solidFill>
                  <a:srgbClr val="C00000"/>
                </a:solidFill>
                <a:latin typeface="Times New Roman" panose="02020603050405020304" pitchFamily="18" charset="0"/>
                <a:cs typeface="Times New Roman" panose="02020603050405020304" pitchFamily="18" charset="0"/>
              </a:rPr>
              <a:t> G Patil (2BU20CS035)</a:t>
            </a:r>
            <a:endParaRPr lang="en-IN" altLang="en-US" sz="1800"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en-US" sz="1800" b="1" dirty="0" err="1">
                <a:solidFill>
                  <a:srgbClr val="C00000"/>
                </a:solidFill>
                <a:latin typeface="Times New Roman" panose="02020603050405020304" pitchFamily="18" charset="0"/>
                <a:cs typeface="Times New Roman" panose="02020603050405020304" pitchFamily="18" charset="0"/>
              </a:rPr>
              <a:t>Ms.Shreya</a:t>
            </a:r>
            <a:r>
              <a:rPr lang="en-US" altLang="en-US" sz="1800" b="1" dirty="0">
                <a:solidFill>
                  <a:srgbClr val="C00000"/>
                </a:solidFill>
                <a:latin typeface="Times New Roman" panose="02020603050405020304" pitchFamily="18" charset="0"/>
                <a:cs typeface="Times New Roman" panose="02020603050405020304" pitchFamily="18" charset="0"/>
              </a:rPr>
              <a:t> </a:t>
            </a:r>
            <a:r>
              <a:rPr lang="en-US" altLang="en-US" sz="1800" b="1" dirty="0" err="1">
                <a:solidFill>
                  <a:srgbClr val="C00000"/>
                </a:solidFill>
                <a:latin typeface="Times New Roman" panose="02020603050405020304" pitchFamily="18" charset="0"/>
                <a:cs typeface="Times New Roman" panose="02020603050405020304" pitchFamily="18" charset="0"/>
              </a:rPr>
              <a:t>Karalgekar</a:t>
            </a:r>
            <a:r>
              <a:rPr lang="en-US" altLang="en-US" sz="1800" b="1" dirty="0">
                <a:solidFill>
                  <a:srgbClr val="C00000"/>
                </a:solidFill>
                <a:latin typeface="Times New Roman" panose="02020603050405020304" pitchFamily="18" charset="0"/>
                <a:cs typeface="Times New Roman" panose="02020603050405020304" pitchFamily="18" charset="0"/>
              </a:rPr>
              <a:t>(2BU20CS107)</a:t>
            </a:r>
          </a:p>
          <a:p>
            <a:pPr eaLnBrk="1" hangingPunct="1">
              <a:lnSpc>
                <a:spcPct val="100000"/>
              </a:lnSpc>
              <a:spcBef>
                <a:spcPct val="0"/>
              </a:spcBef>
              <a:buFontTx/>
              <a:buNone/>
            </a:pPr>
            <a:r>
              <a:rPr lang="en-US" altLang="en-US" sz="1800" b="1" dirty="0" err="1">
                <a:solidFill>
                  <a:srgbClr val="C00000"/>
                </a:solidFill>
                <a:latin typeface="Times New Roman" panose="02020603050405020304" pitchFamily="18" charset="0"/>
                <a:cs typeface="Times New Roman" panose="02020603050405020304" pitchFamily="18" charset="0"/>
              </a:rPr>
              <a:t>Mr.Deepak</a:t>
            </a:r>
            <a:r>
              <a:rPr lang="en-US" altLang="en-US" sz="1800" b="1" dirty="0">
                <a:solidFill>
                  <a:srgbClr val="C00000"/>
                </a:solidFill>
                <a:latin typeface="Times New Roman" panose="02020603050405020304" pitchFamily="18" charset="0"/>
                <a:cs typeface="Times New Roman" panose="02020603050405020304" pitchFamily="18" charset="0"/>
              </a:rPr>
              <a:t> </a:t>
            </a:r>
            <a:r>
              <a:rPr lang="en-US" altLang="en-US" sz="1800" b="1" dirty="0" err="1">
                <a:solidFill>
                  <a:srgbClr val="C00000"/>
                </a:solidFill>
                <a:latin typeface="Times New Roman" panose="02020603050405020304" pitchFamily="18" charset="0"/>
                <a:cs typeface="Times New Roman" panose="02020603050405020304" pitchFamily="18" charset="0"/>
              </a:rPr>
              <a:t>Bhadgaonkar</a:t>
            </a:r>
            <a:r>
              <a:rPr lang="en-US" altLang="en-US" sz="1800" b="1" dirty="0">
                <a:solidFill>
                  <a:srgbClr val="C00000"/>
                </a:solidFill>
                <a:latin typeface="Times New Roman" panose="02020603050405020304" pitchFamily="18" charset="0"/>
                <a:cs typeface="Times New Roman" panose="02020603050405020304" pitchFamily="18" charset="0"/>
              </a:rPr>
              <a:t> (2BU21CS405)</a:t>
            </a:r>
            <a:endParaRPr lang="en-IN" altLang="en-US" sz="1800"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en-US" sz="1800" b="1" dirty="0" err="1">
                <a:solidFill>
                  <a:srgbClr val="C00000"/>
                </a:solidFill>
                <a:latin typeface="Times New Roman" panose="02020603050405020304" pitchFamily="18" charset="0"/>
                <a:cs typeface="Times New Roman" panose="02020603050405020304" pitchFamily="18" charset="0"/>
              </a:rPr>
              <a:t>Ms.Gouri</a:t>
            </a:r>
            <a:r>
              <a:rPr lang="en-US" altLang="en-US" sz="1800" b="1" dirty="0">
                <a:solidFill>
                  <a:srgbClr val="C00000"/>
                </a:solidFill>
                <a:latin typeface="Times New Roman" panose="02020603050405020304" pitchFamily="18" charset="0"/>
                <a:cs typeface="Times New Roman" panose="02020603050405020304" pitchFamily="18" charset="0"/>
              </a:rPr>
              <a:t> Rane(2BU21CS406)</a:t>
            </a:r>
            <a:endParaRPr lang="en-IN" altLang="en-US" sz="1800"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IN" altLang="en-US" sz="1800"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p:txBody>
      </p:sp>
      <p:pic>
        <p:nvPicPr>
          <p:cNvPr id="3079" name="Picture 2">
            <a:extLst>
              <a:ext uri="{FF2B5EF4-FFF2-40B4-BE49-F238E27FC236}">
                <a16:creationId xmlns:a16="http://schemas.microsoft.com/office/drawing/2014/main" id="{982AD79D-9499-A137-6022-F9C0FB57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469900"/>
            <a:ext cx="115665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a:extLst>
              <a:ext uri="{FF2B5EF4-FFF2-40B4-BE49-F238E27FC236}">
                <a16:creationId xmlns:a16="http://schemas.microsoft.com/office/drawing/2014/main" id="{DE55EF87-E6A3-F19E-89CF-43F533CB06CF}"/>
              </a:ext>
            </a:extLst>
          </p:cNvPr>
          <p:cNvSpPr txBox="1">
            <a:spLocks noChangeArrowheads="1"/>
          </p:cNvSpPr>
          <p:nvPr/>
        </p:nvSpPr>
        <p:spPr bwMode="auto">
          <a:xfrm>
            <a:off x="4695825" y="1738313"/>
            <a:ext cx="2800350" cy="401637"/>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Accredited by NBA</a:t>
            </a:r>
          </a:p>
        </p:txBody>
      </p:sp>
      <p:sp>
        <p:nvSpPr>
          <p:cNvPr id="7" name="TextBox 6">
            <a:extLst>
              <a:ext uri="{FF2B5EF4-FFF2-40B4-BE49-F238E27FC236}">
                <a16:creationId xmlns:a16="http://schemas.microsoft.com/office/drawing/2014/main" id="{21787635-3944-BC9A-2EBE-5E80411D6989}"/>
              </a:ext>
            </a:extLst>
          </p:cNvPr>
          <p:cNvSpPr txBox="1"/>
          <p:nvPr/>
        </p:nvSpPr>
        <p:spPr>
          <a:xfrm>
            <a:off x="331788" y="180975"/>
            <a:ext cx="11358562" cy="368300"/>
          </a:xfrm>
          <a:prstGeom prst="rect">
            <a:avLst/>
          </a:prstGeom>
          <a:noFill/>
        </p:spPr>
        <p:txBody>
          <a:bodyPr>
            <a:spAutoFit/>
          </a:bodyPr>
          <a:lstStyle/>
          <a:p>
            <a:pPr algn="ctr">
              <a:defRPr/>
            </a:pPr>
            <a:r>
              <a:rPr lang="en-US" b="1" dirty="0">
                <a:solidFill>
                  <a:schemeClr val="accent5">
                    <a:lumMod val="75000"/>
                  </a:schemeClr>
                </a:solidFill>
                <a:latin typeface="Times New Roman" panose="02020603050405020304" pitchFamily="18" charset="0"/>
                <a:ea typeface="Times New Roman" panose="02020603050405020304" pitchFamily="18" charset="0"/>
              </a:rPr>
              <a:t>VISVESVARAYA TECHNOLOGICAL UNIVERSITY - BELAGAVI</a:t>
            </a:r>
            <a:endParaRPr lang="en-IN" sz="1400" b="1" dirty="0">
              <a:solidFill>
                <a:schemeClr val="accent5">
                  <a:lumMod val="75000"/>
                </a:schemeClr>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012819A-36F8-736D-A3EE-9B4FE435BA45}"/>
              </a:ext>
            </a:extLst>
          </p:cNvPr>
          <p:cNvSpPr txBox="1">
            <a:spLocks noChangeArrowheads="1"/>
          </p:cNvSpPr>
          <p:nvPr/>
        </p:nvSpPr>
        <p:spPr bwMode="auto">
          <a:xfrm>
            <a:off x="581025" y="203200"/>
            <a:ext cx="11172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endParaRPr lang="en-IN" altLang="en-US" sz="4400">
              <a:latin typeface="Times New Roman" panose="02020603050405020304" pitchFamily="18" charset="0"/>
              <a:cs typeface="Times New Roman" panose="02020603050405020304" pitchFamily="18" charset="0"/>
            </a:endParaRPr>
          </a:p>
        </p:txBody>
      </p:sp>
      <p:sp>
        <p:nvSpPr>
          <p:cNvPr id="12291" name="TextBox 11">
            <a:extLst>
              <a:ext uri="{FF2B5EF4-FFF2-40B4-BE49-F238E27FC236}">
                <a16:creationId xmlns:a16="http://schemas.microsoft.com/office/drawing/2014/main" id="{81B67C2E-6E5F-DD93-4001-2EF0F410264D}"/>
              </a:ext>
            </a:extLst>
          </p:cNvPr>
          <p:cNvSpPr txBox="1">
            <a:spLocks noChangeArrowheads="1"/>
          </p:cNvSpPr>
          <p:nvPr/>
        </p:nvSpPr>
        <p:spPr bwMode="auto">
          <a:xfrm>
            <a:off x="11225213" y="6400800"/>
            <a:ext cx="6619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DD7FACF-01DF-4788-9D19-3B8DF4EE620E}" type="slidenum">
              <a:rPr lang="en-US" altLang="en-US" sz="1200">
                <a:solidFill>
                  <a:schemeClr val="accent2"/>
                </a:solidFill>
                <a:latin typeface="Gill Sans MT" panose="020B0502020104020203" pitchFamily="34" charset="0"/>
              </a:rPr>
              <a:pPr>
                <a:lnSpc>
                  <a:spcPct val="100000"/>
                </a:lnSpc>
                <a:spcBef>
                  <a:spcPct val="0"/>
                </a:spcBef>
                <a:buFontTx/>
                <a:buNone/>
              </a:pPr>
              <a:t>10</a:t>
            </a:fld>
            <a:endParaRPr lang="en-IN" altLang="en-US" sz="1200"/>
          </a:p>
        </p:txBody>
      </p:sp>
      <p:sp>
        <p:nvSpPr>
          <p:cNvPr id="12292" name="Title 1">
            <a:extLst>
              <a:ext uri="{FF2B5EF4-FFF2-40B4-BE49-F238E27FC236}">
                <a16:creationId xmlns:a16="http://schemas.microsoft.com/office/drawing/2014/main" id="{1BF87C1F-1D51-7A17-A547-70FB8A78B9B3}"/>
              </a:ext>
            </a:extLst>
          </p:cNvPr>
          <p:cNvSpPr>
            <a:spLocks noGrp="1" noChangeArrowheads="1"/>
          </p:cNvSpPr>
          <p:nvPr>
            <p:ph type="title"/>
          </p:nvPr>
        </p:nvSpPr>
        <p:spPr>
          <a:xfrm>
            <a:off x="838200" y="193675"/>
            <a:ext cx="10515600" cy="1177925"/>
          </a:xfrm>
        </p:spPr>
        <p:txBody>
          <a:bodyPr/>
          <a:lstStyle/>
          <a:p>
            <a:r>
              <a:rPr lang="en-IN" altLang="en-US" dirty="0">
                <a:latin typeface="Times New Roman" panose="02020603050405020304" pitchFamily="18" charset="0"/>
                <a:cs typeface="Times New Roman" panose="02020603050405020304" pitchFamily="18" charset="0"/>
              </a:rPr>
              <a:t>Objectives</a:t>
            </a:r>
          </a:p>
        </p:txBody>
      </p:sp>
      <p:sp>
        <p:nvSpPr>
          <p:cNvPr id="12293" name="Content Placeholder 2">
            <a:extLst>
              <a:ext uri="{FF2B5EF4-FFF2-40B4-BE49-F238E27FC236}">
                <a16:creationId xmlns:a16="http://schemas.microsoft.com/office/drawing/2014/main" id="{1CDDFEAE-414B-A395-A9AF-11335EEB285B}"/>
              </a:ext>
            </a:extLst>
          </p:cNvPr>
          <p:cNvSpPr>
            <a:spLocks noGrp="1" noChangeArrowheads="1"/>
          </p:cNvSpPr>
          <p:nvPr>
            <p:ph idx="1"/>
          </p:nvPr>
        </p:nvSpPr>
        <p:spPr>
          <a:xfrm>
            <a:off x="838200" y="1501775"/>
            <a:ext cx="10515600" cy="4740275"/>
          </a:xfrm>
        </p:spPr>
        <p:txBody>
          <a:bodyPr/>
          <a:lstStyle/>
          <a:p>
            <a:pPr>
              <a:defRPr/>
            </a:pPr>
            <a:r>
              <a:rPr lang="en-US" sz="2400" dirty="0">
                <a:latin typeface="Times New Roman" panose="02020603050405020304" pitchFamily="18" charset="0"/>
                <a:cs typeface="Times New Roman" panose="02020603050405020304" pitchFamily="18" charset="0"/>
              </a:rPr>
              <a:t>Strengthen the e-voting system against unauthorized access and manipulation.</a:t>
            </a:r>
          </a:p>
          <a:p>
            <a:pPr>
              <a:defRPr/>
            </a:pPr>
            <a:r>
              <a:rPr lang="en-US" sz="2400" dirty="0">
                <a:latin typeface="Times New Roman" panose="02020603050405020304" pitchFamily="18" charset="0"/>
                <a:cs typeface="Times New Roman" panose="02020603050405020304" pitchFamily="18" charset="0"/>
              </a:rPr>
              <a:t>Improve the speed of vote tallying.</a:t>
            </a:r>
          </a:p>
          <a:p>
            <a:pPr>
              <a:defRPr/>
            </a:pPr>
            <a:r>
              <a:rPr lang="en-US" sz="2400" dirty="0">
                <a:latin typeface="Times New Roman" panose="02020603050405020304" pitchFamily="18" charset="0"/>
                <a:cs typeface="Times New Roman" panose="02020603050405020304" pitchFamily="18" charset="0"/>
              </a:rPr>
              <a:t>Enhance the system's ability to handle a large volume of votes, ensuring    efficiency during peak periods.</a:t>
            </a:r>
          </a:p>
          <a:p>
            <a:pPr>
              <a:defRPr/>
            </a:pPr>
            <a:r>
              <a:rPr lang="en-US" sz="2400" dirty="0">
                <a:latin typeface="Times New Roman" panose="02020603050405020304" pitchFamily="18" charset="0"/>
                <a:cs typeface="Times New Roman" panose="02020603050405020304" pitchFamily="18" charset="0"/>
              </a:rPr>
              <a:t>Create standardized protocols for secure electronic voting, ensuring consistency and reliability across different jurisdictions.</a:t>
            </a:r>
          </a:p>
          <a:p>
            <a:pPr>
              <a:defRPr/>
            </a:pPr>
            <a:r>
              <a:rPr lang="en-US" sz="2400" dirty="0">
                <a:latin typeface="Times New Roman" panose="02020603050405020304" pitchFamily="18" charset="0"/>
                <a:cs typeface="Times New Roman" panose="02020603050405020304" pitchFamily="18" charset="0"/>
              </a:rPr>
              <a:t>Decrease operational expenses associated with traditional voting methods.</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00000"/>
              </a:lnSpc>
              <a:buFont typeface="Arial" panose="020B0604020202020204" pitchFamily="34" charset="0"/>
              <a:buNone/>
              <a:defRPr/>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3E0DF81-1763-499F-2AC0-F567F9C0AE38}"/>
              </a:ext>
            </a:extLst>
          </p:cNvPr>
          <p:cNvSpPr>
            <a:spLocks noGrp="1" noChangeArrowheads="1"/>
          </p:cNvSpPr>
          <p:nvPr>
            <p:ph type="title"/>
          </p:nvPr>
        </p:nvSpPr>
        <p:spPr>
          <a:xfrm>
            <a:off x="503238" y="166688"/>
            <a:ext cx="10515600" cy="1344612"/>
          </a:xfrm>
        </p:spPr>
        <p:txBody>
          <a:bodyPr/>
          <a:lstStyle/>
          <a:p>
            <a:pPr eaLnBrk="1" hangingPunct="1"/>
            <a:r>
              <a:rPr lang="en-GB" altLang="en-US">
                <a:latin typeface="Times New Roman" panose="02020603050405020304" pitchFamily="18" charset="0"/>
                <a:cs typeface="Times New Roman" panose="02020603050405020304" pitchFamily="18" charset="0"/>
              </a:rPr>
              <a:t>System Requirement Specification</a:t>
            </a:r>
            <a:endParaRPr lang="en-GB" altLang="en-US"/>
          </a:p>
        </p:txBody>
      </p:sp>
      <p:sp>
        <p:nvSpPr>
          <p:cNvPr id="14339" name="Content Placeholder 2">
            <a:extLst>
              <a:ext uri="{FF2B5EF4-FFF2-40B4-BE49-F238E27FC236}">
                <a16:creationId xmlns:a16="http://schemas.microsoft.com/office/drawing/2014/main" id="{E8B19FA8-5665-8386-A372-AA733C8C0D65}"/>
              </a:ext>
            </a:extLst>
          </p:cNvPr>
          <p:cNvSpPr>
            <a:spLocks noGrp="1"/>
          </p:cNvSpPr>
          <p:nvPr>
            <p:ph idx="1"/>
          </p:nvPr>
        </p:nvSpPr>
        <p:spPr>
          <a:xfrm>
            <a:off x="793750" y="1698625"/>
            <a:ext cx="9999663" cy="4797425"/>
          </a:xfrm>
        </p:spPr>
        <p:txBody>
          <a:bodyPr rtlCol="0">
            <a:normAutofit fontScale="25000" lnSpcReduction="20000"/>
          </a:bodyPr>
          <a:lstStyle/>
          <a:p>
            <a:pPr algn="just" eaLnBrk="1" fontAlgn="auto" hangingPunct="1">
              <a:lnSpc>
                <a:spcPct val="100000"/>
              </a:lnSpc>
              <a:spcAft>
                <a:spcPts val="0"/>
              </a:spcAft>
              <a:defRPr/>
            </a:pPr>
            <a:r>
              <a:rPr lang="en-IN" sz="9600" dirty="0">
                <a:latin typeface="Times New Roman" panose="02020603050405020304" pitchFamily="18" charset="0"/>
                <a:cs typeface="Times New Roman" panose="02020603050405020304" pitchFamily="18" charset="0"/>
              </a:rPr>
              <a:t>Software Requirements: </a:t>
            </a:r>
          </a:p>
          <a:p>
            <a:pPr marL="584200" indent="-457200">
              <a:lnSpc>
                <a:spcPct val="200000"/>
              </a:lnSpc>
              <a:buSzPts val="1600"/>
              <a:buFont typeface="Wingdings" panose="05000000000000000000" pitchFamily="2" charset="2"/>
              <a:buChar char="v"/>
              <a:defRPr/>
            </a:pPr>
            <a:r>
              <a:rPr lang="en-IN" sz="9600" dirty="0">
                <a:latin typeface="Times New Roman" panose="02020603050405020304" pitchFamily="18" charset="0"/>
                <a:cs typeface="Times New Roman" panose="02020603050405020304" pitchFamily="18" charset="0"/>
              </a:rPr>
              <a:t>Programming Language for smart contract: Solidity</a:t>
            </a:r>
          </a:p>
          <a:p>
            <a:pPr marL="584200" indent="-457200">
              <a:lnSpc>
                <a:spcPct val="200000"/>
              </a:lnSpc>
              <a:buSzPts val="1600"/>
              <a:buFont typeface="Wingdings" panose="05000000000000000000" pitchFamily="2" charset="2"/>
              <a:buChar char="v"/>
              <a:defRPr/>
            </a:pPr>
            <a:r>
              <a:rPr lang="en-IN" sz="9600" dirty="0">
                <a:latin typeface="Times New Roman" panose="02020603050405020304" pitchFamily="18" charset="0"/>
                <a:cs typeface="Times New Roman" panose="02020603050405020304" pitchFamily="18" charset="0"/>
              </a:rPr>
              <a:t>Development IDE: Visual Studio Code</a:t>
            </a:r>
          </a:p>
          <a:p>
            <a:pPr marL="584200" indent="-457200">
              <a:lnSpc>
                <a:spcPct val="200000"/>
              </a:lnSpc>
              <a:buSzPts val="1600"/>
              <a:buFont typeface="Wingdings" panose="05000000000000000000" pitchFamily="2" charset="2"/>
              <a:buChar char="v"/>
              <a:defRPr/>
            </a:pPr>
            <a:r>
              <a:rPr lang="en-IN" sz="9600" dirty="0">
                <a:latin typeface="Times New Roman" panose="02020603050405020304" pitchFamily="18" charset="0"/>
                <a:cs typeface="Times New Roman" panose="02020603050405020304" pitchFamily="18" charset="0"/>
              </a:rPr>
              <a:t>Database: MySQL</a:t>
            </a:r>
          </a:p>
          <a:p>
            <a:pPr marL="584200" indent="-457200" algn="just">
              <a:lnSpc>
                <a:spcPct val="200000"/>
              </a:lnSpc>
              <a:buSzPts val="1600"/>
              <a:buFont typeface="Wingdings" panose="05000000000000000000" pitchFamily="2" charset="2"/>
              <a:buChar char="v"/>
              <a:defRPr/>
            </a:pPr>
            <a:r>
              <a:rPr lang="en-IN" sz="9600" dirty="0">
                <a:latin typeface="Times New Roman" panose="02020603050405020304" pitchFamily="18" charset="0"/>
                <a:cs typeface="Times New Roman" panose="02020603050405020304" pitchFamily="18" charset="0"/>
              </a:rPr>
              <a:t>Frontend: Html, CSS, JavaScript, </a:t>
            </a:r>
          </a:p>
          <a:p>
            <a:pPr marL="584200" indent="-457200">
              <a:lnSpc>
                <a:spcPct val="200000"/>
              </a:lnSpc>
              <a:buSzPts val="1600"/>
              <a:buFont typeface="Wingdings" panose="05000000000000000000" pitchFamily="2" charset="2"/>
              <a:buChar char="v"/>
              <a:defRPr/>
            </a:pPr>
            <a:r>
              <a:rPr lang="en-IN" sz="9600" dirty="0">
                <a:latin typeface="Times New Roman" panose="02020603050405020304" pitchFamily="18" charset="0"/>
                <a:cs typeface="Times New Roman" panose="02020603050405020304" pitchFamily="18" charset="0"/>
              </a:rPr>
              <a:t>Backend: Python, Ganache</a:t>
            </a:r>
          </a:p>
          <a:p>
            <a:pPr marL="0" indent="0" algn="just" eaLnBrk="1" fontAlgn="auto" hangingPunct="1">
              <a:lnSpc>
                <a:spcPct val="100000"/>
              </a:lnSpc>
              <a:spcAft>
                <a:spcPts val="0"/>
              </a:spcAft>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
        <p:nvSpPr>
          <p:cNvPr id="9220" name="Slide Number Placeholder 5">
            <a:extLst>
              <a:ext uri="{FF2B5EF4-FFF2-40B4-BE49-F238E27FC236}">
                <a16:creationId xmlns:a16="http://schemas.microsoft.com/office/drawing/2014/main" id="{482F994B-0BC7-DA8E-0694-4C6A81D3E093}"/>
              </a:ext>
            </a:extLst>
          </p:cNvPr>
          <p:cNvSpPr>
            <a:spLocks noGrp="1" noChangeArrowheads="1"/>
          </p:cNvSpPr>
          <p:nvPr>
            <p:ph type="sldNum" sz="quarter" idx="12"/>
          </p:nvPr>
        </p:nvSpPr>
        <p:spPr bwMode="auto">
          <a:xfrm>
            <a:off x="10793413" y="6413500"/>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1817223-65C1-4595-8B72-05A6F14C460D}" type="slidenum">
              <a:rPr lang="en-US" altLang="en-US" sz="1200" smtClean="0">
                <a:solidFill>
                  <a:schemeClr val="accent2"/>
                </a:solidFill>
                <a:latin typeface="Gill Sans MT" panose="020B0502020104020203" pitchFamily="34" charset="0"/>
              </a:rPr>
              <a:pPr>
                <a:lnSpc>
                  <a:spcPct val="100000"/>
                </a:lnSpc>
                <a:spcBef>
                  <a:spcPct val="0"/>
                </a:spcBef>
                <a:buFontTx/>
                <a:buNone/>
              </a:pPr>
              <a:t>11</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38863-4926-1208-7C05-60EFE533A2ED}"/>
              </a:ext>
            </a:extLst>
          </p:cNvPr>
          <p:cNvSpPr>
            <a:spLocks noGrp="1"/>
          </p:cNvSpPr>
          <p:nvPr>
            <p:ph idx="1"/>
          </p:nvPr>
        </p:nvSpPr>
        <p:spPr>
          <a:xfrm>
            <a:off x="838200" y="998538"/>
            <a:ext cx="10515600" cy="3900487"/>
          </a:xfrm>
        </p:spPr>
        <p:txBody>
          <a:bodyPr/>
          <a:lstStyle/>
          <a:p>
            <a:pPr>
              <a:lnSpc>
                <a:spcPct val="150000"/>
              </a:lnSpc>
              <a:defRPr/>
            </a:pPr>
            <a:r>
              <a:rPr lang="en-IN" sz="2400" dirty="0">
                <a:latin typeface="Times New Roman" panose="02020603050405020304" pitchFamily="18" charset="0"/>
                <a:cs typeface="Times New Roman" panose="02020603050405020304" pitchFamily="18" charset="0"/>
              </a:rPr>
              <a:t>Hardware Requirements: </a:t>
            </a:r>
          </a:p>
          <a:p>
            <a:pPr>
              <a:lnSpc>
                <a:spcPct val="150000"/>
              </a:lnSpc>
              <a:buFont typeface="Wingdings" panose="05000000000000000000" pitchFamily="2" charset="2"/>
              <a:buChar char="v"/>
              <a:defRPr/>
            </a:pPr>
            <a:r>
              <a:rPr lang="en-IN" sz="2400" dirty="0">
                <a:latin typeface="Times New Roman" panose="02020603050405020304" pitchFamily="18" charset="0"/>
                <a:cs typeface="Times New Roman" panose="02020603050405020304" pitchFamily="18" charset="0"/>
              </a:rPr>
              <a:t>Processor: Intel Core i5 10th Gen </a:t>
            </a:r>
          </a:p>
          <a:p>
            <a:pPr>
              <a:lnSpc>
                <a:spcPct val="150000"/>
              </a:lnSpc>
              <a:buFont typeface="Wingdings" panose="05000000000000000000" pitchFamily="2" charset="2"/>
              <a:buChar char="v"/>
              <a:defRPr/>
            </a:pPr>
            <a:r>
              <a:rPr lang="en-IN" sz="2400" dirty="0">
                <a:latin typeface="Times New Roman" panose="02020603050405020304" pitchFamily="18" charset="0"/>
                <a:cs typeface="Times New Roman" panose="02020603050405020304" pitchFamily="18" charset="0"/>
              </a:rPr>
              <a:t> Speed: 1.6 Ghz (minimum) </a:t>
            </a:r>
          </a:p>
          <a:p>
            <a:pPr>
              <a:lnSpc>
                <a:spcPct val="150000"/>
              </a:lnSpc>
              <a:buFont typeface="Wingdings" panose="05000000000000000000" pitchFamily="2" charset="2"/>
              <a:buChar char="v"/>
              <a:defRPr/>
            </a:pPr>
            <a:r>
              <a:rPr lang="en-IN" sz="2400" dirty="0">
                <a:latin typeface="Times New Roman" panose="02020603050405020304" pitchFamily="18" charset="0"/>
                <a:cs typeface="Times New Roman" panose="02020603050405020304" pitchFamily="18" charset="0"/>
              </a:rPr>
              <a:t> RAM: 4 Gigabyte (minimum) </a:t>
            </a:r>
          </a:p>
          <a:p>
            <a:pPr>
              <a:lnSpc>
                <a:spcPct val="150000"/>
              </a:lnSpc>
              <a:buFont typeface="Wingdings" panose="05000000000000000000" pitchFamily="2" charset="2"/>
              <a:buChar char="v"/>
              <a:defRPr/>
            </a:pPr>
            <a:r>
              <a:rPr lang="en-IN" sz="2400" dirty="0">
                <a:latin typeface="Times New Roman" panose="02020603050405020304" pitchFamily="18" charset="0"/>
                <a:cs typeface="Times New Roman" panose="02020603050405020304" pitchFamily="18" charset="0"/>
              </a:rPr>
              <a:t> Memory: 200 Megabyte (minimum)</a:t>
            </a:r>
            <a:endParaRPr lang="en-IN" sz="2400" dirty="0"/>
          </a:p>
          <a:p>
            <a:pPr marL="0" indent="0">
              <a:buFont typeface="Arial" panose="020B0604020202020204" pitchFamily="34" charset="0"/>
              <a:buNone/>
              <a:defRPr/>
            </a:pPr>
            <a:endParaRPr lang="en-IN" sz="2400" dirty="0">
              <a:latin typeface="Times New Roman" panose="02020603050405020304" pitchFamily="18" charset="0"/>
              <a:cs typeface="Times New Roman" panose="02020603050405020304" pitchFamily="18" charset="0"/>
            </a:endParaRPr>
          </a:p>
        </p:txBody>
      </p:sp>
      <p:sp>
        <p:nvSpPr>
          <p:cNvPr id="10243" name="Slide Number Placeholder 4">
            <a:extLst>
              <a:ext uri="{FF2B5EF4-FFF2-40B4-BE49-F238E27FC236}">
                <a16:creationId xmlns:a16="http://schemas.microsoft.com/office/drawing/2014/main" id="{ACA3797C-E3A5-3FB1-7BD1-696BA7D43F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ED0B2C0-721B-43F9-A3BD-26F572E21F06}" type="slidenum">
              <a:rPr lang="en-US" altLang="en-US" sz="1200" smtClean="0">
                <a:solidFill>
                  <a:srgbClr val="898989"/>
                </a:solidFill>
              </a:rPr>
              <a:pPr>
                <a:lnSpc>
                  <a:spcPct val="100000"/>
                </a:lnSpc>
                <a:spcBef>
                  <a:spcPct val="0"/>
                </a:spcBef>
                <a:buFontTx/>
                <a:buNone/>
              </a:pPr>
              <a:t>12</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D586931-E7AC-59B8-9D2A-7B2799A70F7F}"/>
              </a:ext>
            </a:extLst>
          </p:cNvPr>
          <p:cNvSpPr>
            <a:spLocks noGrp="1" noChangeArrowheads="1"/>
          </p:cNvSpPr>
          <p:nvPr>
            <p:ph type="title"/>
          </p:nvPr>
        </p:nvSpPr>
        <p:spPr>
          <a:xfrm>
            <a:off x="838200" y="365125"/>
            <a:ext cx="10515600" cy="652463"/>
          </a:xfrm>
        </p:spPr>
        <p:txBody>
          <a:bodyPr/>
          <a:lstStyle/>
          <a:p>
            <a:r>
              <a:rPr lang="en-US" altLang="en-US" dirty="0">
                <a:latin typeface="Times New Roman" panose="02020603050405020304" pitchFamily="18" charset="0"/>
                <a:cs typeface="Times New Roman" panose="02020603050405020304" pitchFamily="18" charset="0"/>
              </a:rPr>
              <a:t>Proposed Methodology</a:t>
            </a:r>
            <a:endParaRPr lang="en-IN" altLang="en-US" dirty="0"/>
          </a:p>
        </p:txBody>
      </p:sp>
      <p:sp>
        <p:nvSpPr>
          <p:cNvPr id="13315" name="Slide Number Placeholder 3">
            <a:extLst>
              <a:ext uri="{FF2B5EF4-FFF2-40B4-BE49-F238E27FC236}">
                <a16:creationId xmlns:a16="http://schemas.microsoft.com/office/drawing/2014/main" id="{F547A797-2118-3061-D866-DDD06A579F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C666E50-F18A-4C96-A50A-90B6B2D43BEC}" type="slidenum">
              <a:rPr lang="en-US" altLang="en-US" sz="1200" smtClean="0">
                <a:solidFill>
                  <a:srgbClr val="898989"/>
                </a:solidFill>
              </a:rPr>
              <a:pPr>
                <a:lnSpc>
                  <a:spcPct val="100000"/>
                </a:lnSpc>
                <a:spcBef>
                  <a:spcPct val="0"/>
                </a:spcBef>
                <a:buFontTx/>
                <a:buNone/>
              </a:pPr>
              <a:t>13</a:t>
            </a:fld>
            <a:endParaRPr lang="en-US" altLang="en-US" sz="1200">
              <a:solidFill>
                <a:srgbClr val="898989"/>
              </a:solidFill>
            </a:endParaRPr>
          </a:p>
        </p:txBody>
      </p:sp>
      <p:pic>
        <p:nvPicPr>
          <p:cNvPr id="5" name="Picture 4">
            <a:extLst>
              <a:ext uri="{FF2B5EF4-FFF2-40B4-BE49-F238E27FC236}">
                <a16:creationId xmlns:a16="http://schemas.microsoft.com/office/drawing/2014/main" id="{FBB17409-48B4-4773-AACD-B67ED04EC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5600" y="1186815"/>
            <a:ext cx="7306641" cy="5000308"/>
          </a:xfrm>
          <a:prstGeom prst="rect">
            <a:avLst/>
          </a:prstGeom>
          <a:noFill/>
          <a:ln>
            <a:noFill/>
          </a:ln>
        </p:spPr>
      </p:pic>
      <p:sp>
        <p:nvSpPr>
          <p:cNvPr id="2" name="TextBox 1">
            <a:extLst>
              <a:ext uri="{FF2B5EF4-FFF2-40B4-BE49-F238E27FC236}">
                <a16:creationId xmlns:a16="http://schemas.microsoft.com/office/drawing/2014/main" id="{CD4A279A-A7A8-4B3C-9B9A-E8D4F27BB0F5}"/>
              </a:ext>
            </a:extLst>
          </p:cNvPr>
          <p:cNvSpPr txBox="1"/>
          <p:nvPr/>
        </p:nvSpPr>
        <p:spPr>
          <a:xfrm flipH="1">
            <a:off x="4113936" y="6352143"/>
            <a:ext cx="3149968" cy="369332"/>
          </a:xfrm>
          <a:prstGeom prst="rect">
            <a:avLst/>
          </a:prstGeom>
          <a:noFill/>
        </p:spPr>
        <p:txBody>
          <a:bodyPr wrap="square" rtlCol="0">
            <a:spAutoFit/>
          </a:bodyPr>
          <a:lstStyle/>
          <a:p>
            <a:r>
              <a:rPr lang="en-US" dirty="0"/>
              <a:t> Architecture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0A1C-EDDE-06B4-82E0-0426BC6391B4}"/>
              </a:ext>
            </a:extLst>
          </p:cNvPr>
          <p:cNvSpPr>
            <a:spLocks noGrp="1"/>
          </p:cNvSpPr>
          <p:nvPr>
            <p:ph type="title"/>
          </p:nvPr>
        </p:nvSpPr>
        <p:spPr>
          <a:xfrm>
            <a:off x="483078" y="166626"/>
            <a:ext cx="10870721" cy="670045"/>
          </a:xfrm>
        </p:spPr>
        <p:txBody>
          <a:bodyPr/>
          <a:lstStyle/>
          <a:p>
            <a:r>
              <a:rPr lang="en-US" dirty="0">
                <a:latin typeface="Times New Roman" panose="02020603050405020304" pitchFamily="18" charset="0"/>
                <a:cs typeface="Times New Roman" panose="02020603050405020304" pitchFamily="18" charset="0"/>
              </a:rPr>
              <a:t>Design 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BD8A5-683A-194F-08F6-CE1FB6F63AE9}"/>
              </a:ext>
            </a:extLst>
          </p:cNvPr>
          <p:cNvSpPr>
            <a:spLocks noGrp="1"/>
          </p:cNvSpPr>
          <p:nvPr>
            <p:ph idx="1"/>
          </p:nvPr>
        </p:nvSpPr>
        <p:spPr>
          <a:xfrm>
            <a:off x="646980" y="822332"/>
            <a:ext cx="10706819" cy="5321180"/>
          </a:xfrm>
        </p:spPr>
        <p:txBody>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cs typeface="Times New Roman" panose="02020603050405020304" pitchFamily="18" charset="0"/>
              </a:rPr>
              <a:t>User Registration Module</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 Face Detection Sub-module: Detects faces during registration.   </a:t>
            </a:r>
          </a:p>
          <a:p>
            <a:pPr>
              <a:lnSpc>
                <a:spcPct val="150000"/>
              </a:lnSpc>
            </a:pPr>
            <a:r>
              <a:rPr lang="en-US" sz="1600" dirty="0">
                <a:latin typeface="Times New Roman" panose="02020603050405020304" pitchFamily="18" charset="0"/>
                <a:cs typeface="Times New Roman" panose="02020603050405020304" pitchFamily="18" charset="0"/>
              </a:rPr>
              <a:t>Face Verification Sub-module: Verifies the identity of users using facial recognition.  </a:t>
            </a:r>
          </a:p>
          <a:p>
            <a:pPr>
              <a:lnSpc>
                <a:spcPct val="150000"/>
              </a:lnSpc>
            </a:pPr>
            <a:r>
              <a:rPr lang="en-US" sz="1600" dirty="0">
                <a:latin typeface="Times New Roman" panose="02020603050405020304" pitchFamily="18" charset="0"/>
                <a:cs typeface="Times New Roman" panose="02020603050405020304" pitchFamily="18" charset="0"/>
              </a:rPr>
              <a:t> Biometric Data Storage Sub-module: Securely stores biometric data on the System.</a:t>
            </a:r>
          </a:p>
          <a:p>
            <a:pPr marL="0" indent="0">
              <a:lnSpc>
                <a:spcPct val="150000"/>
              </a:lnSpc>
              <a:buNone/>
            </a:pPr>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Voting Module</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Ballot Creation Sub-module: Generates digital ballots for each eligible voter. </a:t>
            </a:r>
          </a:p>
          <a:p>
            <a:pPr>
              <a:lnSpc>
                <a:spcPct val="150000"/>
              </a:lnSpc>
            </a:pPr>
            <a:r>
              <a:rPr lang="en-US" sz="1600" dirty="0">
                <a:latin typeface="Times New Roman" panose="02020603050405020304" pitchFamily="18" charset="0"/>
                <a:cs typeface="Times New Roman" panose="02020603050405020304" pitchFamily="18" charset="0"/>
              </a:rPr>
              <a:t>Vote Casting Sub-module: Allows users to cast their votes securely.   </a:t>
            </a:r>
          </a:p>
          <a:p>
            <a:pPr>
              <a:lnSpc>
                <a:spcPct val="150000"/>
              </a:lnSpc>
            </a:pPr>
            <a:r>
              <a:rPr lang="en-US" sz="1600" dirty="0">
                <a:latin typeface="Times New Roman" panose="02020603050405020304" pitchFamily="18" charset="0"/>
                <a:cs typeface="Times New Roman" panose="02020603050405020304" pitchFamily="18" charset="0"/>
              </a:rPr>
              <a:t> Blockchain Integration Sub-module: Integrates with the blockchain to record and store encrypted votes.</a:t>
            </a:r>
          </a:p>
          <a:p>
            <a:pPr marL="0" indent="0">
              <a:lnSpc>
                <a:spcPct val="150000"/>
              </a:lnSpc>
              <a:buNone/>
            </a:pPr>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Blockchain Module</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Smart Contract Sub-module: Implements smart contracts for executing voting processes.   </a:t>
            </a:r>
          </a:p>
          <a:p>
            <a:pPr>
              <a:lnSpc>
                <a:spcPct val="150000"/>
              </a:lnSpc>
            </a:pPr>
            <a:r>
              <a:rPr lang="en-US" sz="1600" dirty="0">
                <a:latin typeface="Times New Roman" panose="02020603050405020304" pitchFamily="18" charset="0"/>
                <a:cs typeface="Times New Roman" panose="02020603050405020304" pitchFamily="18" charset="0"/>
              </a:rPr>
              <a:t>Consensus Mechanism Sub-module: Establishes decentralized consensus for vote validation.   </a:t>
            </a:r>
          </a:p>
          <a:p>
            <a:pPr>
              <a:lnSpc>
                <a:spcPct val="150000"/>
              </a:lnSpc>
            </a:pPr>
            <a:r>
              <a:rPr lang="en-US" sz="1600" dirty="0">
                <a:latin typeface="Times New Roman" panose="02020603050405020304" pitchFamily="18" charset="0"/>
                <a:cs typeface="Times New Roman" panose="02020603050405020304" pitchFamily="18" charset="0"/>
              </a:rPr>
              <a:t>Transaction Record Sub-module: Records all voting transactions on the blockchain ledger. </a:t>
            </a:r>
          </a:p>
        </p:txBody>
      </p:sp>
      <p:sp>
        <p:nvSpPr>
          <p:cNvPr id="5" name="Slide Number Placeholder 4">
            <a:extLst>
              <a:ext uri="{FF2B5EF4-FFF2-40B4-BE49-F238E27FC236}">
                <a16:creationId xmlns:a16="http://schemas.microsoft.com/office/drawing/2014/main" id="{A5D48344-81F0-4970-E2BA-D0414E53ACB3}"/>
              </a:ext>
            </a:extLst>
          </p:cNvPr>
          <p:cNvSpPr>
            <a:spLocks noGrp="1"/>
          </p:cNvSpPr>
          <p:nvPr>
            <p:ph type="sldNum" sz="quarter" idx="12"/>
          </p:nvPr>
        </p:nvSpPr>
        <p:spPr/>
        <p:txBody>
          <a:bodyPr/>
          <a:lstStyle/>
          <a:p>
            <a:pPr>
              <a:defRPr/>
            </a:pPr>
            <a:fld id="{FB0E07AF-AFC4-4C0E-AE73-AF1BA0D34EED}" type="slidenum">
              <a:rPr lang="en-US" altLang="en-US" smtClean="0"/>
              <a:pPr>
                <a:defRPr/>
              </a:pPr>
              <a:t>14</a:t>
            </a:fld>
            <a:endParaRPr lang="en-US" altLang="en-US" dirty="0"/>
          </a:p>
        </p:txBody>
      </p:sp>
    </p:spTree>
    <p:extLst>
      <p:ext uri="{BB962C8B-B14F-4D97-AF65-F5344CB8AC3E}">
        <p14:creationId xmlns:p14="http://schemas.microsoft.com/office/powerpoint/2010/main" val="23210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51C07-FBCC-C32A-D2A2-F7EF9C2C2A8A}"/>
              </a:ext>
            </a:extLst>
          </p:cNvPr>
          <p:cNvSpPr>
            <a:spLocks noGrp="1"/>
          </p:cNvSpPr>
          <p:nvPr>
            <p:ph idx="1"/>
          </p:nvPr>
        </p:nvSpPr>
        <p:spPr>
          <a:xfrm>
            <a:off x="838200" y="136526"/>
            <a:ext cx="10515600" cy="6341912"/>
          </a:xfrm>
        </p:spPr>
        <p:txBody>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4. Face Recognition Module</a:t>
            </a: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Face Detection Algorithm Sub-module: Identifies and detects faces in video streams.   </a:t>
            </a:r>
          </a:p>
          <a:p>
            <a:pPr>
              <a:lnSpc>
                <a:spcPct val="150000"/>
              </a:lnSpc>
            </a:pPr>
            <a:r>
              <a:rPr lang="en-US" sz="1800" dirty="0">
                <a:latin typeface="Times New Roman" panose="02020603050405020304" pitchFamily="18" charset="0"/>
                <a:cs typeface="Times New Roman" panose="02020603050405020304" pitchFamily="18" charset="0"/>
              </a:rPr>
              <a:t>Face Matching Algorithm Sub-module: Matches faces against stored biometric data for authentication.   </a:t>
            </a:r>
          </a:p>
          <a:p>
            <a:pPr>
              <a:lnSpc>
                <a:spcPct val="150000"/>
              </a:lnSpc>
            </a:pPr>
            <a:r>
              <a:rPr lang="en-US" sz="1800" dirty="0">
                <a:latin typeface="Times New Roman" panose="02020603050405020304" pitchFamily="18" charset="0"/>
                <a:cs typeface="Times New Roman" panose="02020603050405020304" pitchFamily="18" charset="0"/>
              </a:rPr>
              <a:t> Anti-Spoofing Sub-module: Implements measures to detect and prevent spoofing attacks.</a:t>
            </a:r>
          </a:p>
          <a:p>
            <a:pPr marL="0" indent="0">
              <a:lnSpc>
                <a:spcPct val="150000"/>
              </a:lnSpc>
              <a:buNone/>
            </a:pPr>
            <a:r>
              <a:rPr lang="en-US" sz="1800" b="1" dirty="0">
                <a:latin typeface="Times New Roman" panose="02020603050405020304" pitchFamily="18" charset="0"/>
                <a:cs typeface="Times New Roman" panose="02020603050405020304" pitchFamily="18" charset="0"/>
              </a:rPr>
              <a:t>5. Admin Panel Module</a:t>
            </a: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User Management Sub-module: Manages user registrations, permissions, and roles.  </a:t>
            </a:r>
          </a:p>
          <a:p>
            <a:pPr>
              <a:lnSpc>
                <a:spcPct val="150000"/>
              </a:lnSpc>
            </a:pPr>
            <a:r>
              <a:rPr lang="en-US" sz="1800" dirty="0">
                <a:latin typeface="Times New Roman" panose="02020603050405020304" pitchFamily="18" charset="0"/>
                <a:cs typeface="Times New Roman" panose="02020603050405020304" pitchFamily="18" charset="0"/>
              </a:rPr>
              <a:t>Election Configuration Sub-module: Configures election parameters such as candidate lists and voting periods.   </a:t>
            </a:r>
          </a:p>
          <a:p>
            <a:pPr marL="0" indent="0">
              <a:lnSpc>
                <a:spcPct val="150000"/>
              </a:lnSpc>
              <a:buNone/>
            </a:pPr>
            <a:r>
              <a:rPr lang="en-US" sz="1800" b="1" dirty="0">
                <a:latin typeface="Times New Roman" panose="02020603050405020304" pitchFamily="18" charset="0"/>
                <a:cs typeface="Times New Roman" panose="02020603050405020304" pitchFamily="18" charset="0"/>
              </a:rPr>
              <a:t>6. User Panel Module</a:t>
            </a: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Registration Interface Sub-module: Guides users through the registration process.  </a:t>
            </a:r>
          </a:p>
          <a:p>
            <a:pPr>
              <a:lnSpc>
                <a:spcPct val="150000"/>
              </a:lnSpc>
            </a:pPr>
            <a:r>
              <a:rPr lang="en-US" sz="1800" dirty="0">
                <a:latin typeface="Times New Roman" panose="02020603050405020304" pitchFamily="18" charset="0"/>
                <a:cs typeface="Times New Roman" panose="02020603050405020304" pitchFamily="18" charset="0"/>
              </a:rPr>
              <a:t>Voting Interface Sub-module: Provides a user-friendly interface for casting votes securely.   </a:t>
            </a:r>
          </a:p>
          <a:p>
            <a:pPr>
              <a:lnSpc>
                <a:spcPct val="150000"/>
              </a:lnSpc>
            </a:pPr>
            <a:r>
              <a:rPr lang="en-US" sz="1800" dirty="0">
                <a:latin typeface="Times New Roman" panose="02020603050405020304" pitchFamily="18" charset="0"/>
                <a:cs typeface="Times New Roman" panose="02020603050405020304" pitchFamily="18" charset="0"/>
              </a:rPr>
              <a:t>Real-time Feedback Sub-module: Updates users on the status of their votes and election results.</a:t>
            </a:r>
          </a:p>
        </p:txBody>
      </p:sp>
      <p:sp>
        <p:nvSpPr>
          <p:cNvPr id="4" name="Date Placeholder 3">
            <a:extLst>
              <a:ext uri="{FF2B5EF4-FFF2-40B4-BE49-F238E27FC236}">
                <a16:creationId xmlns:a16="http://schemas.microsoft.com/office/drawing/2014/main" id="{54EAADBE-7201-DA37-73A0-96E2AE48EC35}"/>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dirty="0"/>
          </a:p>
        </p:txBody>
      </p:sp>
      <p:sp>
        <p:nvSpPr>
          <p:cNvPr id="5" name="Slide Number Placeholder 4">
            <a:extLst>
              <a:ext uri="{FF2B5EF4-FFF2-40B4-BE49-F238E27FC236}">
                <a16:creationId xmlns:a16="http://schemas.microsoft.com/office/drawing/2014/main" id="{37F8880E-80A9-43E9-0FA2-14A0CDD1EE79}"/>
              </a:ext>
            </a:extLst>
          </p:cNvPr>
          <p:cNvSpPr>
            <a:spLocks noGrp="1"/>
          </p:cNvSpPr>
          <p:nvPr>
            <p:ph type="sldNum" sz="quarter" idx="12"/>
          </p:nvPr>
        </p:nvSpPr>
        <p:spPr/>
        <p:txBody>
          <a:bodyPr/>
          <a:lstStyle/>
          <a:p>
            <a:pPr>
              <a:defRPr/>
            </a:pPr>
            <a:fld id="{FB0E07AF-AFC4-4C0E-AE73-AF1BA0D34EED}" type="slidenum">
              <a:rPr lang="en-US" altLang="en-US" smtClean="0"/>
              <a:pPr>
                <a:defRPr/>
              </a:pPr>
              <a:t>15</a:t>
            </a:fld>
            <a:endParaRPr lang="en-US" altLang="en-US" dirty="0"/>
          </a:p>
        </p:txBody>
      </p:sp>
    </p:spTree>
    <p:extLst>
      <p:ext uri="{BB962C8B-B14F-4D97-AF65-F5344CB8AC3E}">
        <p14:creationId xmlns:p14="http://schemas.microsoft.com/office/powerpoint/2010/main" val="370195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8DCCD-7F11-3675-5DB5-4446CFBBE747}"/>
              </a:ext>
            </a:extLst>
          </p:cNvPr>
          <p:cNvSpPr>
            <a:spLocks noGrp="1"/>
          </p:cNvSpPr>
          <p:nvPr>
            <p:ph idx="1"/>
          </p:nvPr>
        </p:nvSpPr>
        <p:spPr>
          <a:xfrm>
            <a:off x="838200" y="293298"/>
            <a:ext cx="10515600" cy="5883665"/>
          </a:xfrm>
        </p:spPr>
        <p:txBody>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7. </a:t>
            </a:r>
            <a:r>
              <a:rPr lang="en-US" sz="1600" b="1" dirty="0">
                <a:latin typeface="Times New Roman" panose="02020603050405020304" pitchFamily="18" charset="0"/>
                <a:cs typeface="Times New Roman" panose="02020603050405020304" pitchFamily="18" charset="0"/>
              </a:rPr>
              <a:t>Reporting Module</a:t>
            </a: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Result Visualization Sub-module: Visualizes election results for easy interpretation. </a:t>
            </a:r>
          </a:p>
          <a:p>
            <a:pPr>
              <a:lnSpc>
                <a:spcPct val="150000"/>
              </a:lnSpc>
            </a:pPr>
            <a:r>
              <a:rPr lang="en-US" sz="1600" dirty="0">
                <a:latin typeface="Times New Roman" panose="02020603050405020304" pitchFamily="18" charset="0"/>
                <a:cs typeface="Times New Roman" panose="02020603050405020304" pitchFamily="18" charset="0"/>
              </a:rPr>
              <a:t>Custom Report Generator Sub-module: Allows for the creation of customized reports based on specific criteria.</a:t>
            </a:r>
          </a:p>
          <a:p>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p>
        </p:txBody>
      </p:sp>
      <p:sp>
        <p:nvSpPr>
          <p:cNvPr id="4" name="Date Placeholder 3">
            <a:extLst>
              <a:ext uri="{FF2B5EF4-FFF2-40B4-BE49-F238E27FC236}">
                <a16:creationId xmlns:a16="http://schemas.microsoft.com/office/drawing/2014/main" id="{998E3CDD-43D0-3092-2FEB-6359A091C119}"/>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D5E7EF1F-A383-5301-50A6-C17BBCF035B5}"/>
              </a:ext>
            </a:extLst>
          </p:cNvPr>
          <p:cNvSpPr>
            <a:spLocks noGrp="1"/>
          </p:cNvSpPr>
          <p:nvPr>
            <p:ph type="sldNum" sz="quarter" idx="12"/>
          </p:nvPr>
        </p:nvSpPr>
        <p:spPr/>
        <p:txBody>
          <a:bodyPr/>
          <a:lstStyle/>
          <a:p>
            <a:pPr>
              <a:defRPr/>
            </a:pPr>
            <a:fld id="{FB0E07AF-AFC4-4C0E-AE73-AF1BA0D34EED}" type="slidenum">
              <a:rPr lang="en-US" altLang="en-US" smtClean="0"/>
              <a:pPr>
                <a:defRPr/>
              </a:pPr>
              <a:t>16</a:t>
            </a:fld>
            <a:endParaRPr lang="en-US" altLang="en-US"/>
          </a:p>
        </p:txBody>
      </p:sp>
    </p:spTree>
    <p:extLst>
      <p:ext uri="{BB962C8B-B14F-4D97-AF65-F5344CB8AC3E}">
        <p14:creationId xmlns:p14="http://schemas.microsoft.com/office/powerpoint/2010/main" val="182402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EAA3-7F83-7599-5F93-B5AC3E4383AC}"/>
              </a:ext>
            </a:extLst>
          </p:cNvPr>
          <p:cNvSpPr>
            <a:spLocks noGrp="1"/>
          </p:cNvSpPr>
          <p:nvPr>
            <p:ph type="title"/>
          </p:nvPr>
        </p:nvSpPr>
        <p:spPr>
          <a:xfrm>
            <a:off x="838200" y="365126"/>
            <a:ext cx="10515600" cy="739056"/>
          </a:xfrm>
        </p:spPr>
        <p:txBody>
          <a:bodyPr/>
          <a:lstStyle/>
          <a:p>
            <a:r>
              <a:rPr lang="en-IN" altLang="en-US" dirty="0">
                <a:latin typeface="Times New Roman" panose="02020603050405020304" pitchFamily="18" charset="0"/>
                <a:cs typeface="Times New Roman" panose="02020603050405020304" pitchFamily="18" charset="0"/>
              </a:rPr>
              <a:t>Design Diagrams: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98B30-F7C2-F7C8-14FD-1F5081877CAC}"/>
              </a:ext>
            </a:extLst>
          </p:cNvPr>
          <p:cNvSpPr>
            <a:spLocks noGrp="1"/>
          </p:cNvSpPr>
          <p:nvPr>
            <p:ph idx="1"/>
          </p:nvPr>
        </p:nvSpPr>
        <p:spPr>
          <a:xfrm>
            <a:off x="838200" y="1388853"/>
            <a:ext cx="10515600" cy="4950155"/>
          </a:xfrm>
        </p:spPr>
        <p:txBody>
          <a:bodyPr/>
          <a:lstStyle/>
          <a:p>
            <a:pPr marL="0" indent="0">
              <a:buNone/>
            </a:pPr>
            <a:r>
              <a:rPr lang="en-IN" altLang="en-US" dirty="0">
                <a:latin typeface="Times New Roman" panose="02020603050405020304" pitchFamily="18" charset="0"/>
                <a:cs typeface="Times New Roman" panose="02020603050405020304" pitchFamily="18" charset="0"/>
              </a:rPr>
              <a:t>DFD Level 0 </a:t>
            </a:r>
          </a:p>
          <a:p>
            <a:pPr marL="0" indent="0">
              <a:buNone/>
            </a:pPr>
            <a:r>
              <a:rPr lang="en-IN" altLang="en-US" b="1" dirty="0">
                <a:latin typeface="Times New Roman" panose="02020603050405020304" pitchFamily="18" charset="0"/>
                <a:cs typeface="Times New Roman" panose="02020603050405020304" pitchFamily="18" charset="0"/>
              </a:rPr>
              <a:t> </a:t>
            </a:r>
            <a:endParaRPr lang="en-IN" b="1" dirty="0"/>
          </a:p>
        </p:txBody>
      </p:sp>
      <p:sp>
        <p:nvSpPr>
          <p:cNvPr id="4" name="Date Placeholder 3">
            <a:extLst>
              <a:ext uri="{FF2B5EF4-FFF2-40B4-BE49-F238E27FC236}">
                <a16:creationId xmlns:a16="http://schemas.microsoft.com/office/drawing/2014/main" id="{330EED32-76A1-88F8-0B67-F09D422E5FA0}"/>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3BBBBE45-4D22-C767-F0CD-B17F20DBC0FF}"/>
              </a:ext>
            </a:extLst>
          </p:cNvPr>
          <p:cNvSpPr>
            <a:spLocks noGrp="1"/>
          </p:cNvSpPr>
          <p:nvPr>
            <p:ph type="sldNum" sz="quarter" idx="12"/>
          </p:nvPr>
        </p:nvSpPr>
        <p:spPr/>
        <p:txBody>
          <a:bodyPr/>
          <a:lstStyle/>
          <a:p>
            <a:pPr>
              <a:defRPr/>
            </a:pPr>
            <a:fld id="{FB0E07AF-AFC4-4C0E-AE73-AF1BA0D34EED}" type="slidenum">
              <a:rPr lang="en-US" altLang="en-US" smtClean="0"/>
              <a:pPr>
                <a:defRPr/>
              </a:pPr>
              <a:t>17</a:t>
            </a:fld>
            <a:endParaRPr lang="en-US" altLang="en-US"/>
          </a:p>
        </p:txBody>
      </p:sp>
      <p:pic>
        <p:nvPicPr>
          <p:cNvPr id="11" name="Picture 10">
            <a:extLst>
              <a:ext uri="{FF2B5EF4-FFF2-40B4-BE49-F238E27FC236}">
                <a16:creationId xmlns:a16="http://schemas.microsoft.com/office/drawing/2014/main" id="{3EBC08B4-E958-6A32-255B-3B4912F95ABF}"/>
              </a:ext>
            </a:extLst>
          </p:cNvPr>
          <p:cNvPicPr>
            <a:picLocks noChangeAspect="1"/>
          </p:cNvPicPr>
          <p:nvPr/>
        </p:nvPicPr>
        <p:blipFill>
          <a:blip r:embed="rId2"/>
          <a:stretch>
            <a:fillRect/>
          </a:stretch>
        </p:blipFill>
        <p:spPr>
          <a:xfrm>
            <a:off x="1733550" y="1863305"/>
            <a:ext cx="8724900" cy="4235569"/>
          </a:xfrm>
          <a:prstGeom prst="rect">
            <a:avLst/>
          </a:prstGeom>
        </p:spPr>
      </p:pic>
    </p:spTree>
    <p:extLst>
      <p:ext uri="{BB962C8B-B14F-4D97-AF65-F5344CB8AC3E}">
        <p14:creationId xmlns:p14="http://schemas.microsoft.com/office/powerpoint/2010/main" val="425754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0F3B-F3D4-BD34-92DE-4F5B30595356}"/>
              </a:ext>
            </a:extLst>
          </p:cNvPr>
          <p:cNvSpPr>
            <a:spLocks noGrp="1"/>
          </p:cNvSpPr>
          <p:nvPr>
            <p:ph type="title"/>
          </p:nvPr>
        </p:nvSpPr>
        <p:spPr>
          <a:xfrm>
            <a:off x="838200" y="365125"/>
            <a:ext cx="10515600" cy="747683"/>
          </a:xfrm>
        </p:spPr>
        <p:txBody>
          <a:bodyPr/>
          <a:lstStyle/>
          <a:p>
            <a:r>
              <a:rPr lang="en-IN" altLang="en-US" dirty="0">
                <a:latin typeface="Times New Roman" panose="02020603050405020304" pitchFamily="18" charset="0"/>
                <a:cs typeface="Times New Roman" panose="02020603050405020304" pitchFamily="18" charset="0"/>
              </a:rPr>
              <a:t>DFD </a:t>
            </a:r>
            <a:r>
              <a:rPr lang="en-IN" altLang="en-US">
                <a:latin typeface="Times New Roman" panose="02020603050405020304" pitchFamily="18" charset="0"/>
                <a:cs typeface="Times New Roman" panose="02020603050405020304" pitchFamily="18" charset="0"/>
              </a:rPr>
              <a:t>Level 1 </a:t>
            </a:r>
            <a:endParaRPr lang="en-IN" dirty="0"/>
          </a:p>
        </p:txBody>
      </p:sp>
      <p:pic>
        <p:nvPicPr>
          <p:cNvPr id="7" name="Content Placeholder 6">
            <a:extLst>
              <a:ext uri="{FF2B5EF4-FFF2-40B4-BE49-F238E27FC236}">
                <a16:creationId xmlns:a16="http://schemas.microsoft.com/office/drawing/2014/main" id="{7E64560E-F28D-F474-1EFB-FCC07F5CF818}"/>
              </a:ext>
            </a:extLst>
          </p:cNvPr>
          <p:cNvPicPr>
            <a:picLocks noGrp="1" noChangeAspect="1"/>
          </p:cNvPicPr>
          <p:nvPr>
            <p:ph idx="1"/>
          </p:nvPr>
        </p:nvPicPr>
        <p:blipFill>
          <a:blip r:embed="rId2"/>
          <a:stretch>
            <a:fillRect/>
          </a:stretch>
        </p:blipFill>
        <p:spPr>
          <a:xfrm>
            <a:off x="1112808" y="1009291"/>
            <a:ext cx="9523561" cy="5253486"/>
          </a:xfrm>
        </p:spPr>
      </p:pic>
      <p:sp>
        <p:nvSpPr>
          <p:cNvPr id="4" name="Date Placeholder 3">
            <a:extLst>
              <a:ext uri="{FF2B5EF4-FFF2-40B4-BE49-F238E27FC236}">
                <a16:creationId xmlns:a16="http://schemas.microsoft.com/office/drawing/2014/main" id="{C920DBB7-2088-4209-8877-498E1D01B018}"/>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ECE4F535-90D8-CBEE-F3D4-9C324D8BE0DA}"/>
              </a:ext>
            </a:extLst>
          </p:cNvPr>
          <p:cNvSpPr>
            <a:spLocks noGrp="1"/>
          </p:cNvSpPr>
          <p:nvPr>
            <p:ph type="sldNum" sz="quarter" idx="12"/>
          </p:nvPr>
        </p:nvSpPr>
        <p:spPr/>
        <p:txBody>
          <a:bodyPr/>
          <a:lstStyle/>
          <a:p>
            <a:pPr>
              <a:defRPr/>
            </a:pPr>
            <a:fld id="{FB0E07AF-AFC4-4C0E-AE73-AF1BA0D34EED}" type="slidenum">
              <a:rPr lang="en-US" altLang="en-US" smtClean="0"/>
              <a:pPr>
                <a:defRPr/>
              </a:pPr>
              <a:t>18</a:t>
            </a:fld>
            <a:endParaRPr lang="en-US" altLang="en-US"/>
          </a:p>
        </p:txBody>
      </p:sp>
    </p:spTree>
    <p:extLst>
      <p:ext uri="{BB962C8B-B14F-4D97-AF65-F5344CB8AC3E}">
        <p14:creationId xmlns:p14="http://schemas.microsoft.com/office/powerpoint/2010/main" val="391738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046E-EF88-E050-842C-793780FDFAA3}"/>
              </a:ext>
            </a:extLst>
          </p:cNvPr>
          <p:cNvSpPr>
            <a:spLocks noGrp="1"/>
          </p:cNvSpPr>
          <p:nvPr>
            <p:ph type="title"/>
          </p:nvPr>
        </p:nvSpPr>
        <p:spPr>
          <a:xfrm>
            <a:off x="327804" y="465826"/>
            <a:ext cx="11025996" cy="741872"/>
          </a:xfrm>
        </p:spPr>
        <p:txBody>
          <a:bodyPr/>
          <a:lstStyle/>
          <a:p>
            <a:r>
              <a:rPr lang="en-IN" altLang="en-US" dirty="0">
                <a:latin typeface="Times New Roman" panose="02020603050405020304" pitchFamily="18" charset="0"/>
                <a:cs typeface="Times New Roman" panose="02020603050405020304" pitchFamily="18" charset="0"/>
              </a:rPr>
              <a:t>Class Diagrams:</a:t>
            </a:r>
            <a:endParaRPr lang="en-IN" dirty="0"/>
          </a:p>
        </p:txBody>
      </p:sp>
      <p:sp>
        <p:nvSpPr>
          <p:cNvPr id="3" name="Date Placeholder 2">
            <a:extLst>
              <a:ext uri="{FF2B5EF4-FFF2-40B4-BE49-F238E27FC236}">
                <a16:creationId xmlns:a16="http://schemas.microsoft.com/office/drawing/2014/main" id="{3CD27CA3-B02F-918A-3B35-B170AB00C3E5}"/>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283DB05B-413F-7A59-C862-69D6BF5854CB}"/>
              </a:ext>
            </a:extLst>
          </p:cNvPr>
          <p:cNvSpPr>
            <a:spLocks noGrp="1"/>
          </p:cNvSpPr>
          <p:nvPr>
            <p:ph type="sldNum" sz="quarter" idx="12"/>
          </p:nvPr>
        </p:nvSpPr>
        <p:spPr/>
        <p:txBody>
          <a:bodyPr/>
          <a:lstStyle/>
          <a:p>
            <a:pPr>
              <a:defRPr/>
            </a:pPr>
            <a:fld id="{8CDD1180-F5E9-407C-8D12-CB4370B4B262}" type="slidenum">
              <a:rPr lang="en-US" altLang="en-US" smtClean="0"/>
              <a:pPr>
                <a:defRPr/>
              </a:pPr>
              <a:t>19</a:t>
            </a:fld>
            <a:endParaRPr lang="en-US" altLang="en-US"/>
          </a:p>
        </p:txBody>
      </p:sp>
      <p:pic>
        <p:nvPicPr>
          <p:cNvPr id="6" name="Picture 5">
            <a:extLst>
              <a:ext uri="{FF2B5EF4-FFF2-40B4-BE49-F238E27FC236}">
                <a16:creationId xmlns:a16="http://schemas.microsoft.com/office/drawing/2014/main" id="{E0AC0C19-AA77-6D03-9185-B34105913F89}"/>
              </a:ext>
            </a:extLst>
          </p:cNvPr>
          <p:cNvPicPr>
            <a:picLocks noChangeAspect="1"/>
          </p:cNvPicPr>
          <p:nvPr/>
        </p:nvPicPr>
        <p:blipFill>
          <a:blip r:embed="rId2"/>
          <a:stretch>
            <a:fillRect/>
          </a:stretch>
        </p:blipFill>
        <p:spPr>
          <a:xfrm>
            <a:off x="740434" y="1121434"/>
            <a:ext cx="10613366" cy="5234916"/>
          </a:xfrm>
          <a:prstGeom prst="rect">
            <a:avLst/>
          </a:prstGeom>
        </p:spPr>
      </p:pic>
    </p:spTree>
    <p:extLst>
      <p:ext uri="{BB962C8B-B14F-4D97-AF65-F5344CB8AC3E}">
        <p14:creationId xmlns:p14="http://schemas.microsoft.com/office/powerpoint/2010/main" val="165288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C22AF6D-1767-C4E2-2E92-DC2296F4BA2C}"/>
              </a:ext>
            </a:extLst>
          </p:cNvPr>
          <p:cNvSpPr>
            <a:spLocks noGrp="1" noChangeArrowheads="1"/>
          </p:cNvSpPr>
          <p:nvPr>
            <p:ph type="title"/>
          </p:nvPr>
        </p:nvSpPr>
        <p:spPr>
          <a:xfrm>
            <a:off x="581025" y="358775"/>
            <a:ext cx="10515600" cy="590131"/>
          </a:xfrm>
        </p:spPr>
        <p:txBody>
          <a:bodyPr/>
          <a:lstStyle/>
          <a:p>
            <a:pPr eaLnBrk="1" hangingPunct="1"/>
            <a:r>
              <a:rPr lang="en-US" altLang="en-US" dirty="0">
                <a:latin typeface="Times New Roman" panose="02020603050405020304" pitchFamily="18" charset="0"/>
                <a:cs typeface="Times New Roman" panose="02020603050405020304" pitchFamily="18" charset="0"/>
              </a:rPr>
              <a:t>Outline</a:t>
            </a:r>
            <a:endParaRPr lang="en-IN" altLang="en-US" dirty="0"/>
          </a:p>
        </p:txBody>
      </p:sp>
      <p:sp>
        <p:nvSpPr>
          <p:cNvPr id="4099" name="Content Placeholder 2">
            <a:extLst>
              <a:ext uri="{FF2B5EF4-FFF2-40B4-BE49-F238E27FC236}">
                <a16:creationId xmlns:a16="http://schemas.microsoft.com/office/drawing/2014/main" id="{8002936D-9734-135C-0B4A-2FEA31C88E38}"/>
              </a:ext>
            </a:extLst>
          </p:cNvPr>
          <p:cNvSpPr>
            <a:spLocks noGrp="1" noChangeArrowheads="1"/>
          </p:cNvSpPr>
          <p:nvPr>
            <p:ph idx="1"/>
          </p:nvPr>
        </p:nvSpPr>
        <p:spPr>
          <a:xfrm>
            <a:off x="581025" y="1147313"/>
            <a:ext cx="11029950" cy="5399537"/>
          </a:xfrm>
        </p:spPr>
        <p:txBody>
          <a:bodyPr/>
          <a:lstStyle/>
          <a:p>
            <a:r>
              <a:rPr lang="en-IN" altLang="en-US" sz="2400" dirty="0">
                <a:latin typeface="Times New Roman" panose="02020603050405020304" pitchFamily="18" charset="0"/>
                <a:cs typeface="Times New Roman" panose="02020603050405020304" pitchFamily="18" charset="0"/>
              </a:rPr>
              <a:t>Introduction</a:t>
            </a:r>
          </a:p>
          <a:p>
            <a:r>
              <a:rPr lang="en-IN" altLang="en-US" sz="2400" dirty="0">
                <a:latin typeface="Times New Roman" panose="02020603050405020304" pitchFamily="18" charset="0"/>
                <a:cs typeface="Times New Roman" panose="02020603050405020304" pitchFamily="18" charset="0"/>
              </a:rPr>
              <a:t>Literature Review </a:t>
            </a:r>
          </a:p>
          <a:p>
            <a:r>
              <a:rPr lang="en-IN" altLang="en-US" sz="2400" dirty="0">
                <a:latin typeface="Times New Roman" panose="02020603050405020304" pitchFamily="18" charset="0"/>
                <a:cs typeface="Times New Roman" panose="02020603050405020304" pitchFamily="18" charset="0"/>
              </a:rPr>
              <a:t>Problem statement</a:t>
            </a:r>
          </a:p>
          <a:p>
            <a:r>
              <a:rPr lang="en-IN" altLang="en-US" sz="2400" dirty="0">
                <a:latin typeface="Times New Roman" panose="02020603050405020304" pitchFamily="18" charset="0"/>
                <a:cs typeface="Times New Roman" panose="02020603050405020304" pitchFamily="18" charset="0"/>
              </a:rPr>
              <a:t>Objectives </a:t>
            </a:r>
          </a:p>
          <a:p>
            <a:r>
              <a:rPr lang="en-IN" altLang="en-US" sz="2400" dirty="0">
                <a:latin typeface="Times New Roman" panose="02020603050405020304" pitchFamily="18" charset="0"/>
                <a:cs typeface="Times New Roman" panose="02020603050405020304" pitchFamily="18" charset="0"/>
              </a:rPr>
              <a:t>Requirement Specification</a:t>
            </a:r>
          </a:p>
          <a:p>
            <a:r>
              <a:rPr lang="en-IN" altLang="en-US" sz="2400" dirty="0">
                <a:latin typeface="Times New Roman" panose="02020603050405020304" pitchFamily="18" charset="0"/>
                <a:cs typeface="Times New Roman" panose="02020603050405020304" pitchFamily="18" charset="0"/>
              </a:rPr>
              <a:t>Proposed Architecture diagram</a:t>
            </a:r>
          </a:p>
          <a:p>
            <a:r>
              <a:rPr lang="en-IN" altLang="en-US" sz="2400" dirty="0">
                <a:latin typeface="Times New Roman" panose="02020603050405020304" pitchFamily="18" charset="0"/>
                <a:cs typeface="Times New Roman" panose="02020603050405020304" pitchFamily="18" charset="0"/>
              </a:rPr>
              <a:t>Design Modules</a:t>
            </a:r>
          </a:p>
          <a:p>
            <a:r>
              <a:rPr lang="en-IN" altLang="en-US" sz="2400" dirty="0">
                <a:latin typeface="Times New Roman" panose="02020603050405020304" pitchFamily="18" charset="0"/>
                <a:cs typeface="Times New Roman" panose="02020603050405020304" pitchFamily="18" charset="0"/>
              </a:rPr>
              <a:t>Design Diagrams</a:t>
            </a:r>
          </a:p>
          <a:p>
            <a:r>
              <a:rPr lang="en-IN" altLang="en-US" sz="2400" dirty="0">
                <a:latin typeface="Times New Roman" panose="02020603050405020304" pitchFamily="18" charset="0"/>
                <a:cs typeface="Times New Roman" panose="02020603050405020304" pitchFamily="18" charset="0"/>
              </a:rPr>
              <a:t>Results</a:t>
            </a:r>
          </a:p>
          <a:p>
            <a:r>
              <a:rPr lang="en-IN" altLang="en-US" sz="2400" dirty="0">
                <a:latin typeface="Times New Roman" panose="02020603050405020304" pitchFamily="18" charset="0"/>
                <a:cs typeface="Times New Roman" panose="02020603050405020304" pitchFamily="18" charset="0"/>
              </a:rPr>
              <a:t>Outcome snapshots</a:t>
            </a:r>
          </a:p>
          <a:p>
            <a:r>
              <a:rPr lang="en-IN" altLang="en-US" sz="2400" dirty="0">
                <a:latin typeface="Times New Roman" panose="02020603050405020304" pitchFamily="18" charset="0"/>
                <a:cs typeface="Times New Roman" panose="02020603050405020304" pitchFamily="18" charset="0"/>
              </a:rPr>
              <a:t>Conclusion and future enhancement</a:t>
            </a:r>
          </a:p>
          <a:p>
            <a:r>
              <a:rPr lang="en-IN" altLang="en-US" sz="2400" dirty="0">
                <a:latin typeface="Times New Roman" panose="02020603050405020304" pitchFamily="18" charset="0"/>
                <a:cs typeface="Times New Roman" panose="02020603050405020304" pitchFamily="18" charset="0"/>
              </a:rPr>
              <a:t>References</a:t>
            </a:r>
          </a:p>
          <a:p>
            <a:pPr eaLnBrk="1" hangingPunct="1"/>
            <a:endParaRPr lang="en-IN" altLang="en-US" dirty="0"/>
          </a:p>
        </p:txBody>
      </p:sp>
      <p:sp>
        <p:nvSpPr>
          <p:cNvPr id="4100" name="Date Placeholder 5">
            <a:extLst>
              <a:ext uri="{FF2B5EF4-FFF2-40B4-BE49-F238E27FC236}">
                <a16:creationId xmlns:a16="http://schemas.microsoft.com/office/drawing/2014/main" id="{F84C4C22-659C-6682-72E4-7E7F1181154D}"/>
              </a:ext>
            </a:extLst>
          </p:cNvPr>
          <p:cNvSpPr>
            <a:spLocks noGrp="1" noChangeArrowheads="1"/>
          </p:cNvSpPr>
          <p:nvPr>
            <p:ph type="dt" sz="quarter" idx="10"/>
          </p:nvPr>
        </p:nvSpPr>
        <p:spPr bwMode="auto">
          <a:xfrm>
            <a:off x="7713663" y="6445250"/>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30DC5A6-35A1-4A9D-964C-86FA9DBAABCC}"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4101" name="Slide Number Placeholder 6">
            <a:extLst>
              <a:ext uri="{FF2B5EF4-FFF2-40B4-BE49-F238E27FC236}">
                <a16:creationId xmlns:a16="http://schemas.microsoft.com/office/drawing/2014/main" id="{F0F7DA6E-4DFE-4C0D-4706-C2E2CA1FE0B9}"/>
              </a:ext>
            </a:extLst>
          </p:cNvPr>
          <p:cNvSpPr>
            <a:spLocks noGrp="1" noChangeArrowheads="1"/>
          </p:cNvSpPr>
          <p:nvPr>
            <p:ph type="sldNum" sz="quarter" idx="12"/>
          </p:nvPr>
        </p:nvSpPr>
        <p:spPr bwMode="auto">
          <a:xfrm>
            <a:off x="10806113" y="6445250"/>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E4ECF0B-1354-46D8-80E5-2D9BFF1D6182}"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2</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8808-21F7-7085-51D0-1C82F9D3B05A}"/>
              </a:ext>
            </a:extLst>
          </p:cNvPr>
          <p:cNvSpPr>
            <a:spLocks noGrp="1"/>
          </p:cNvSpPr>
          <p:nvPr>
            <p:ph type="title"/>
          </p:nvPr>
        </p:nvSpPr>
        <p:spPr>
          <a:xfrm>
            <a:off x="301925" y="414068"/>
            <a:ext cx="11276161" cy="888521"/>
          </a:xfrm>
        </p:spPr>
        <p:txBody>
          <a:bodyPr/>
          <a:lstStyle/>
          <a:p>
            <a:r>
              <a:rPr lang="en-IN" altLang="en-US" dirty="0">
                <a:latin typeface="Times New Roman" panose="02020603050405020304" pitchFamily="18" charset="0"/>
                <a:cs typeface="Times New Roman" panose="02020603050405020304" pitchFamily="18" charset="0"/>
              </a:rPr>
              <a:t> Use-case diagrams: </a:t>
            </a:r>
            <a:br>
              <a:rPr lang="en-IN" altLang="en-US" dirty="0">
                <a:latin typeface="Times New Roman" panose="02020603050405020304" pitchFamily="18" charset="0"/>
                <a:cs typeface="Times New Roman" panose="02020603050405020304" pitchFamily="18" charset="0"/>
              </a:rPr>
            </a:br>
            <a:endParaRPr lang="en-IN" dirty="0"/>
          </a:p>
        </p:txBody>
      </p:sp>
      <p:sp>
        <p:nvSpPr>
          <p:cNvPr id="3" name="Date Placeholder 2">
            <a:extLst>
              <a:ext uri="{FF2B5EF4-FFF2-40B4-BE49-F238E27FC236}">
                <a16:creationId xmlns:a16="http://schemas.microsoft.com/office/drawing/2014/main" id="{DDB89D1C-D3AD-C85A-F7DA-2DF0596F58C6}"/>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D133CF27-E51B-7C7F-DF59-DB085A457F38}"/>
              </a:ext>
            </a:extLst>
          </p:cNvPr>
          <p:cNvSpPr>
            <a:spLocks noGrp="1"/>
          </p:cNvSpPr>
          <p:nvPr>
            <p:ph type="sldNum" sz="quarter" idx="12"/>
          </p:nvPr>
        </p:nvSpPr>
        <p:spPr/>
        <p:txBody>
          <a:bodyPr/>
          <a:lstStyle/>
          <a:p>
            <a:pPr>
              <a:defRPr/>
            </a:pPr>
            <a:fld id="{8CDD1180-F5E9-407C-8D12-CB4370B4B262}"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704D962D-F617-7B57-0315-8370018CAE68}"/>
              </a:ext>
            </a:extLst>
          </p:cNvPr>
          <p:cNvPicPr>
            <a:picLocks noChangeAspect="1"/>
          </p:cNvPicPr>
          <p:nvPr/>
        </p:nvPicPr>
        <p:blipFill>
          <a:blip r:embed="rId2"/>
          <a:stretch>
            <a:fillRect/>
          </a:stretch>
        </p:blipFill>
        <p:spPr>
          <a:xfrm>
            <a:off x="1483743" y="1121434"/>
            <a:ext cx="9092242" cy="4986068"/>
          </a:xfrm>
          <a:prstGeom prst="rect">
            <a:avLst/>
          </a:prstGeom>
        </p:spPr>
      </p:pic>
    </p:spTree>
    <p:extLst>
      <p:ext uri="{BB962C8B-B14F-4D97-AF65-F5344CB8AC3E}">
        <p14:creationId xmlns:p14="http://schemas.microsoft.com/office/powerpoint/2010/main" val="56223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DCDD-6307-A336-1A24-1BF54074EE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2E9217D-AAA8-BAE8-FD72-C610728621CB}"/>
              </a:ext>
            </a:extLst>
          </p:cNvPr>
          <p:cNvSpPr>
            <a:spLocks noGrp="1"/>
          </p:cNvSpPr>
          <p:nvPr>
            <p:ph idx="1"/>
          </p:nvPr>
        </p:nvSpPr>
        <p:spPr>
          <a:xfrm>
            <a:off x="838200" y="1475117"/>
            <a:ext cx="10515600" cy="4701846"/>
          </a:xfrm>
        </p:spPr>
        <p:txBody>
          <a:bodyPr/>
          <a:lstStyle/>
          <a:p>
            <a:r>
              <a:rPr lang="en-US" dirty="0"/>
              <a:t>Transparency: 20-30% increase</a:t>
            </a:r>
          </a:p>
          <a:p>
            <a:r>
              <a:rPr lang="en-US" dirty="0"/>
              <a:t>Security: 25-35% enhancement</a:t>
            </a:r>
          </a:p>
          <a:p>
            <a:r>
              <a:rPr lang="en-US" dirty="0"/>
              <a:t>Fraud Reduction: 15-25% decrease</a:t>
            </a:r>
          </a:p>
          <a:p>
            <a:r>
              <a:rPr lang="en-US" dirty="0"/>
              <a:t>Potential Voter Turnout Increase: 10-20%</a:t>
            </a:r>
          </a:p>
          <a:p>
            <a:r>
              <a:rPr lang="en-US" dirty="0"/>
              <a:t>Cost Reduction: 30-40 %</a:t>
            </a:r>
          </a:p>
        </p:txBody>
      </p:sp>
      <p:sp>
        <p:nvSpPr>
          <p:cNvPr id="3" name="Date Placeholder 2">
            <a:extLst>
              <a:ext uri="{FF2B5EF4-FFF2-40B4-BE49-F238E27FC236}">
                <a16:creationId xmlns:a16="http://schemas.microsoft.com/office/drawing/2014/main" id="{0B354BCF-1319-C973-9F5E-D959DD2258E4}"/>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17609DA7-E095-6FB2-7307-85C756863B87}"/>
              </a:ext>
            </a:extLst>
          </p:cNvPr>
          <p:cNvSpPr>
            <a:spLocks noGrp="1"/>
          </p:cNvSpPr>
          <p:nvPr>
            <p:ph type="sldNum" sz="quarter" idx="12"/>
          </p:nvPr>
        </p:nvSpPr>
        <p:spPr/>
        <p:txBody>
          <a:bodyPr/>
          <a:lstStyle/>
          <a:p>
            <a:pPr>
              <a:defRPr/>
            </a:pPr>
            <a:fld id="{8CDD1180-F5E9-407C-8D12-CB4370B4B262}" type="slidenum">
              <a:rPr lang="en-US" altLang="en-US" smtClean="0"/>
              <a:pPr>
                <a:defRPr/>
              </a:pPr>
              <a:t>21</a:t>
            </a:fld>
            <a:endParaRPr lang="en-US" altLang="en-US"/>
          </a:p>
        </p:txBody>
      </p:sp>
    </p:spTree>
    <p:extLst>
      <p:ext uri="{BB962C8B-B14F-4D97-AF65-F5344CB8AC3E}">
        <p14:creationId xmlns:p14="http://schemas.microsoft.com/office/powerpoint/2010/main" val="1343848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8D4F-7807-4F80-5D1C-6A0A387C7723}"/>
              </a:ext>
            </a:extLst>
          </p:cNvPr>
          <p:cNvSpPr>
            <a:spLocks noGrp="1"/>
          </p:cNvSpPr>
          <p:nvPr>
            <p:ph type="title"/>
          </p:nvPr>
        </p:nvSpPr>
        <p:spPr>
          <a:xfrm>
            <a:off x="534838" y="365126"/>
            <a:ext cx="10818962" cy="851200"/>
          </a:xfrm>
        </p:spPr>
        <p:txBody>
          <a:bodyPr/>
          <a:lstStyle/>
          <a:p>
            <a:r>
              <a:rPr lang="en-IN" dirty="0">
                <a:latin typeface="Times New Roman" panose="02020603050405020304" pitchFamily="18" charset="0"/>
                <a:cs typeface="Times New Roman" panose="02020603050405020304" pitchFamily="18" charset="0"/>
              </a:rPr>
              <a:t>Snapshots:</a:t>
            </a:r>
          </a:p>
        </p:txBody>
      </p:sp>
      <p:sp>
        <p:nvSpPr>
          <p:cNvPr id="3" name="Date Placeholder 2">
            <a:extLst>
              <a:ext uri="{FF2B5EF4-FFF2-40B4-BE49-F238E27FC236}">
                <a16:creationId xmlns:a16="http://schemas.microsoft.com/office/drawing/2014/main" id="{E8AE6AED-7E5F-DFA5-584E-15E64FEFA704}"/>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3AB889A1-461E-2AB5-3882-B063A27FE724}"/>
              </a:ext>
            </a:extLst>
          </p:cNvPr>
          <p:cNvSpPr>
            <a:spLocks noGrp="1"/>
          </p:cNvSpPr>
          <p:nvPr>
            <p:ph type="sldNum" sz="quarter" idx="12"/>
          </p:nvPr>
        </p:nvSpPr>
        <p:spPr/>
        <p:txBody>
          <a:bodyPr/>
          <a:lstStyle/>
          <a:p>
            <a:pPr>
              <a:defRPr/>
            </a:pPr>
            <a:fld id="{8CDD1180-F5E9-407C-8D12-CB4370B4B262}" type="slidenum">
              <a:rPr lang="en-US" altLang="en-US" smtClean="0"/>
              <a:pPr>
                <a:defRPr/>
              </a:pPr>
              <a:t>22</a:t>
            </a:fld>
            <a:endParaRPr lang="en-US" altLang="en-US"/>
          </a:p>
        </p:txBody>
      </p:sp>
      <p:pic>
        <p:nvPicPr>
          <p:cNvPr id="40" name="Picture 39">
            <a:extLst>
              <a:ext uri="{FF2B5EF4-FFF2-40B4-BE49-F238E27FC236}">
                <a16:creationId xmlns:a16="http://schemas.microsoft.com/office/drawing/2014/main" id="{86C0DD01-4737-5C16-E6D8-14D9A8051D65}"/>
              </a:ext>
            </a:extLst>
          </p:cNvPr>
          <p:cNvPicPr>
            <a:picLocks noChangeAspect="1"/>
          </p:cNvPicPr>
          <p:nvPr/>
        </p:nvPicPr>
        <p:blipFill>
          <a:blip r:embed="rId2"/>
          <a:stretch>
            <a:fillRect/>
          </a:stretch>
        </p:blipFill>
        <p:spPr>
          <a:xfrm>
            <a:off x="1289786" y="1216325"/>
            <a:ext cx="9760016" cy="4972719"/>
          </a:xfrm>
          <a:prstGeom prst="rect">
            <a:avLst/>
          </a:prstGeom>
        </p:spPr>
      </p:pic>
    </p:spTree>
    <p:extLst>
      <p:ext uri="{BB962C8B-B14F-4D97-AF65-F5344CB8AC3E}">
        <p14:creationId xmlns:p14="http://schemas.microsoft.com/office/powerpoint/2010/main" val="87443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109169-E180-81F1-0C94-18E8834B4E2A}"/>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72F5C6A1-96FF-0683-2FBE-2B3E5AE9CFA2}"/>
              </a:ext>
            </a:extLst>
          </p:cNvPr>
          <p:cNvSpPr>
            <a:spLocks noGrp="1"/>
          </p:cNvSpPr>
          <p:nvPr>
            <p:ph type="sldNum" sz="quarter" idx="12"/>
          </p:nvPr>
        </p:nvSpPr>
        <p:spPr/>
        <p:txBody>
          <a:bodyPr/>
          <a:lstStyle/>
          <a:p>
            <a:pPr>
              <a:defRPr/>
            </a:pPr>
            <a:fld id="{8CDD1180-F5E9-407C-8D12-CB4370B4B262}" type="slidenum">
              <a:rPr lang="en-US" altLang="en-US" smtClean="0"/>
              <a:pPr>
                <a:defRPr/>
              </a:pPr>
              <a:t>23</a:t>
            </a:fld>
            <a:endParaRPr lang="en-US" altLang="en-US"/>
          </a:p>
        </p:txBody>
      </p:sp>
      <p:pic>
        <p:nvPicPr>
          <p:cNvPr id="10" name="Picture 9">
            <a:extLst>
              <a:ext uri="{FF2B5EF4-FFF2-40B4-BE49-F238E27FC236}">
                <a16:creationId xmlns:a16="http://schemas.microsoft.com/office/drawing/2014/main" id="{B7FD3A6E-72BC-BFDE-969B-156E046AD9B7}"/>
              </a:ext>
            </a:extLst>
          </p:cNvPr>
          <p:cNvPicPr>
            <a:picLocks noChangeAspect="1"/>
          </p:cNvPicPr>
          <p:nvPr/>
        </p:nvPicPr>
        <p:blipFill>
          <a:blip r:embed="rId2"/>
          <a:stretch>
            <a:fillRect/>
          </a:stretch>
        </p:blipFill>
        <p:spPr>
          <a:xfrm>
            <a:off x="547571" y="298382"/>
            <a:ext cx="11156750" cy="6057967"/>
          </a:xfrm>
          <a:prstGeom prst="rect">
            <a:avLst/>
          </a:prstGeom>
        </p:spPr>
      </p:pic>
    </p:spTree>
    <p:extLst>
      <p:ext uri="{BB962C8B-B14F-4D97-AF65-F5344CB8AC3E}">
        <p14:creationId xmlns:p14="http://schemas.microsoft.com/office/powerpoint/2010/main" val="118638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DB035F94-B55B-9CAA-5190-64AFCC4467D2}"/>
              </a:ext>
            </a:extLst>
          </p:cNvPr>
          <p:cNvPicPr>
            <a:picLocks noChangeAspect="1"/>
          </p:cNvPicPr>
          <p:nvPr/>
        </p:nvPicPr>
        <p:blipFill>
          <a:blip r:embed="rId2"/>
          <a:stretch>
            <a:fillRect/>
          </a:stretch>
        </p:blipFill>
        <p:spPr>
          <a:xfrm>
            <a:off x="924025" y="1078028"/>
            <a:ext cx="10270156" cy="5160345"/>
          </a:xfrm>
          <a:prstGeom prst="rect">
            <a:avLst/>
          </a:prstGeom>
        </p:spPr>
      </p:pic>
    </p:spTree>
    <p:extLst>
      <p:ext uri="{BB962C8B-B14F-4D97-AF65-F5344CB8AC3E}">
        <p14:creationId xmlns:p14="http://schemas.microsoft.com/office/powerpoint/2010/main" val="250929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25</a:t>
            </a:fld>
            <a:endParaRPr lang="en-US" altLang="en-US"/>
          </a:p>
        </p:txBody>
      </p:sp>
      <p:pic>
        <p:nvPicPr>
          <p:cNvPr id="5" name="Picture 4">
            <a:extLst>
              <a:ext uri="{FF2B5EF4-FFF2-40B4-BE49-F238E27FC236}">
                <a16:creationId xmlns:a16="http://schemas.microsoft.com/office/drawing/2014/main" id="{93E92999-E84D-2F14-0254-EDCEC1D194FB}"/>
              </a:ext>
            </a:extLst>
          </p:cNvPr>
          <p:cNvPicPr>
            <a:picLocks noChangeAspect="1"/>
          </p:cNvPicPr>
          <p:nvPr/>
        </p:nvPicPr>
        <p:blipFill>
          <a:blip r:embed="rId2"/>
          <a:stretch>
            <a:fillRect/>
          </a:stretch>
        </p:blipFill>
        <p:spPr>
          <a:xfrm>
            <a:off x="943276" y="1183906"/>
            <a:ext cx="10607040" cy="4841509"/>
          </a:xfrm>
          <a:prstGeom prst="rect">
            <a:avLst/>
          </a:prstGeom>
        </p:spPr>
      </p:pic>
    </p:spTree>
    <p:extLst>
      <p:ext uri="{BB962C8B-B14F-4D97-AF65-F5344CB8AC3E}">
        <p14:creationId xmlns:p14="http://schemas.microsoft.com/office/powerpoint/2010/main" val="96658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26</a:t>
            </a:fld>
            <a:endParaRPr lang="en-US" altLang="en-US"/>
          </a:p>
        </p:txBody>
      </p:sp>
      <p:pic>
        <p:nvPicPr>
          <p:cNvPr id="5" name="Picture 4">
            <a:extLst>
              <a:ext uri="{FF2B5EF4-FFF2-40B4-BE49-F238E27FC236}">
                <a16:creationId xmlns:a16="http://schemas.microsoft.com/office/drawing/2014/main" id="{E9CCE6A7-556B-BF74-0D78-EB2127027A28}"/>
              </a:ext>
            </a:extLst>
          </p:cNvPr>
          <p:cNvPicPr>
            <a:picLocks noChangeAspect="1"/>
          </p:cNvPicPr>
          <p:nvPr/>
        </p:nvPicPr>
        <p:blipFill>
          <a:blip r:embed="rId2"/>
          <a:stretch>
            <a:fillRect/>
          </a:stretch>
        </p:blipFill>
        <p:spPr>
          <a:xfrm>
            <a:off x="567891" y="991402"/>
            <a:ext cx="11078677" cy="5226518"/>
          </a:xfrm>
          <a:prstGeom prst="rect">
            <a:avLst/>
          </a:prstGeom>
        </p:spPr>
      </p:pic>
    </p:spTree>
    <p:extLst>
      <p:ext uri="{BB962C8B-B14F-4D97-AF65-F5344CB8AC3E}">
        <p14:creationId xmlns:p14="http://schemas.microsoft.com/office/powerpoint/2010/main" val="464446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366EC-EEE0-DB34-590C-753217F0C575}"/>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8B92E1E4-7FB9-0112-4586-C2DA7CA3B791}"/>
              </a:ext>
            </a:extLst>
          </p:cNvPr>
          <p:cNvSpPr>
            <a:spLocks noGrp="1"/>
          </p:cNvSpPr>
          <p:nvPr>
            <p:ph type="sldNum" sz="quarter" idx="12"/>
          </p:nvPr>
        </p:nvSpPr>
        <p:spPr/>
        <p:txBody>
          <a:bodyPr/>
          <a:lstStyle/>
          <a:p>
            <a:pPr>
              <a:defRPr/>
            </a:pPr>
            <a:fld id="{BACB25AB-B024-4AFC-94F5-4EB3AD807910}" type="slidenum">
              <a:rPr lang="en-US" altLang="en-US" smtClean="0"/>
              <a:pPr>
                <a:defRPr/>
              </a:pPr>
              <a:t>27</a:t>
            </a:fld>
            <a:endParaRPr lang="en-US" altLang="en-US"/>
          </a:p>
        </p:txBody>
      </p:sp>
      <p:pic>
        <p:nvPicPr>
          <p:cNvPr id="5" name="Picture 4">
            <a:extLst>
              <a:ext uri="{FF2B5EF4-FFF2-40B4-BE49-F238E27FC236}">
                <a16:creationId xmlns:a16="http://schemas.microsoft.com/office/drawing/2014/main" id="{52C80463-9442-BDE4-A9B5-A70ACB436509}"/>
              </a:ext>
            </a:extLst>
          </p:cNvPr>
          <p:cNvPicPr>
            <a:picLocks noChangeAspect="1"/>
          </p:cNvPicPr>
          <p:nvPr/>
        </p:nvPicPr>
        <p:blipFill>
          <a:blip r:embed="rId2"/>
          <a:stretch>
            <a:fillRect/>
          </a:stretch>
        </p:blipFill>
        <p:spPr>
          <a:xfrm>
            <a:off x="770020" y="924025"/>
            <a:ext cx="10895799" cy="5361272"/>
          </a:xfrm>
          <a:prstGeom prst="rect">
            <a:avLst/>
          </a:prstGeom>
        </p:spPr>
      </p:pic>
    </p:spTree>
    <p:extLst>
      <p:ext uri="{BB962C8B-B14F-4D97-AF65-F5344CB8AC3E}">
        <p14:creationId xmlns:p14="http://schemas.microsoft.com/office/powerpoint/2010/main" val="262898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4DEC7-66CA-A4AF-DEB6-B9D614067C38}"/>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3C517235-609F-FA2E-EC9B-592BC355F6B6}"/>
              </a:ext>
            </a:extLst>
          </p:cNvPr>
          <p:cNvSpPr>
            <a:spLocks noGrp="1"/>
          </p:cNvSpPr>
          <p:nvPr>
            <p:ph type="sldNum" sz="quarter" idx="12"/>
          </p:nvPr>
        </p:nvSpPr>
        <p:spPr/>
        <p:txBody>
          <a:bodyPr/>
          <a:lstStyle/>
          <a:p>
            <a:pPr>
              <a:defRPr/>
            </a:pPr>
            <a:fld id="{BACB25AB-B024-4AFC-94F5-4EB3AD807910}" type="slidenum">
              <a:rPr lang="en-US" altLang="en-US" smtClean="0"/>
              <a:pPr>
                <a:defRPr/>
              </a:pPr>
              <a:t>28</a:t>
            </a:fld>
            <a:endParaRPr lang="en-US" altLang="en-US"/>
          </a:p>
        </p:txBody>
      </p:sp>
      <p:pic>
        <p:nvPicPr>
          <p:cNvPr id="5" name="Picture 4">
            <a:extLst>
              <a:ext uri="{FF2B5EF4-FFF2-40B4-BE49-F238E27FC236}">
                <a16:creationId xmlns:a16="http://schemas.microsoft.com/office/drawing/2014/main" id="{A59BED36-99B4-618B-F405-6AD3A64E1FC7}"/>
              </a:ext>
            </a:extLst>
          </p:cNvPr>
          <p:cNvPicPr>
            <a:picLocks noChangeAspect="1"/>
          </p:cNvPicPr>
          <p:nvPr/>
        </p:nvPicPr>
        <p:blipFill>
          <a:blip r:embed="rId2"/>
          <a:stretch>
            <a:fillRect/>
          </a:stretch>
        </p:blipFill>
        <p:spPr>
          <a:xfrm>
            <a:off x="577516" y="1087655"/>
            <a:ext cx="11020926" cy="5101390"/>
          </a:xfrm>
          <a:prstGeom prst="rect">
            <a:avLst/>
          </a:prstGeom>
        </p:spPr>
      </p:pic>
    </p:spTree>
    <p:extLst>
      <p:ext uri="{BB962C8B-B14F-4D97-AF65-F5344CB8AC3E}">
        <p14:creationId xmlns:p14="http://schemas.microsoft.com/office/powerpoint/2010/main" val="332455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DD7E3-D64D-A862-F260-6868FA7886F3}"/>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59580E0-FC1A-F7E9-A7FE-DFBF46B6CA01}"/>
              </a:ext>
            </a:extLst>
          </p:cNvPr>
          <p:cNvSpPr>
            <a:spLocks noGrp="1"/>
          </p:cNvSpPr>
          <p:nvPr>
            <p:ph type="sldNum" sz="quarter" idx="12"/>
          </p:nvPr>
        </p:nvSpPr>
        <p:spPr/>
        <p:txBody>
          <a:bodyPr/>
          <a:lstStyle/>
          <a:p>
            <a:pPr>
              <a:defRPr/>
            </a:pPr>
            <a:fld id="{BACB25AB-B024-4AFC-94F5-4EB3AD807910}"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AEB8AE4C-6C32-469A-9BA6-45F9273C7439}"/>
              </a:ext>
            </a:extLst>
          </p:cNvPr>
          <p:cNvPicPr>
            <a:picLocks noChangeAspect="1"/>
          </p:cNvPicPr>
          <p:nvPr/>
        </p:nvPicPr>
        <p:blipFill>
          <a:blip r:embed="rId2"/>
          <a:stretch>
            <a:fillRect/>
          </a:stretch>
        </p:blipFill>
        <p:spPr>
          <a:xfrm>
            <a:off x="385011" y="721895"/>
            <a:ext cx="11367436" cy="5447900"/>
          </a:xfrm>
          <a:prstGeom prst="rect">
            <a:avLst/>
          </a:prstGeom>
        </p:spPr>
      </p:pic>
    </p:spTree>
    <p:extLst>
      <p:ext uri="{BB962C8B-B14F-4D97-AF65-F5344CB8AC3E}">
        <p14:creationId xmlns:p14="http://schemas.microsoft.com/office/powerpoint/2010/main" val="10335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39566B9-23AA-203F-D15F-E01205B46666}"/>
              </a:ext>
            </a:extLst>
          </p:cNvPr>
          <p:cNvSpPr>
            <a:spLocks noGrp="1" noChangeArrowheads="1"/>
          </p:cNvSpPr>
          <p:nvPr>
            <p:ph type="title"/>
          </p:nvPr>
        </p:nvSpPr>
        <p:spPr>
          <a:xfrm>
            <a:off x="430213" y="346075"/>
            <a:ext cx="10515600" cy="608013"/>
          </a:xfrm>
        </p:spPr>
        <p:txBody>
          <a:bodyPr/>
          <a:lstStyle/>
          <a:p>
            <a:pPr eaLnBrk="1" hangingPunct="1"/>
            <a:r>
              <a:rPr lang="en-IN" altLang="en-US">
                <a:latin typeface="Times New Roman" panose="02020603050405020304" pitchFamily="18" charset="0"/>
                <a:cs typeface="Times New Roman" panose="02020603050405020304" pitchFamily="18" charset="0"/>
              </a:rPr>
              <a:t>Introduction</a:t>
            </a:r>
          </a:p>
        </p:txBody>
      </p:sp>
      <p:sp>
        <p:nvSpPr>
          <p:cNvPr id="6147" name="Content Placeholder 2">
            <a:extLst>
              <a:ext uri="{FF2B5EF4-FFF2-40B4-BE49-F238E27FC236}">
                <a16:creationId xmlns:a16="http://schemas.microsoft.com/office/drawing/2014/main" id="{228F6988-809C-6A0A-A06E-FD3E019174D6}"/>
              </a:ext>
            </a:extLst>
          </p:cNvPr>
          <p:cNvSpPr>
            <a:spLocks noGrp="1" noChangeArrowheads="1"/>
          </p:cNvSpPr>
          <p:nvPr>
            <p:ph idx="1"/>
          </p:nvPr>
        </p:nvSpPr>
        <p:spPr>
          <a:xfrm>
            <a:off x="430213" y="1131888"/>
            <a:ext cx="11331575" cy="5380037"/>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Electronic voting (e-voting) systems are pivotal in modernizing the electoral process, offering convenience and accessibility to voters. </a:t>
            </a:r>
          </a:p>
          <a:p>
            <a:pPr algn="just" eaLnBrk="1" hangingPunct="1"/>
            <a:r>
              <a:rPr lang="en-US" altLang="en-US" dirty="0">
                <a:latin typeface="Times New Roman" panose="02020603050405020304" pitchFamily="18" charset="0"/>
                <a:cs typeface="Times New Roman" panose="02020603050405020304" pitchFamily="18" charset="0"/>
              </a:rPr>
              <a:t>This study explores the implementation of an innovative e-voting system using blockchain technology, a decentralized and tamper-proof digital ledger.</a:t>
            </a:r>
          </a:p>
          <a:p>
            <a:pPr algn="just" eaLnBrk="1" hangingPunct="1"/>
            <a:r>
              <a:rPr lang="en-US" altLang="en-US" dirty="0">
                <a:latin typeface="Times New Roman" panose="02020603050405020304" pitchFamily="18" charset="0"/>
                <a:cs typeface="Times New Roman" panose="02020603050405020304" pitchFamily="18" charset="0"/>
              </a:rPr>
              <a:t>In this study, we present a comprehensive analysis of existing e-voting challenges, including security vulnerabilities, privacy concerns, and lack of transparency.</a:t>
            </a:r>
          </a:p>
          <a:p>
            <a:pPr algn="just" eaLnBrk="1" hangingPunct="1"/>
            <a:r>
              <a:rPr lang="en-US" altLang="en-US" dirty="0">
                <a:latin typeface="Times New Roman" panose="02020603050405020304" pitchFamily="18" charset="0"/>
                <a:cs typeface="Times New Roman" panose="02020603050405020304" pitchFamily="18" charset="0"/>
              </a:rPr>
              <a:t>The proposed system ensures secure voter registration, anonymous vote casting, and transparent tallying of votes.</a:t>
            </a:r>
          </a:p>
          <a:p>
            <a:pPr algn="just" eaLnBrk="1" hangingPunct="1"/>
            <a:endParaRPr lang="en-IN" altLang="en-US" dirty="0">
              <a:latin typeface="Times New Roman" panose="02020603050405020304" pitchFamily="18" charset="0"/>
              <a:cs typeface="Times New Roman" panose="02020603050405020304" pitchFamily="18" charset="0"/>
            </a:endParaRPr>
          </a:p>
        </p:txBody>
      </p:sp>
      <p:sp>
        <p:nvSpPr>
          <p:cNvPr id="6148" name="Date Placeholder 5">
            <a:extLst>
              <a:ext uri="{FF2B5EF4-FFF2-40B4-BE49-F238E27FC236}">
                <a16:creationId xmlns:a16="http://schemas.microsoft.com/office/drawing/2014/main" id="{85A333C2-F4F9-9A5F-D9C5-794E4ACB2C38}"/>
              </a:ext>
            </a:extLst>
          </p:cNvPr>
          <p:cNvSpPr>
            <a:spLocks noGrp="1" noChangeArrowheads="1"/>
          </p:cNvSpPr>
          <p:nvPr>
            <p:ph type="dt" sz="quarter" idx="10"/>
          </p:nvPr>
        </p:nvSpPr>
        <p:spPr bwMode="auto">
          <a:xfrm>
            <a:off x="7713663" y="6472238"/>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F76951A-D057-453D-91A6-0AE237162557}"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6149" name="Slide Number Placeholder 6">
            <a:extLst>
              <a:ext uri="{FF2B5EF4-FFF2-40B4-BE49-F238E27FC236}">
                <a16:creationId xmlns:a16="http://schemas.microsoft.com/office/drawing/2014/main" id="{8ABC0DA3-DA9B-1924-192A-D39DF97BE902}"/>
              </a:ext>
            </a:extLst>
          </p:cNvPr>
          <p:cNvSpPr>
            <a:spLocks noGrp="1" noChangeArrowheads="1"/>
          </p:cNvSpPr>
          <p:nvPr>
            <p:ph type="sldNum" sz="quarter" idx="12"/>
          </p:nvPr>
        </p:nvSpPr>
        <p:spPr bwMode="auto">
          <a:xfrm>
            <a:off x="10729913" y="6472238"/>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9E713AC-5209-4604-8E5A-BFD499244712}"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3</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0F184-43BB-F5BF-710A-75CA0192FE1E}"/>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03F1DDC2-F679-5779-75DC-BD4C217E8C1F}"/>
              </a:ext>
            </a:extLst>
          </p:cNvPr>
          <p:cNvSpPr>
            <a:spLocks noGrp="1"/>
          </p:cNvSpPr>
          <p:nvPr>
            <p:ph type="sldNum" sz="quarter" idx="12"/>
          </p:nvPr>
        </p:nvSpPr>
        <p:spPr/>
        <p:txBody>
          <a:bodyPr/>
          <a:lstStyle/>
          <a:p>
            <a:pPr>
              <a:defRPr/>
            </a:pPr>
            <a:fld id="{BACB25AB-B024-4AFC-94F5-4EB3AD807910}" type="slidenum">
              <a:rPr lang="en-US" altLang="en-US" smtClean="0"/>
              <a:pPr>
                <a:defRPr/>
              </a:pPr>
              <a:t>30</a:t>
            </a:fld>
            <a:endParaRPr lang="en-US" altLang="en-US"/>
          </a:p>
        </p:txBody>
      </p:sp>
      <p:pic>
        <p:nvPicPr>
          <p:cNvPr id="5" name="Picture 4">
            <a:extLst>
              <a:ext uri="{FF2B5EF4-FFF2-40B4-BE49-F238E27FC236}">
                <a16:creationId xmlns:a16="http://schemas.microsoft.com/office/drawing/2014/main" id="{C7A79E6A-310F-C58F-7FE9-A51EE6A044F1}"/>
              </a:ext>
            </a:extLst>
          </p:cNvPr>
          <p:cNvPicPr>
            <a:picLocks noChangeAspect="1"/>
          </p:cNvPicPr>
          <p:nvPr/>
        </p:nvPicPr>
        <p:blipFill>
          <a:blip r:embed="rId2"/>
          <a:stretch>
            <a:fillRect/>
          </a:stretch>
        </p:blipFill>
        <p:spPr>
          <a:xfrm>
            <a:off x="702644" y="644893"/>
            <a:ext cx="10866922" cy="5711458"/>
          </a:xfrm>
          <a:prstGeom prst="rect">
            <a:avLst/>
          </a:prstGeom>
        </p:spPr>
      </p:pic>
    </p:spTree>
    <p:extLst>
      <p:ext uri="{BB962C8B-B14F-4D97-AF65-F5344CB8AC3E}">
        <p14:creationId xmlns:p14="http://schemas.microsoft.com/office/powerpoint/2010/main" val="3259682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31</a:t>
            </a:fld>
            <a:endParaRPr lang="en-US" altLang="en-US"/>
          </a:p>
        </p:txBody>
      </p:sp>
      <p:pic>
        <p:nvPicPr>
          <p:cNvPr id="5" name="Picture 4">
            <a:extLst>
              <a:ext uri="{FF2B5EF4-FFF2-40B4-BE49-F238E27FC236}">
                <a16:creationId xmlns:a16="http://schemas.microsoft.com/office/drawing/2014/main" id="{775A51BA-E10D-A550-7C94-C00C10057149}"/>
              </a:ext>
            </a:extLst>
          </p:cNvPr>
          <p:cNvPicPr>
            <a:picLocks noChangeAspect="1"/>
          </p:cNvPicPr>
          <p:nvPr/>
        </p:nvPicPr>
        <p:blipFill>
          <a:blip r:embed="rId2"/>
          <a:stretch>
            <a:fillRect/>
          </a:stretch>
        </p:blipFill>
        <p:spPr>
          <a:xfrm>
            <a:off x="760396" y="962526"/>
            <a:ext cx="10318282" cy="4928135"/>
          </a:xfrm>
          <a:prstGeom prst="rect">
            <a:avLst/>
          </a:prstGeom>
        </p:spPr>
      </p:pic>
    </p:spTree>
    <p:extLst>
      <p:ext uri="{BB962C8B-B14F-4D97-AF65-F5344CB8AC3E}">
        <p14:creationId xmlns:p14="http://schemas.microsoft.com/office/powerpoint/2010/main" val="364729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32</a:t>
            </a:fld>
            <a:endParaRPr lang="en-US" altLang="en-US"/>
          </a:p>
        </p:txBody>
      </p:sp>
      <p:pic>
        <p:nvPicPr>
          <p:cNvPr id="5" name="Picture 4">
            <a:extLst>
              <a:ext uri="{FF2B5EF4-FFF2-40B4-BE49-F238E27FC236}">
                <a16:creationId xmlns:a16="http://schemas.microsoft.com/office/drawing/2014/main" id="{5B363725-7FA2-8F95-E830-C34E1431A84F}"/>
              </a:ext>
            </a:extLst>
          </p:cNvPr>
          <p:cNvPicPr>
            <a:picLocks noChangeAspect="1"/>
          </p:cNvPicPr>
          <p:nvPr/>
        </p:nvPicPr>
        <p:blipFill>
          <a:blip r:embed="rId2"/>
          <a:stretch>
            <a:fillRect/>
          </a:stretch>
        </p:blipFill>
        <p:spPr>
          <a:xfrm>
            <a:off x="519764" y="741146"/>
            <a:ext cx="11146055" cy="5438274"/>
          </a:xfrm>
          <a:prstGeom prst="rect">
            <a:avLst/>
          </a:prstGeom>
        </p:spPr>
      </p:pic>
    </p:spTree>
    <p:extLst>
      <p:ext uri="{BB962C8B-B14F-4D97-AF65-F5344CB8AC3E}">
        <p14:creationId xmlns:p14="http://schemas.microsoft.com/office/powerpoint/2010/main" val="3459135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33</a:t>
            </a:fld>
            <a:endParaRPr lang="en-US" altLang="en-US"/>
          </a:p>
        </p:txBody>
      </p:sp>
      <p:pic>
        <p:nvPicPr>
          <p:cNvPr id="5" name="Picture 4">
            <a:extLst>
              <a:ext uri="{FF2B5EF4-FFF2-40B4-BE49-F238E27FC236}">
                <a16:creationId xmlns:a16="http://schemas.microsoft.com/office/drawing/2014/main" id="{21BB7BA4-45AE-3F0D-7271-2BC8AF1BBA70}"/>
              </a:ext>
            </a:extLst>
          </p:cNvPr>
          <p:cNvPicPr>
            <a:picLocks noChangeAspect="1"/>
          </p:cNvPicPr>
          <p:nvPr/>
        </p:nvPicPr>
        <p:blipFill>
          <a:blip r:embed="rId2"/>
          <a:stretch>
            <a:fillRect/>
          </a:stretch>
        </p:blipFill>
        <p:spPr>
          <a:xfrm>
            <a:off x="943276" y="875899"/>
            <a:ext cx="10410524" cy="5168766"/>
          </a:xfrm>
          <a:prstGeom prst="rect">
            <a:avLst/>
          </a:prstGeom>
        </p:spPr>
      </p:pic>
    </p:spTree>
    <p:extLst>
      <p:ext uri="{BB962C8B-B14F-4D97-AF65-F5344CB8AC3E}">
        <p14:creationId xmlns:p14="http://schemas.microsoft.com/office/powerpoint/2010/main" val="1544865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0E8CC-60D7-C870-F66C-92619DDECFF0}"/>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B0C23AE8-26EA-88C1-0F4D-776A275456AA}"/>
              </a:ext>
            </a:extLst>
          </p:cNvPr>
          <p:cNvSpPr>
            <a:spLocks noGrp="1"/>
          </p:cNvSpPr>
          <p:nvPr>
            <p:ph type="sldNum" sz="quarter" idx="12"/>
          </p:nvPr>
        </p:nvSpPr>
        <p:spPr/>
        <p:txBody>
          <a:bodyPr/>
          <a:lstStyle/>
          <a:p>
            <a:pPr>
              <a:defRPr/>
            </a:pPr>
            <a:fld id="{BACB25AB-B024-4AFC-94F5-4EB3AD807910}" type="slidenum">
              <a:rPr lang="en-US" altLang="en-US" smtClean="0"/>
              <a:pPr>
                <a:defRPr/>
              </a:pPr>
              <a:t>34</a:t>
            </a:fld>
            <a:endParaRPr lang="en-US" altLang="en-US"/>
          </a:p>
        </p:txBody>
      </p:sp>
      <p:pic>
        <p:nvPicPr>
          <p:cNvPr id="5" name="Picture 4">
            <a:extLst>
              <a:ext uri="{FF2B5EF4-FFF2-40B4-BE49-F238E27FC236}">
                <a16:creationId xmlns:a16="http://schemas.microsoft.com/office/drawing/2014/main" id="{43AF3656-2F14-96E4-87AE-DE866F92CF20}"/>
              </a:ext>
            </a:extLst>
          </p:cNvPr>
          <p:cNvPicPr>
            <a:picLocks noChangeAspect="1"/>
          </p:cNvPicPr>
          <p:nvPr/>
        </p:nvPicPr>
        <p:blipFill>
          <a:blip r:embed="rId2"/>
          <a:stretch>
            <a:fillRect/>
          </a:stretch>
        </p:blipFill>
        <p:spPr>
          <a:xfrm>
            <a:off x="838200" y="760396"/>
            <a:ext cx="10760242" cy="5595954"/>
          </a:xfrm>
          <a:prstGeom prst="rect">
            <a:avLst/>
          </a:prstGeom>
        </p:spPr>
      </p:pic>
    </p:spTree>
    <p:extLst>
      <p:ext uri="{BB962C8B-B14F-4D97-AF65-F5344CB8AC3E}">
        <p14:creationId xmlns:p14="http://schemas.microsoft.com/office/powerpoint/2010/main" val="257205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E4638-FC8D-AF50-0BAD-CDC5333CC78B}"/>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9A60C3C3-498A-247F-8FBA-B067AF7C4801}"/>
              </a:ext>
            </a:extLst>
          </p:cNvPr>
          <p:cNvSpPr>
            <a:spLocks noGrp="1"/>
          </p:cNvSpPr>
          <p:nvPr>
            <p:ph type="sldNum" sz="quarter" idx="12"/>
          </p:nvPr>
        </p:nvSpPr>
        <p:spPr/>
        <p:txBody>
          <a:bodyPr/>
          <a:lstStyle/>
          <a:p>
            <a:pPr>
              <a:defRPr/>
            </a:pPr>
            <a:fld id="{BACB25AB-B024-4AFC-94F5-4EB3AD807910}" type="slidenum">
              <a:rPr lang="en-US" altLang="en-US" smtClean="0"/>
              <a:pPr>
                <a:defRPr/>
              </a:pPr>
              <a:t>35</a:t>
            </a:fld>
            <a:endParaRPr lang="en-US" altLang="en-US"/>
          </a:p>
        </p:txBody>
      </p:sp>
      <p:pic>
        <p:nvPicPr>
          <p:cNvPr id="5" name="Picture 4">
            <a:extLst>
              <a:ext uri="{FF2B5EF4-FFF2-40B4-BE49-F238E27FC236}">
                <a16:creationId xmlns:a16="http://schemas.microsoft.com/office/drawing/2014/main" id="{C6803667-E28E-415A-274D-E8F89DE81C13}"/>
              </a:ext>
            </a:extLst>
          </p:cNvPr>
          <p:cNvPicPr>
            <a:picLocks noChangeAspect="1"/>
          </p:cNvPicPr>
          <p:nvPr/>
        </p:nvPicPr>
        <p:blipFill>
          <a:blip r:embed="rId2"/>
          <a:stretch>
            <a:fillRect/>
          </a:stretch>
        </p:blipFill>
        <p:spPr>
          <a:xfrm>
            <a:off x="567891" y="779646"/>
            <a:ext cx="10785910" cy="5332396"/>
          </a:xfrm>
          <a:prstGeom prst="rect">
            <a:avLst/>
          </a:prstGeom>
        </p:spPr>
      </p:pic>
    </p:spTree>
    <p:extLst>
      <p:ext uri="{BB962C8B-B14F-4D97-AF65-F5344CB8AC3E}">
        <p14:creationId xmlns:p14="http://schemas.microsoft.com/office/powerpoint/2010/main" val="151704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B2BC2-437C-43AD-B41A-94A54C1E3A8F}"/>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DA2E63A7-490F-471E-8BAB-0008821DE2EC}"/>
              </a:ext>
            </a:extLst>
          </p:cNvPr>
          <p:cNvSpPr>
            <a:spLocks noGrp="1"/>
          </p:cNvSpPr>
          <p:nvPr>
            <p:ph type="sldNum" sz="quarter" idx="12"/>
          </p:nvPr>
        </p:nvSpPr>
        <p:spPr/>
        <p:txBody>
          <a:bodyPr/>
          <a:lstStyle/>
          <a:p>
            <a:pPr>
              <a:defRPr/>
            </a:pPr>
            <a:fld id="{BACB25AB-B024-4AFC-94F5-4EB3AD807910}" type="slidenum">
              <a:rPr lang="en-US" altLang="en-US" smtClean="0"/>
              <a:pPr>
                <a:defRPr/>
              </a:pPr>
              <a:t>36</a:t>
            </a:fld>
            <a:endParaRPr lang="en-US" altLang="en-US"/>
          </a:p>
        </p:txBody>
      </p:sp>
      <p:pic>
        <p:nvPicPr>
          <p:cNvPr id="5" name="Picture 4">
            <a:extLst>
              <a:ext uri="{FF2B5EF4-FFF2-40B4-BE49-F238E27FC236}">
                <a16:creationId xmlns:a16="http://schemas.microsoft.com/office/drawing/2014/main" id="{988A1AE3-0D2F-4DAE-9242-7FA4AFE1DB26}"/>
              </a:ext>
            </a:extLst>
          </p:cNvPr>
          <p:cNvPicPr>
            <a:picLocks noChangeAspect="1"/>
          </p:cNvPicPr>
          <p:nvPr/>
        </p:nvPicPr>
        <p:blipFill>
          <a:blip r:embed="rId2"/>
          <a:stretch>
            <a:fillRect/>
          </a:stretch>
        </p:blipFill>
        <p:spPr>
          <a:xfrm>
            <a:off x="784127" y="0"/>
            <a:ext cx="10623745" cy="6858000"/>
          </a:xfrm>
          <a:prstGeom prst="rect">
            <a:avLst/>
          </a:prstGeom>
        </p:spPr>
      </p:pic>
    </p:spTree>
    <p:extLst>
      <p:ext uri="{BB962C8B-B14F-4D97-AF65-F5344CB8AC3E}">
        <p14:creationId xmlns:p14="http://schemas.microsoft.com/office/powerpoint/2010/main" val="3884135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881B1-A3C1-44F2-9BF2-5F61C6BE53DF}"/>
              </a:ext>
            </a:extLst>
          </p:cNvPr>
          <p:cNvSpPr>
            <a:spLocks noGrp="1"/>
          </p:cNvSpPr>
          <p:nvPr>
            <p:ph type="dt" sz="half" idx="10"/>
          </p:nvPr>
        </p:nvSpPr>
        <p:spPr/>
        <p:txBody>
          <a:bodyPr/>
          <a:lstStyle/>
          <a:p>
            <a:pPr>
              <a:defRPr/>
            </a:pPr>
            <a:fld id="{E0469BC3-79B0-4A07-BE7D-FC5F5991DB1F}" type="datetime1">
              <a:rPr lang="en-US" smtClean="0"/>
              <a:pPr>
                <a:defRPr/>
              </a:pPr>
              <a:t>5/28/2024</a:t>
            </a:fld>
            <a:endParaRPr lang="en-US"/>
          </a:p>
        </p:txBody>
      </p:sp>
      <p:sp>
        <p:nvSpPr>
          <p:cNvPr id="3" name="Slide Number Placeholder 2">
            <a:extLst>
              <a:ext uri="{FF2B5EF4-FFF2-40B4-BE49-F238E27FC236}">
                <a16:creationId xmlns:a16="http://schemas.microsoft.com/office/drawing/2014/main" id="{0D166B81-6F19-4936-8DE6-18B8E77E2017}"/>
              </a:ext>
            </a:extLst>
          </p:cNvPr>
          <p:cNvSpPr>
            <a:spLocks noGrp="1"/>
          </p:cNvSpPr>
          <p:nvPr>
            <p:ph type="sldNum" sz="quarter" idx="12"/>
          </p:nvPr>
        </p:nvSpPr>
        <p:spPr/>
        <p:txBody>
          <a:bodyPr/>
          <a:lstStyle/>
          <a:p>
            <a:pPr>
              <a:defRPr/>
            </a:pPr>
            <a:fld id="{BACB25AB-B024-4AFC-94F5-4EB3AD807910}" type="slidenum">
              <a:rPr lang="en-US" altLang="en-US" smtClean="0"/>
              <a:pPr>
                <a:defRPr/>
              </a:pPr>
              <a:t>37</a:t>
            </a:fld>
            <a:endParaRPr lang="en-US" altLang="en-US"/>
          </a:p>
        </p:txBody>
      </p:sp>
      <p:pic>
        <p:nvPicPr>
          <p:cNvPr id="5" name="Picture 4">
            <a:extLst>
              <a:ext uri="{FF2B5EF4-FFF2-40B4-BE49-F238E27FC236}">
                <a16:creationId xmlns:a16="http://schemas.microsoft.com/office/drawing/2014/main" id="{F0E2FA06-D4BA-4B30-9044-24E28EA2A650}"/>
              </a:ext>
            </a:extLst>
          </p:cNvPr>
          <p:cNvPicPr>
            <a:picLocks noChangeAspect="1"/>
          </p:cNvPicPr>
          <p:nvPr/>
        </p:nvPicPr>
        <p:blipFill>
          <a:blip r:embed="rId2"/>
          <a:stretch>
            <a:fillRect/>
          </a:stretch>
        </p:blipFill>
        <p:spPr>
          <a:xfrm>
            <a:off x="4123765" y="246832"/>
            <a:ext cx="3667832" cy="5917985"/>
          </a:xfrm>
          <a:prstGeom prst="rect">
            <a:avLst/>
          </a:prstGeom>
        </p:spPr>
      </p:pic>
    </p:spTree>
    <p:extLst>
      <p:ext uri="{BB962C8B-B14F-4D97-AF65-F5344CB8AC3E}">
        <p14:creationId xmlns:p14="http://schemas.microsoft.com/office/powerpoint/2010/main" val="141604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70FE-904A-D182-A173-C177B6A1E8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and Future </a:t>
            </a:r>
            <a:r>
              <a:rPr lang="en-IN" altLang="en-US" sz="4400" dirty="0">
                <a:latin typeface="Times New Roman" panose="02020603050405020304" pitchFamily="18" charset="0"/>
                <a:cs typeface="Times New Roman" panose="02020603050405020304" pitchFamily="18" charset="0"/>
              </a:rPr>
              <a:t>enhancement </a:t>
            </a:r>
            <a:r>
              <a:rPr lang="en-IN"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084308C1-75C6-03AB-D19B-EBBFBCF191B0}"/>
              </a:ext>
            </a:extLst>
          </p:cNvPr>
          <p:cNvSpPr>
            <a:spLocks noGrp="1"/>
          </p:cNvSpPr>
          <p:nvPr>
            <p:ph idx="1"/>
          </p:nvPr>
        </p:nvSpPr>
        <p:spPr>
          <a:xfrm>
            <a:off x="838200" y="1848051"/>
            <a:ext cx="10515600" cy="4328912"/>
          </a:xfrm>
        </p:spPr>
        <p:txBody>
          <a:bodyPr/>
          <a:lstStyle/>
          <a:p>
            <a:pPr marL="0" indent="0" algn="just">
              <a:lnSpc>
                <a:spcPct val="150000"/>
              </a:lnSpc>
              <a:buNone/>
            </a:pPr>
            <a:r>
              <a:rPr lang="en-US" sz="1800" b="0" i="0" dirty="0">
                <a:solidFill>
                  <a:srgbClr val="0D0D0D"/>
                </a:solidFill>
                <a:effectLst/>
                <a:latin typeface="Times New Roman" panose="02020603050405020304" pitchFamily="18" charset="0"/>
                <a:cs typeface="Times New Roman" panose="02020603050405020304" pitchFamily="18" charset="0"/>
              </a:rPr>
              <a:t>Blockchain-secured voting with enhanced identity offers a transformative solution for democratizing elections. By leveraging blockchain's immutable ledger and decentralized architecture, this approach ensures secure, transparent, and accessible voting processes. It safeguards against fraud and tampering while preserving voter anonymity. Real-time verification enhances trust in election outcomes.</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5272F48F-D71B-B00A-1E84-A8BEEF596A9A}"/>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63A4B2B5-AFBE-CA11-5FD5-F1E329429DEF}"/>
              </a:ext>
            </a:extLst>
          </p:cNvPr>
          <p:cNvSpPr>
            <a:spLocks noGrp="1"/>
          </p:cNvSpPr>
          <p:nvPr>
            <p:ph type="sldNum" sz="quarter" idx="12"/>
          </p:nvPr>
        </p:nvSpPr>
        <p:spPr/>
        <p:txBody>
          <a:bodyPr/>
          <a:lstStyle/>
          <a:p>
            <a:pPr>
              <a:defRPr/>
            </a:pPr>
            <a:fld id="{8CDD1180-F5E9-407C-8D12-CB4370B4B262}" type="slidenum">
              <a:rPr lang="en-US" altLang="en-US" smtClean="0"/>
              <a:pPr>
                <a:defRPr/>
              </a:pPr>
              <a:t>38</a:t>
            </a:fld>
            <a:endParaRPr lang="en-US" altLang="en-US"/>
          </a:p>
        </p:txBody>
      </p:sp>
    </p:spTree>
    <p:extLst>
      <p:ext uri="{BB962C8B-B14F-4D97-AF65-F5344CB8AC3E}">
        <p14:creationId xmlns:p14="http://schemas.microsoft.com/office/powerpoint/2010/main" val="2113752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DFCEF57-24E9-EB63-9AF3-6A451741A0D2}"/>
              </a:ext>
            </a:extLst>
          </p:cNvPr>
          <p:cNvSpPr>
            <a:spLocks noGrp="1"/>
          </p:cNvSpPr>
          <p:nvPr>
            <p:ph idx="1"/>
          </p:nvPr>
        </p:nvSpPr>
        <p:spPr>
          <a:xfrm>
            <a:off x="838200" y="567891"/>
            <a:ext cx="10515600" cy="5609072"/>
          </a:xfrm>
        </p:spPr>
        <p:txBody>
          <a:bodyPr/>
          <a:lstStyle/>
          <a:p>
            <a:pPr marL="0" indent="0" algn="l">
              <a:buNone/>
            </a:pPr>
            <a:r>
              <a:rPr lang="en-US" sz="4400" b="0" i="0" dirty="0">
                <a:solidFill>
                  <a:srgbClr val="0D0D0D"/>
                </a:solidFill>
                <a:effectLst/>
                <a:latin typeface="Times New Roman" panose="02020603050405020304" pitchFamily="18" charset="0"/>
                <a:cs typeface="Times New Roman" panose="02020603050405020304" pitchFamily="18" charset="0"/>
              </a:rPr>
              <a:t>Future Enhancements:</a:t>
            </a:r>
          </a:p>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Scalability: Making sure the system can handle more voters and transactions by using techniques that allow it to grow without slowing down.</a:t>
            </a:r>
          </a:p>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Usability: Making the system easier to use by improving how it looks and works, and adding features like fingerprint or face recognition for logging in.</a:t>
            </a:r>
          </a:p>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Privacy: Protecting voters' personal information while still making sure everyone can see the results, using special techniques that allow the system to verify the votes without knowing who voted for whom.</a:t>
            </a:r>
          </a:p>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Regulatory Compliance: Working with authorities to make sure the system follows the rules and laws about elections, finding a balance between keeping the election fair and using new technology like blockchain.</a:t>
            </a:r>
          </a:p>
          <a:p>
            <a:endParaRPr lang="en-IN" dirty="0"/>
          </a:p>
        </p:txBody>
      </p:sp>
      <p:sp>
        <p:nvSpPr>
          <p:cNvPr id="3" name="Slide Number Placeholder 2">
            <a:extLst>
              <a:ext uri="{FF2B5EF4-FFF2-40B4-BE49-F238E27FC236}">
                <a16:creationId xmlns:a16="http://schemas.microsoft.com/office/drawing/2014/main" id="{F002A910-E984-2248-EBC7-124F8871C39C}"/>
              </a:ext>
            </a:extLst>
          </p:cNvPr>
          <p:cNvSpPr>
            <a:spLocks noGrp="1"/>
          </p:cNvSpPr>
          <p:nvPr>
            <p:ph type="sldNum" sz="quarter" idx="12"/>
          </p:nvPr>
        </p:nvSpPr>
        <p:spPr/>
        <p:txBody>
          <a:bodyPr/>
          <a:lstStyle/>
          <a:p>
            <a:pPr>
              <a:defRPr/>
            </a:pPr>
            <a:fld id="{BACB25AB-B024-4AFC-94F5-4EB3AD807910}" type="slidenum">
              <a:rPr lang="en-US" altLang="en-US" smtClean="0"/>
              <a:pPr>
                <a:defRPr/>
              </a:pPr>
              <a:t>39</a:t>
            </a:fld>
            <a:endParaRPr lang="en-US" altLang="en-US"/>
          </a:p>
        </p:txBody>
      </p:sp>
    </p:spTree>
    <p:extLst>
      <p:ext uri="{BB962C8B-B14F-4D97-AF65-F5344CB8AC3E}">
        <p14:creationId xmlns:p14="http://schemas.microsoft.com/office/powerpoint/2010/main" val="268065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2331454-10FA-F210-E79B-7817468FCC04}"/>
              </a:ext>
            </a:extLst>
          </p:cNvPr>
          <p:cNvSpPr>
            <a:spLocks noGrp="1" noChangeArrowheads="1"/>
          </p:cNvSpPr>
          <p:nvPr>
            <p:ph type="title"/>
          </p:nvPr>
        </p:nvSpPr>
        <p:spPr>
          <a:xfrm>
            <a:off x="246063" y="0"/>
            <a:ext cx="11029950" cy="708025"/>
          </a:xfrm>
        </p:spPr>
        <p:txBody>
          <a:bodyPr/>
          <a:lstStyle/>
          <a:p>
            <a:pPr eaLnBrk="1" hangingPunct="1"/>
            <a:r>
              <a:rPr lang="en-US" altLang="en-US" dirty="0">
                <a:latin typeface="Times New Roman" panose="02020603050405020304" pitchFamily="18" charset="0"/>
                <a:cs typeface="Times New Roman" panose="02020603050405020304" pitchFamily="18" charset="0"/>
              </a:rPr>
              <a:t>Literature Survey:</a:t>
            </a:r>
            <a:endParaRPr lang="en-IN" altLang="en-US"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685AD26F-6BE4-A15E-42EE-FDFD23473CCB}"/>
              </a:ext>
            </a:extLst>
          </p:cNvPr>
          <p:cNvGraphicFramePr>
            <a:graphicFrameLocks noGrp="1"/>
          </p:cNvGraphicFramePr>
          <p:nvPr>
            <p:ph idx="1"/>
            <p:extLst>
              <p:ext uri="{D42A27DB-BD31-4B8C-83A1-F6EECF244321}">
                <p14:modId xmlns:p14="http://schemas.microsoft.com/office/powerpoint/2010/main" val="2971905281"/>
              </p:ext>
            </p:extLst>
          </p:nvPr>
        </p:nvGraphicFramePr>
        <p:xfrm>
          <a:off x="344488" y="977900"/>
          <a:ext cx="11503025" cy="5433938"/>
        </p:xfrm>
        <a:graphic>
          <a:graphicData uri="http://schemas.openxmlformats.org/drawingml/2006/table">
            <a:tbl>
              <a:tblPr firstRow="1" firstCol="1" bandRow="1">
                <a:tableStyleId>{5C22544A-7EE6-4342-B048-85BDC9FD1C3A}</a:tableStyleId>
              </a:tblPr>
              <a:tblGrid>
                <a:gridCol w="672660">
                  <a:extLst>
                    <a:ext uri="{9D8B030D-6E8A-4147-A177-3AD203B41FA5}">
                      <a16:colId xmlns:a16="http://schemas.microsoft.com/office/drawing/2014/main" val="20000"/>
                    </a:ext>
                  </a:extLst>
                </a:gridCol>
                <a:gridCol w="1298530">
                  <a:extLst>
                    <a:ext uri="{9D8B030D-6E8A-4147-A177-3AD203B41FA5}">
                      <a16:colId xmlns:a16="http://schemas.microsoft.com/office/drawing/2014/main" val="20001"/>
                    </a:ext>
                  </a:extLst>
                </a:gridCol>
                <a:gridCol w="2631643">
                  <a:extLst>
                    <a:ext uri="{9D8B030D-6E8A-4147-A177-3AD203B41FA5}">
                      <a16:colId xmlns:a16="http://schemas.microsoft.com/office/drawing/2014/main" val="20002"/>
                    </a:ext>
                  </a:extLst>
                </a:gridCol>
                <a:gridCol w="6900192">
                  <a:extLst>
                    <a:ext uri="{9D8B030D-6E8A-4147-A177-3AD203B41FA5}">
                      <a16:colId xmlns:a16="http://schemas.microsoft.com/office/drawing/2014/main" val="20003"/>
                    </a:ext>
                  </a:extLst>
                </a:gridCol>
              </a:tblGrid>
              <a:tr h="630237">
                <a:tc>
                  <a:txBody>
                    <a:bodyPr/>
                    <a:lstStyle/>
                    <a:p>
                      <a:pPr algn="ctr">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S.NO</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AUTHORS/YEAR</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TITLE</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OBSERVATIONS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97090">
                <a:tc>
                  <a:txBody>
                    <a:bodyPr/>
                    <a:lstStyle/>
                    <a:p>
                      <a:pPr algn="ctr">
                        <a:lnSpc>
                          <a:spcPct val="100000"/>
                        </a:lnSpc>
                        <a:spcAft>
                          <a:spcPts val="800"/>
                        </a:spcAft>
                      </a:pPr>
                      <a:r>
                        <a:rPr lang="en-IN" sz="1300" dirty="0">
                          <a:solidFill>
                            <a:schemeClr val="tx1"/>
                          </a:solidFill>
                          <a:effectLst/>
                          <a:latin typeface="Times New Roman" panose="02020603050405020304" pitchFamily="18" charset="0"/>
                          <a:cs typeface="Times New Roman" panose="02020603050405020304" pitchFamily="18" charset="0"/>
                        </a:rPr>
                        <a:t>1</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Khan, K.M.; Arshad, J.; Khan, M.M</a:t>
                      </a: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Investigating performance constraints for blockchain based secure e-voting system. Future Generation Computing. Syst.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Khan, K.M. proposes the Block-based E-voting Architecture (BEA), experimenting with permissioned and permissionless blockchains. They analyze parameters like block size, generation rate, and transaction speed, uncovering their impact on scalability and reliability. The process involves generating voter and candidate addresses, with mining groups updating the ledger.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856313">
                <a:tc>
                  <a:txBody>
                    <a:bodyPr/>
                    <a:lstStyle/>
                    <a:p>
                      <a:pPr algn="ctr">
                        <a:lnSpc>
                          <a:spcPct val="100000"/>
                        </a:lnSpc>
                        <a:spcAft>
                          <a:spcPts val="800"/>
                        </a:spcAft>
                      </a:pPr>
                      <a:r>
                        <a:rPr lang="en-US" sz="13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Shahzad, B.; Crowcroft, J.</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Trustworthy Electronic Voting Using Adjusted Blockchain Technology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Shahzad et al. proposed the BSJC proof of completeness for electronic voting, detailing the system's structure. It addresses anonymity, privacy, and security issues but faces challenges like the extensive energy requirement for proof of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labor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Third-party participation risks data tampering, leakage, and unfair results, potentially delaying the polling process.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595439">
                <a:tc>
                  <a:txBody>
                    <a:bodyPr/>
                    <a:lstStyle/>
                    <a:p>
                      <a:pPr algn="ctr">
                        <a:lnSpc>
                          <a:spcPct val="100000"/>
                        </a:lnSpc>
                        <a:spcAft>
                          <a:spcPts val="800"/>
                        </a:spcAft>
                      </a:pPr>
                      <a:r>
                        <a:rPr lang="en-US" sz="13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Gao, S.; Zheng, D.; Guo, R.; Jing, C.; Hu, C.</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Anti-Quantum E-Voting Protocol in Blockchain with Audit Function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Gao et al. propose a blockchain-based anti-quantum electronic voting protocol with an audit function. They enhance the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Niederreiter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algorithm for quantum resistance. The Key Generation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(KGC) ensures anonymity and aids audit functionality. While efficient for small-scale elections, security trade-offs arise with higher voter numbers, balancing efficiency and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1454859">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Yi, 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Securing e-voting based on blockchain in P2P network.</a:t>
                      </a:r>
                      <a:r>
                        <a:rPr lang="en-IN" sz="140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EURASIP J. Wireless Communication Network. </a:t>
                      </a:r>
                      <a:endParaRPr lang="en-IN" sz="1400" i="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Yi introduced the Blockchain-based Electronic Voting Scheme (BES) to enhance voting security using blockchain in a peer-to-peer network. BES, built on distributed ledger technology (DLT), aims to prevent vote falsification. Tested on Linux systems in a P2P network, it faces challenges with counter-measure assaults, requiring responsible third-party involvement. Centralized usage in systems with many agents isn't ideal, but a distributed process involving secure multipart computation may mitigate issues, albeit with higher computing expenses.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7203" name="Date Placeholder 3">
            <a:extLst>
              <a:ext uri="{FF2B5EF4-FFF2-40B4-BE49-F238E27FC236}">
                <a16:creationId xmlns:a16="http://schemas.microsoft.com/office/drawing/2014/main" id="{0621533E-1822-BC9F-01FC-48CAC79720AF}"/>
              </a:ext>
            </a:extLst>
          </p:cNvPr>
          <p:cNvSpPr>
            <a:spLocks noGrp="1" noChangeArrowheads="1"/>
          </p:cNvSpPr>
          <p:nvPr>
            <p:ph type="dt" sz="quarter" idx="10"/>
          </p:nvPr>
        </p:nvSpPr>
        <p:spPr bwMode="auto">
          <a:xfrm>
            <a:off x="7683500" y="6583363"/>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2FA1000-6FAB-45DC-AD21-648E22190B0B}"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7204" name="Slide Number Placeholder 4">
            <a:extLst>
              <a:ext uri="{FF2B5EF4-FFF2-40B4-BE49-F238E27FC236}">
                <a16:creationId xmlns:a16="http://schemas.microsoft.com/office/drawing/2014/main" id="{7368BDA9-54F8-0913-FD40-2A5910CF7C7F}"/>
              </a:ext>
            </a:extLst>
          </p:cNvPr>
          <p:cNvSpPr>
            <a:spLocks noGrp="1" noChangeArrowheads="1"/>
          </p:cNvSpPr>
          <p:nvPr>
            <p:ph type="sldNum" sz="quarter" idx="12"/>
          </p:nvPr>
        </p:nvSpPr>
        <p:spPr bwMode="auto">
          <a:xfrm>
            <a:off x="10748963" y="6583363"/>
            <a:ext cx="10541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0B19B74-1A45-485E-804C-14290A217A21}"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4</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B80E-1548-CF93-4E81-05AD67E7FE54}"/>
              </a:ext>
            </a:extLst>
          </p:cNvPr>
          <p:cNvSpPr>
            <a:spLocks noGrp="1"/>
          </p:cNvSpPr>
          <p:nvPr>
            <p:ph type="title"/>
          </p:nvPr>
        </p:nvSpPr>
        <p:spPr>
          <a:xfrm>
            <a:off x="672860" y="365126"/>
            <a:ext cx="10680940" cy="946090"/>
          </a:xfrm>
        </p:spPr>
        <p:txBody>
          <a:bodyPr/>
          <a:lstStyle/>
          <a:p>
            <a:r>
              <a:rPr lang="en-IN" altLang="en-US" sz="4400" dirty="0">
                <a:latin typeface="Times New Roman" panose="02020603050405020304" pitchFamily="18" charset="0"/>
                <a:cs typeface="Times New Roman" panose="02020603050405020304" pitchFamily="18" charset="0"/>
              </a:rPr>
              <a:t> References:</a:t>
            </a:r>
            <a:br>
              <a:rPr lang="en-IN" altLang="en-US" sz="4400" dirty="0">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D098D602-9BEA-E875-4712-7E90EB185432}"/>
              </a:ext>
            </a:extLst>
          </p:cNvPr>
          <p:cNvSpPr>
            <a:spLocks noGrp="1"/>
          </p:cNvSpPr>
          <p:nvPr>
            <p:ph idx="1"/>
          </p:nvPr>
        </p:nvSpPr>
        <p:spPr>
          <a:xfrm>
            <a:off x="838200" y="948906"/>
            <a:ext cx="10515600" cy="5228057"/>
          </a:xfrm>
        </p:spPr>
        <p:txBody>
          <a:bodyPr/>
          <a:lstStyle/>
          <a:p>
            <a:pPr marL="342900" marR="7620" lvl="0" indent="-342900" algn="just">
              <a:lnSpc>
                <a:spcPct val="150000"/>
              </a:lnSpc>
              <a:spcAft>
                <a:spcPts val="20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Dimitriou</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‘‘Efficient, coercion-free and universally verifiable blockchain based voting,’’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 Network.</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174, Jun. 2020, Art. no. 107234,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u="sng" dirty="0">
                <a:solidFill>
                  <a:srgbClr val="0043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10.1016/j.comnet.2020.107234.</a:t>
            </a:r>
            <a:r>
              <a:rPr lang="en-IN"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7620" lvl="0" indent="-342900" algn="just">
              <a:lnSpc>
                <a:spcPct val="150000"/>
              </a:lnSpc>
              <a:spcAft>
                <a:spcPts val="19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S. Farooq, M. Khan, and A. Abid, ‘‘A framework to make charity collection transparent and auditable using blockchain technology,’’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83, May 2020, Art. no. 106588,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u="sng" dirty="0">
                <a:solidFill>
                  <a:srgbClr val="0043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10.1016/j.compeleceng.2020.106588.</a:t>
            </a:r>
            <a:r>
              <a:rPr lang="en-IN"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7620" lvl="0" indent="-342900" algn="just">
              <a:lnSpc>
                <a:spcPct val="150000"/>
              </a:lnSpc>
              <a:buFont typeface="+mj-lt"/>
              <a:buAutoNum type="arabicPeriod"/>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S.Park,M.Specter,N.Narula,andR.L.Rivest,‘‘Going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bad to worse: From internet voting to blockchain voting,’’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 Cybersecurity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7, no. 1, pp. 1–15, Feb. 2021,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u="sng" dirty="0">
                <a:solidFill>
                  <a:srgbClr val="0043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10.1093/</a:t>
            </a:r>
            <a:r>
              <a:rPr lang="en-IN" sz="1800" u="sng" dirty="0" err="1">
                <a:solidFill>
                  <a:srgbClr val="0043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cybsec</a:t>
            </a:r>
            <a:r>
              <a:rPr lang="en-IN" sz="1800" u="sng" dirty="0">
                <a:solidFill>
                  <a:srgbClr val="0043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/tyaa025.</a:t>
            </a:r>
            <a:r>
              <a:rPr lang="en-IN"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7620" lvl="0" indent="-342900" algn="just">
              <a:lnSpc>
                <a:spcPct val="150000"/>
              </a:lnSpc>
              <a:spcAft>
                <a:spcPts val="2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Barnes, C. Brake, and T. Perry.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Digital Voting with the use of Blockchain Technology Team Plymouth Pioneers-Plymouth University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Accessed: Feb. 14, 2022. </a:t>
            </a:r>
          </a:p>
          <a:p>
            <a:pPr marL="342900" marR="7620" lvl="0" indent="-342900" algn="just">
              <a:lnSpc>
                <a:spcPct val="150000"/>
              </a:lnSpc>
              <a:spcAft>
                <a:spcPts val="2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 Huang, D. He, M. 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Obaidat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Vijayakumar, M. Luo, and K.-K.-R.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Choo,‘‘The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application of the blockchain technology in voting systems: A review,’’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ACM Computer. Survey.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54, no. 3, pp. 1–28, Apr. 2022.</a:t>
            </a:r>
          </a:p>
          <a:p>
            <a:endParaRPr lang="en-IN" dirty="0"/>
          </a:p>
        </p:txBody>
      </p:sp>
      <p:sp>
        <p:nvSpPr>
          <p:cNvPr id="3" name="Date Placeholder 2">
            <a:extLst>
              <a:ext uri="{FF2B5EF4-FFF2-40B4-BE49-F238E27FC236}">
                <a16:creationId xmlns:a16="http://schemas.microsoft.com/office/drawing/2014/main" id="{86E3B964-B789-1810-4BFB-3F9F620E63A6}"/>
              </a:ext>
            </a:extLst>
          </p:cNvPr>
          <p:cNvSpPr>
            <a:spLocks noGrp="1"/>
          </p:cNvSpPr>
          <p:nvPr>
            <p:ph type="dt" sz="half" idx="10"/>
          </p:nvPr>
        </p:nvSpPr>
        <p:spPr/>
        <p:txBody>
          <a:bodyPr/>
          <a:lstStyle/>
          <a:p>
            <a:pPr>
              <a:defRPr/>
            </a:pPr>
            <a:fld id="{E9E7B9AC-F08E-4258-8748-4FE42F1EE911}" type="datetime1">
              <a:rPr lang="en-US" smtClean="0"/>
              <a:pPr>
                <a:defRPr/>
              </a:pPr>
              <a:t>5/28/2024</a:t>
            </a:fld>
            <a:endParaRPr lang="en-US"/>
          </a:p>
        </p:txBody>
      </p:sp>
      <p:sp>
        <p:nvSpPr>
          <p:cNvPr id="4" name="Slide Number Placeholder 3">
            <a:extLst>
              <a:ext uri="{FF2B5EF4-FFF2-40B4-BE49-F238E27FC236}">
                <a16:creationId xmlns:a16="http://schemas.microsoft.com/office/drawing/2014/main" id="{A1AE6C19-FA33-8A80-4698-8979FDC2475A}"/>
              </a:ext>
            </a:extLst>
          </p:cNvPr>
          <p:cNvSpPr>
            <a:spLocks noGrp="1"/>
          </p:cNvSpPr>
          <p:nvPr>
            <p:ph type="sldNum" sz="quarter" idx="12"/>
          </p:nvPr>
        </p:nvSpPr>
        <p:spPr/>
        <p:txBody>
          <a:bodyPr/>
          <a:lstStyle/>
          <a:p>
            <a:pPr>
              <a:defRPr/>
            </a:pPr>
            <a:fld id="{8CDD1180-F5E9-407C-8D12-CB4370B4B262}" type="slidenum">
              <a:rPr lang="en-US" altLang="en-US" smtClean="0"/>
              <a:pPr>
                <a:defRPr/>
              </a:pPr>
              <a:t>40</a:t>
            </a:fld>
            <a:endParaRPr lang="en-US" altLang="en-US"/>
          </a:p>
        </p:txBody>
      </p:sp>
    </p:spTree>
    <p:extLst>
      <p:ext uri="{BB962C8B-B14F-4D97-AF65-F5344CB8AC3E}">
        <p14:creationId xmlns:p14="http://schemas.microsoft.com/office/powerpoint/2010/main" val="315058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91E1BAB-289E-DCDE-B47A-90DE8BB75579}"/>
              </a:ext>
            </a:extLst>
          </p:cNvPr>
          <p:cNvSpPr>
            <a:spLocks noGrp="1" noChangeArrowheads="1"/>
          </p:cNvSpPr>
          <p:nvPr>
            <p:ph type="title"/>
          </p:nvPr>
        </p:nvSpPr>
        <p:spPr>
          <a:xfrm>
            <a:off x="603849" y="365125"/>
            <a:ext cx="10749951" cy="743369"/>
          </a:xfrm>
        </p:spPr>
        <p:txBody>
          <a:bodyPr/>
          <a:lstStyle/>
          <a:p>
            <a:r>
              <a:rPr lang="en-US" altLang="en-US" dirty="0">
                <a:latin typeface="Times New Roman" panose="02020603050405020304" pitchFamily="18" charset="0"/>
                <a:cs typeface="Times New Roman" panose="02020603050405020304" pitchFamily="18" charset="0"/>
              </a:rPr>
              <a:t>Work Contribution:</a:t>
            </a:r>
            <a:endParaRPr lang="en-IN" alt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86F4BC-E400-6046-B898-EF91FCE74792}"/>
              </a:ext>
            </a:extLst>
          </p:cNvPr>
          <p:cNvSpPr>
            <a:spLocks noGrp="1"/>
          </p:cNvSpPr>
          <p:nvPr>
            <p:ph type="dt" sz="quarter" idx="10"/>
          </p:nvPr>
        </p:nvSpPr>
        <p:spPr/>
        <p:txBody>
          <a:bodyPr/>
          <a:lstStyle/>
          <a:p>
            <a:pPr>
              <a:defRPr/>
            </a:pPr>
            <a:fld id="{EB6C16B1-6D61-4FF1-8BCF-1360BCD4AB4B}"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E977FDD5-0C9E-1364-0904-F6FB576AB4CA}"/>
              </a:ext>
            </a:extLst>
          </p:cNvPr>
          <p:cNvSpPr>
            <a:spLocks noGrp="1"/>
          </p:cNvSpPr>
          <p:nvPr>
            <p:ph type="sldNum" sz="quarter" idx="12"/>
          </p:nvPr>
        </p:nvSpPr>
        <p:spPr/>
        <p:txBody>
          <a:bodyPr/>
          <a:lstStyle/>
          <a:p>
            <a:pPr>
              <a:defRPr/>
            </a:pPr>
            <a:fld id="{4D831BFF-3EDA-49B6-B52A-59E32829739A}" type="slidenum">
              <a:rPr lang="en-US" altLang="en-US" smtClean="0"/>
              <a:pPr>
                <a:defRPr/>
              </a:pPr>
              <a:t>41</a:t>
            </a:fld>
            <a:endParaRPr lang="en-US" altLang="en-US"/>
          </a:p>
        </p:txBody>
      </p:sp>
      <p:pic>
        <p:nvPicPr>
          <p:cNvPr id="6" name="Content Placeholder 5">
            <a:extLst>
              <a:ext uri="{FF2B5EF4-FFF2-40B4-BE49-F238E27FC236}">
                <a16:creationId xmlns:a16="http://schemas.microsoft.com/office/drawing/2014/main" id="{DF978698-29C1-4851-8E2E-FB11897F60FE}"/>
              </a:ext>
            </a:extLst>
          </p:cNvPr>
          <p:cNvPicPr>
            <a:picLocks noGrp="1" noChangeAspect="1"/>
          </p:cNvPicPr>
          <p:nvPr>
            <p:ph idx="1"/>
          </p:nvPr>
        </p:nvPicPr>
        <p:blipFill>
          <a:blip r:embed="rId2"/>
          <a:stretch>
            <a:fillRect/>
          </a:stretch>
        </p:blipFill>
        <p:spPr>
          <a:xfrm>
            <a:off x="2290715" y="1267206"/>
            <a:ext cx="6951867" cy="4909757"/>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A4B828-0314-44A2-945B-F6F7384A4AAC}"/>
              </a:ext>
            </a:extLst>
          </p:cNvPr>
          <p:cNvPicPr>
            <a:picLocks noGrp="1" noChangeAspect="1"/>
          </p:cNvPicPr>
          <p:nvPr>
            <p:ph idx="1"/>
          </p:nvPr>
        </p:nvPicPr>
        <p:blipFill>
          <a:blip r:embed="rId2"/>
          <a:stretch>
            <a:fillRect/>
          </a:stretch>
        </p:blipFill>
        <p:spPr>
          <a:xfrm>
            <a:off x="2004895" y="838986"/>
            <a:ext cx="7558197" cy="5337977"/>
          </a:xfrm>
        </p:spPr>
      </p:pic>
      <p:sp>
        <p:nvSpPr>
          <p:cNvPr id="4" name="Date Placeholder 3">
            <a:extLst>
              <a:ext uri="{FF2B5EF4-FFF2-40B4-BE49-F238E27FC236}">
                <a16:creationId xmlns:a16="http://schemas.microsoft.com/office/drawing/2014/main" id="{A402AEB9-A3E6-4313-8D68-64059E2A4E4A}"/>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FD44D250-86BE-4E43-81B4-145B46B32E9B}"/>
              </a:ext>
            </a:extLst>
          </p:cNvPr>
          <p:cNvSpPr>
            <a:spLocks noGrp="1"/>
          </p:cNvSpPr>
          <p:nvPr>
            <p:ph type="sldNum" sz="quarter" idx="12"/>
          </p:nvPr>
        </p:nvSpPr>
        <p:spPr/>
        <p:txBody>
          <a:bodyPr/>
          <a:lstStyle/>
          <a:p>
            <a:pPr>
              <a:defRPr/>
            </a:pPr>
            <a:fld id="{FB0E07AF-AFC4-4C0E-AE73-AF1BA0D34EED}" type="slidenum">
              <a:rPr lang="en-US" altLang="en-US" smtClean="0"/>
              <a:pPr>
                <a:defRPr/>
              </a:pPr>
              <a:t>42</a:t>
            </a:fld>
            <a:endParaRPr lang="en-US" altLang="en-US"/>
          </a:p>
        </p:txBody>
      </p:sp>
    </p:spTree>
    <p:extLst>
      <p:ext uri="{BB962C8B-B14F-4D97-AF65-F5344CB8AC3E}">
        <p14:creationId xmlns:p14="http://schemas.microsoft.com/office/powerpoint/2010/main" val="2245529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53243D4-4E8D-4E2E-B44A-B05EE32EFC50}"/>
              </a:ext>
            </a:extLst>
          </p:cNvPr>
          <p:cNvPicPr>
            <a:picLocks noGrp="1" noChangeAspect="1"/>
          </p:cNvPicPr>
          <p:nvPr>
            <p:ph idx="1"/>
          </p:nvPr>
        </p:nvPicPr>
        <p:blipFill>
          <a:blip r:embed="rId2"/>
          <a:stretch>
            <a:fillRect/>
          </a:stretch>
        </p:blipFill>
        <p:spPr>
          <a:xfrm>
            <a:off x="2092751" y="681183"/>
            <a:ext cx="7781426" cy="5495633"/>
          </a:xfrm>
        </p:spPr>
      </p:pic>
      <p:sp>
        <p:nvSpPr>
          <p:cNvPr id="4" name="Date Placeholder 3">
            <a:extLst>
              <a:ext uri="{FF2B5EF4-FFF2-40B4-BE49-F238E27FC236}">
                <a16:creationId xmlns:a16="http://schemas.microsoft.com/office/drawing/2014/main" id="{C50CEE3D-FFC1-45A0-817A-BE3C476F7701}"/>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A3D3BF6A-8282-4B9B-98A8-E2FAF44F8810}"/>
              </a:ext>
            </a:extLst>
          </p:cNvPr>
          <p:cNvSpPr>
            <a:spLocks noGrp="1"/>
          </p:cNvSpPr>
          <p:nvPr>
            <p:ph type="sldNum" sz="quarter" idx="12"/>
          </p:nvPr>
        </p:nvSpPr>
        <p:spPr/>
        <p:txBody>
          <a:bodyPr/>
          <a:lstStyle/>
          <a:p>
            <a:pPr>
              <a:defRPr/>
            </a:pPr>
            <a:fld id="{FB0E07AF-AFC4-4C0E-AE73-AF1BA0D34EED}" type="slidenum">
              <a:rPr lang="en-US" altLang="en-US" smtClean="0"/>
              <a:pPr>
                <a:defRPr/>
              </a:pPr>
              <a:t>43</a:t>
            </a:fld>
            <a:endParaRPr lang="en-US" altLang="en-US"/>
          </a:p>
        </p:txBody>
      </p:sp>
    </p:spTree>
    <p:extLst>
      <p:ext uri="{BB962C8B-B14F-4D97-AF65-F5344CB8AC3E}">
        <p14:creationId xmlns:p14="http://schemas.microsoft.com/office/powerpoint/2010/main" val="2420909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0D05955-4E7E-4E4B-910F-EF12BB63B309}"/>
              </a:ext>
            </a:extLst>
          </p:cNvPr>
          <p:cNvPicPr>
            <a:picLocks noGrp="1" noChangeAspect="1"/>
          </p:cNvPicPr>
          <p:nvPr>
            <p:ph idx="1"/>
          </p:nvPr>
        </p:nvPicPr>
        <p:blipFill>
          <a:blip r:embed="rId2"/>
          <a:stretch>
            <a:fillRect/>
          </a:stretch>
        </p:blipFill>
        <p:spPr>
          <a:xfrm>
            <a:off x="2282696" y="942681"/>
            <a:ext cx="7438068" cy="5253136"/>
          </a:xfrm>
        </p:spPr>
      </p:pic>
      <p:sp>
        <p:nvSpPr>
          <p:cNvPr id="4" name="Date Placeholder 3">
            <a:extLst>
              <a:ext uri="{FF2B5EF4-FFF2-40B4-BE49-F238E27FC236}">
                <a16:creationId xmlns:a16="http://schemas.microsoft.com/office/drawing/2014/main" id="{98F01A3E-16B5-4C96-8947-F249DA326B56}"/>
              </a:ext>
            </a:extLst>
          </p:cNvPr>
          <p:cNvSpPr>
            <a:spLocks noGrp="1"/>
          </p:cNvSpPr>
          <p:nvPr>
            <p:ph type="dt" sz="half" idx="10"/>
          </p:nvPr>
        </p:nvSpPr>
        <p:spPr/>
        <p:txBody>
          <a:bodyPr/>
          <a:lstStyle/>
          <a:p>
            <a:pPr>
              <a:defRPr/>
            </a:pPr>
            <a:fld id="{F4FB034C-36CF-4762-BC4A-E8F9148B7971}" type="datetime1">
              <a:rPr lang="en-US" smtClean="0"/>
              <a:pPr>
                <a:defRPr/>
              </a:pPr>
              <a:t>5/28/2024</a:t>
            </a:fld>
            <a:endParaRPr lang="en-US"/>
          </a:p>
        </p:txBody>
      </p:sp>
      <p:sp>
        <p:nvSpPr>
          <p:cNvPr id="5" name="Slide Number Placeholder 4">
            <a:extLst>
              <a:ext uri="{FF2B5EF4-FFF2-40B4-BE49-F238E27FC236}">
                <a16:creationId xmlns:a16="http://schemas.microsoft.com/office/drawing/2014/main" id="{15FE29BB-FFF6-4C48-8BAC-4F60CD3CE01E}"/>
              </a:ext>
            </a:extLst>
          </p:cNvPr>
          <p:cNvSpPr>
            <a:spLocks noGrp="1"/>
          </p:cNvSpPr>
          <p:nvPr>
            <p:ph type="sldNum" sz="quarter" idx="12"/>
          </p:nvPr>
        </p:nvSpPr>
        <p:spPr/>
        <p:txBody>
          <a:bodyPr/>
          <a:lstStyle/>
          <a:p>
            <a:pPr>
              <a:defRPr/>
            </a:pPr>
            <a:fld id="{FB0E07AF-AFC4-4C0E-AE73-AF1BA0D34EED}" type="slidenum">
              <a:rPr lang="en-US" altLang="en-US" smtClean="0"/>
              <a:pPr>
                <a:defRPr/>
              </a:pPr>
              <a:t>44</a:t>
            </a:fld>
            <a:endParaRPr lang="en-US" altLang="en-US"/>
          </a:p>
        </p:txBody>
      </p:sp>
    </p:spTree>
    <p:extLst>
      <p:ext uri="{BB962C8B-B14F-4D97-AF65-F5344CB8AC3E}">
        <p14:creationId xmlns:p14="http://schemas.microsoft.com/office/powerpoint/2010/main" val="587586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6A3EF-AC8A-676F-B623-477D5EA4EB33}"/>
              </a:ext>
            </a:extLst>
          </p:cNvPr>
          <p:cNvSpPr/>
          <p:nvPr/>
        </p:nvSpPr>
        <p:spPr>
          <a:xfrm>
            <a:off x="1266197" y="2601575"/>
            <a:ext cx="9513310" cy="1862048"/>
          </a:xfrm>
          <a:prstGeom prst="rect">
            <a:avLst/>
          </a:prstGeom>
          <a:noFill/>
        </p:spPr>
        <p:txBody>
          <a:bodyPr wrap="none">
            <a:spAutoFit/>
          </a:bodyPr>
          <a:lstStyle/>
          <a:p>
            <a:pPr algn="ctr" eaLnBrk="1" fontAlgn="auto" hangingPunct="1">
              <a:spcBef>
                <a:spcPts val="0"/>
              </a:spcBef>
              <a:spcAft>
                <a:spcPts val="0"/>
              </a:spcAft>
              <a:defRPr/>
            </a:pPr>
            <a:r>
              <a:rPr lang="en-US" sz="115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n-lt"/>
              </a:rPr>
              <a:t>THANK YOU</a:t>
            </a:r>
          </a:p>
        </p:txBody>
      </p:sp>
      <p:sp>
        <p:nvSpPr>
          <p:cNvPr id="11267" name="Date Placeholder 5">
            <a:extLst>
              <a:ext uri="{FF2B5EF4-FFF2-40B4-BE49-F238E27FC236}">
                <a16:creationId xmlns:a16="http://schemas.microsoft.com/office/drawing/2014/main" id="{4834D079-E8C4-7B56-7326-EE6FDA747457}"/>
              </a:ext>
            </a:extLst>
          </p:cNvPr>
          <p:cNvSpPr>
            <a:spLocks noGrp="1" noChangeArrowheads="1"/>
          </p:cNvSpPr>
          <p:nvPr>
            <p:ph type="dt" sz="quarter" idx="10"/>
          </p:nvPr>
        </p:nvSpPr>
        <p:spPr bwMode="auto">
          <a:xfrm>
            <a:off x="7834313" y="6315075"/>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3D4E493-DC93-452B-939C-0F14E63DF5C1}"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11268" name="Slide Number Placeholder 6">
            <a:extLst>
              <a:ext uri="{FF2B5EF4-FFF2-40B4-BE49-F238E27FC236}">
                <a16:creationId xmlns:a16="http://schemas.microsoft.com/office/drawing/2014/main" id="{A0904DE6-6A16-3A6D-ED3C-26C7129321C2}"/>
              </a:ext>
            </a:extLst>
          </p:cNvPr>
          <p:cNvSpPr>
            <a:spLocks noGrp="1" noChangeArrowheads="1"/>
          </p:cNvSpPr>
          <p:nvPr>
            <p:ph type="sldNum" sz="quarter" idx="12"/>
          </p:nvPr>
        </p:nvSpPr>
        <p:spPr bwMode="auto">
          <a:xfrm>
            <a:off x="10679113" y="6315075"/>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DDFB5F0-E136-473C-9DB0-AF6CDA8CF4EA}"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45</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E3914C-B39E-9216-8339-30D2B99716CA}"/>
              </a:ext>
            </a:extLst>
          </p:cNvPr>
          <p:cNvGraphicFramePr>
            <a:graphicFrameLocks noGrp="1"/>
          </p:cNvGraphicFramePr>
          <p:nvPr>
            <p:ph idx="1"/>
            <p:extLst>
              <p:ext uri="{D42A27DB-BD31-4B8C-83A1-F6EECF244321}">
                <p14:modId xmlns:p14="http://schemas.microsoft.com/office/powerpoint/2010/main" val="4253828998"/>
              </p:ext>
            </p:extLst>
          </p:nvPr>
        </p:nvGraphicFramePr>
        <p:xfrm>
          <a:off x="323850" y="288758"/>
          <a:ext cx="11640353" cy="5832707"/>
        </p:xfrm>
        <a:graphic>
          <a:graphicData uri="http://schemas.openxmlformats.org/drawingml/2006/table">
            <a:tbl>
              <a:tblPr firstRow="1" firstCol="1" bandRow="1">
                <a:tableStyleId>{5C22544A-7EE6-4342-B048-85BDC9FD1C3A}</a:tableStyleId>
              </a:tblPr>
              <a:tblGrid>
                <a:gridCol w="549562">
                  <a:extLst>
                    <a:ext uri="{9D8B030D-6E8A-4147-A177-3AD203B41FA5}">
                      <a16:colId xmlns:a16="http://schemas.microsoft.com/office/drawing/2014/main" val="20000"/>
                    </a:ext>
                  </a:extLst>
                </a:gridCol>
                <a:gridCol w="3195915">
                  <a:extLst>
                    <a:ext uri="{9D8B030D-6E8A-4147-A177-3AD203B41FA5}">
                      <a16:colId xmlns:a16="http://schemas.microsoft.com/office/drawing/2014/main" val="20001"/>
                    </a:ext>
                  </a:extLst>
                </a:gridCol>
                <a:gridCol w="2088259">
                  <a:extLst>
                    <a:ext uri="{9D8B030D-6E8A-4147-A177-3AD203B41FA5}">
                      <a16:colId xmlns:a16="http://schemas.microsoft.com/office/drawing/2014/main" val="20002"/>
                    </a:ext>
                  </a:extLst>
                </a:gridCol>
                <a:gridCol w="5806617">
                  <a:extLst>
                    <a:ext uri="{9D8B030D-6E8A-4147-A177-3AD203B41FA5}">
                      <a16:colId xmlns:a16="http://schemas.microsoft.com/office/drawing/2014/main" val="20003"/>
                    </a:ext>
                  </a:extLst>
                </a:gridCol>
              </a:tblGrid>
              <a:tr h="741790">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S.NO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AUTHORS/YEAR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TITLE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OBSERVATIONS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66765">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Daramola, O.; </a:t>
                      </a:r>
                      <a:r>
                        <a:rPr lang="en-IN" sz="14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Thebus</a:t>
                      </a:r>
                      <a:r>
                        <a:rPr lang="en-IN" sz="14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Architecture-Centric Evaluation of Blockchain-Based Smart Contract E-Voting for National Elections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This paper emphasizes the need for a stakeholder-centric approach in evaluating blockchain e-voting systems. Through the Architecture Trade-off Analysis Method (ATAM), it engages election stakeholders to understand risks and benefits. It proposes a Blockchain Architecture for National E-Voting System (BANES), evaluated using ATAM, demonstrating its suitability for national elections in South Africa. The study suggests further engagement with stakeholders for detailed design and security enhancements in future work.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776160">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 R. Radhakrishnan, R.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Praveenkumar</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S.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Anusuya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2020</a:t>
                      </a:r>
                    </a:p>
                    <a:p>
                      <a:pPr marL="0" marR="0" lvl="0" indent="0" algn="just" defTabSz="457200" rtl="0" eaLnBrk="1" fontAlgn="auto" latinLnBrk="0" hangingPunct="1">
                        <a:lnSpc>
                          <a:spcPct val="100000"/>
                        </a:lnSpc>
                        <a:spcBef>
                          <a:spcPts val="0"/>
                        </a:spcBef>
                        <a:spcAft>
                          <a:spcPts val="800"/>
                        </a:spcAft>
                        <a:buClrTx/>
                        <a:buSzTx/>
                        <a:buFontTx/>
                        <a:buNone/>
                        <a:tabLst/>
                        <a:defRPr/>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 Based Secure E-Voting System"</a:t>
                      </a:r>
                    </a:p>
                    <a:p>
                      <a:pPr algn="just">
                        <a:lnSpc>
                          <a:spcPct val="100000"/>
                        </a:lnSpc>
                        <a:spcAft>
                          <a:spcPts val="80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secure e-voting system leveraging blockchain technology to prevent tampering and ensure the integrity of voting data.</a:t>
                      </a:r>
                    </a:p>
                    <a:p>
                      <a:pPr marL="285750" indent="-285750" algn="just">
                        <a:lnSpc>
                          <a:spcPct val="100000"/>
                        </a:lnSpc>
                        <a:spcAft>
                          <a:spcPts val="800"/>
                        </a:spcAft>
                        <a:buFont typeface="Wingdings" panose="05000000000000000000" pitchFamily="2" charset="2"/>
                        <a:buChar char="§"/>
                      </a:pP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807428">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Vinay Kumar, Jayanthi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Manicassamy</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2020</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Secure Blockchain-Based E-Voting System"</a:t>
                      </a:r>
                    </a:p>
                    <a:p>
                      <a:pPr algn="just">
                        <a:lnSpc>
                          <a:spcPct val="100000"/>
                        </a:lnSpc>
                        <a:spcAft>
                          <a:spcPts val="80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indent="0" algn="just">
                        <a:lnSpc>
                          <a:spcPct val="100000"/>
                        </a:lnSpc>
                        <a:spcAft>
                          <a:spcPts val="800"/>
                        </a:spcAft>
                        <a:buFont typeface="Wingdings" panose="05000000000000000000" pitchFamily="2" charset="2"/>
                        <a:buNone/>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The authors propose a secure e-voting system based on blockchain to address the challenges of trust and security in traditional voting systems.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1130398">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Gurkan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Solmaz</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Koray</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Karabina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Selcuk</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Uluagac</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2020</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Towards Secure and Verifiable Blockchain-Based E-Voting Systems"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framework for building secure and verifiable e-voting systems using blockchain technology, focusing on cryptographic techniques to ensure privacy and integrity.</a:t>
                      </a:r>
                    </a:p>
                    <a:p>
                      <a:pPr marL="285750" indent="-285750" algn="just">
                        <a:lnSpc>
                          <a:spcPct val="100000"/>
                        </a:lnSpc>
                        <a:spcAft>
                          <a:spcPts val="800"/>
                        </a:spcAft>
                        <a:buFont typeface="Wingdings" panose="05000000000000000000" pitchFamily="2" charset="2"/>
                        <a:buChar char="§"/>
                      </a:pP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716977">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L. Kiran Kumar, G. Vijaya Kumar</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2020</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Blockchain-Based Approach for Secure E-Voting System</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indent="0" algn="just">
                        <a:lnSpc>
                          <a:spcPct val="100000"/>
                        </a:lnSpc>
                        <a:spcAft>
                          <a:spcPts val="800"/>
                        </a:spcAft>
                        <a:buFont typeface="Wingdings" panose="05000000000000000000" pitchFamily="2" charset="2"/>
                        <a:buNone/>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The authors propose a blockchain-based approach to enhance the security and transparency of e-voting systems, emphasizing the immutability and decentralization aspects of blockchain technology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
        <p:nvSpPr>
          <p:cNvPr id="8232" name="Date Placeholder 3">
            <a:extLst>
              <a:ext uri="{FF2B5EF4-FFF2-40B4-BE49-F238E27FC236}">
                <a16:creationId xmlns:a16="http://schemas.microsoft.com/office/drawing/2014/main" id="{CD73A4A5-205F-207A-A588-F8F0B96C4A05}"/>
              </a:ext>
            </a:extLst>
          </p:cNvPr>
          <p:cNvSpPr>
            <a:spLocks noGrp="1" noChangeArrowheads="1"/>
          </p:cNvSpPr>
          <p:nvPr>
            <p:ph type="dt" sz="quarter" idx="10"/>
          </p:nvPr>
        </p:nvSpPr>
        <p:spPr bwMode="auto">
          <a:xfrm>
            <a:off x="7345363" y="65516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28BCC77-9F94-415F-BD68-462F0D5C670C}"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8233" name="Slide Number Placeholder 4">
            <a:extLst>
              <a:ext uri="{FF2B5EF4-FFF2-40B4-BE49-F238E27FC236}">
                <a16:creationId xmlns:a16="http://schemas.microsoft.com/office/drawing/2014/main" id="{6A0EAF41-5418-C84F-76F4-7E2E038B4E76}"/>
              </a:ext>
            </a:extLst>
          </p:cNvPr>
          <p:cNvSpPr>
            <a:spLocks noGrp="1" noChangeArrowheads="1"/>
          </p:cNvSpPr>
          <p:nvPr>
            <p:ph type="sldNum" sz="quarter" idx="12"/>
          </p:nvPr>
        </p:nvSpPr>
        <p:spPr bwMode="auto">
          <a:xfrm>
            <a:off x="8993188" y="65389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3FFDAF6-691B-4904-9793-F0F3B2D53859}"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E3914C-B39E-9216-8339-30D2B99716CA}"/>
              </a:ext>
            </a:extLst>
          </p:cNvPr>
          <p:cNvGraphicFramePr>
            <a:graphicFrameLocks noGrp="1"/>
          </p:cNvGraphicFramePr>
          <p:nvPr>
            <p:ph idx="1"/>
            <p:extLst>
              <p:ext uri="{D42A27DB-BD31-4B8C-83A1-F6EECF244321}">
                <p14:modId xmlns:p14="http://schemas.microsoft.com/office/powerpoint/2010/main" val="3743652006"/>
              </p:ext>
            </p:extLst>
          </p:nvPr>
        </p:nvGraphicFramePr>
        <p:xfrm>
          <a:off x="323850" y="288758"/>
          <a:ext cx="11640353" cy="6006165"/>
        </p:xfrm>
        <a:graphic>
          <a:graphicData uri="http://schemas.openxmlformats.org/drawingml/2006/table">
            <a:tbl>
              <a:tblPr firstRow="1" firstCol="1" bandRow="1">
                <a:tableStyleId>{5C22544A-7EE6-4342-B048-85BDC9FD1C3A}</a:tableStyleId>
              </a:tblPr>
              <a:tblGrid>
                <a:gridCol w="549562">
                  <a:extLst>
                    <a:ext uri="{9D8B030D-6E8A-4147-A177-3AD203B41FA5}">
                      <a16:colId xmlns:a16="http://schemas.microsoft.com/office/drawing/2014/main" val="20000"/>
                    </a:ext>
                  </a:extLst>
                </a:gridCol>
                <a:gridCol w="3195915">
                  <a:extLst>
                    <a:ext uri="{9D8B030D-6E8A-4147-A177-3AD203B41FA5}">
                      <a16:colId xmlns:a16="http://schemas.microsoft.com/office/drawing/2014/main" val="20001"/>
                    </a:ext>
                  </a:extLst>
                </a:gridCol>
                <a:gridCol w="2088259">
                  <a:extLst>
                    <a:ext uri="{9D8B030D-6E8A-4147-A177-3AD203B41FA5}">
                      <a16:colId xmlns:a16="http://schemas.microsoft.com/office/drawing/2014/main" val="20002"/>
                    </a:ext>
                  </a:extLst>
                </a:gridCol>
                <a:gridCol w="5806617">
                  <a:extLst>
                    <a:ext uri="{9D8B030D-6E8A-4147-A177-3AD203B41FA5}">
                      <a16:colId xmlns:a16="http://schemas.microsoft.com/office/drawing/2014/main" val="20003"/>
                    </a:ext>
                  </a:extLst>
                </a:gridCol>
              </a:tblGrid>
              <a:tr h="786092">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S.NO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AUTHORS/YEAR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TITLE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OBSERVATIONS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36447">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Waleed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Alasmary</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Sattam</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Almatarneh</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Majed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Alsarayreh</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2020</a:t>
                      </a:r>
                    </a:p>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Secure E-Voting System Based on Blockchain Technology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secure e-voting system architecture based on blockchain technology, addressing issues such as vote anonymity and integrity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904410">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Aashish Kumar Soni, Rajeev Kumar Bedi</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2020</a:t>
                      </a:r>
                    </a:p>
                    <a:p>
                      <a:pPr marL="0" marR="0" lvl="0" indent="0" algn="just" defTabSz="457200" rtl="0" eaLnBrk="1" fontAlgn="auto" latinLnBrk="0" hangingPunct="1">
                        <a:lnSpc>
                          <a:spcPct val="100000"/>
                        </a:lnSpc>
                        <a:spcBef>
                          <a:spcPts val="0"/>
                        </a:spcBef>
                        <a:spcAft>
                          <a:spcPts val="800"/>
                        </a:spcAft>
                        <a:buClrTx/>
                        <a:buSzTx/>
                        <a:buFontTx/>
                        <a:buNone/>
                        <a:tabLst/>
                        <a:defRPr/>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80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Blockchain-Based E-Voting System: A Review</a:t>
                      </a:r>
                    </a:p>
                    <a:p>
                      <a:pPr algn="just">
                        <a:lnSpc>
                          <a:spcPct val="100000"/>
                        </a:lnSpc>
                        <a:spcAft>
                          <a:spcPts val="80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paper provides a comprehensive review of blockchain-based e-voting systems, discussing their advantages, challenges, and potential applications in electoral processes.</a:t>
                      </a:r>
                    </a:p>
                    <a:p>
                      <a:pPr marL="285750" indent="-285750" algn="just">
                        <a:lnSpc>
                          <a:spcPct val="100000"/>
                        </a:lnSpc>
                        <a:spcAft>
                          <a:spcPts val="800"/>
                        </a:spcAft>
                        <a:buFont typeface="Wingdings" panose="05000000000000000000" pitchFamily="2" charset="2"/>
                        <a:buChar char="§"/>
                      </a:pP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904410">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Deepak Bhalla, Pranshu Sharma</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2019</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Secured E-Voting System Using Blockchain Technology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proposes a secured e-voting system architecture utilizing blockchain technology to ensure transparency, security, and auditability in the voting process.</a:t>
                      </a:r>
                    </a:p>
                    <a:p>
                      <a:pPr marL="0" indent="0" algn="just">
                        <a:lnSpc>
                          <a:spcPct val="100000"/>
                        </a:lnSpc>
                        <a:spcAft>
                          <a:spcPts val="800"/>
                        </a:spcAft>
                        <a:buFont typeface="Wingdings" panose="05000000000000000000" pitchFamily="2" charset="2"/>
                        <a:buNone/>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1044294">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Pankaj Kumar, Abhishek Pandey, Shivam Kumar</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2019</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 Based E-Voting System with Voter Anonymity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authors introduce a blockchain-based e-voting system with a focus on maintaining voter anonymity while ensuring the integrity and reliability of the voting process</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1130512">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Ayan Mondal, Soumya Sen</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2019</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Survey on Blockchain-Based E-Voting System</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survey paper provides an overview of various blockchain-based e-voting systems, discussing their design principles, security features, and potential challenges.</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p>
                    <a:p>
                      <a:pPr marL="0" indent="0" algn="just">
                        <a:lnSpc>
                          <a:spcPct val="100000"/>
                        </a:lnSpc>
                        <a:spcAft>
                          <a:spcPts val="800"/>
                        </a:spcAft>
                        <a:buFont typeface="Wingdings" panose="05000000000000000000" pitchFamily="2" charset="2"/>
                        <a:buNone/>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
        <p:nvSpPr>
          <p:cNvPr id="8232" name="Date Placeholder 3">
            <a:extLst>
              <a:ext uri="{FF2B5EF4-FFF2-40B4-BE49-F238E27FC236}">
                <a16:creationId xmlns:a16="http://schemas.microsoft.com/office/drawing/2014/main" id="{CD73A4A5-205F-207A-A588-F8F0B96C4A05}"/>
              </a:ext>
            </a:extLst>
          </p:cNvPr>
          <p:cNvSpPr>
            <a:spLocks noGrp="1" noChangeArrowheads="1"/>
          </p:cNvSpPr>
          <p:nvPr>
            <p:ph type="dt" sz="quarter" idx="10"/>
          </p:nvPr>
        </p:nvSpPr>
        <p:spPr bwMode="auto">
          <a:xfrm>
            <a:off x="7345363" y="65516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28BCC77-9F94-415F-BD68-462F0D5C670C}"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8233" name="Slide Number Placeholder 4">
            <a:extLst>
              <a:ext uri="{FF2B5EF4-FFF2-40B4-BE49-F238E27FC236}">
                <a16:creationId xmlns:a16="http://schemas.microsoft.com/office/drawing/2014/main" id="{6A0EAF41-5418-C84F-76F4-7E2E038B4E76}"/>
              </a:ext>
            </a:extLst>
          </p:cNvPr>
          <p:cNvSpPr>
            <a:spLocks noGrp="1" noChangeArrowheads="1"/>
          </p:cNvSpPr>
          <p:nvPr>
            <p:ph type="sldNum" sz="quarter" idx="12"/>
          </p:nvPr>
        </p:nvSpPr>
        <p:spPr bwMode="auto">
          <a:xfrm>
            <a:off x="8993188" y="65389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3FFDAF6-691B-4904-9793-F0F3B2D53859}"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6</a:t>
            </a:fld>
            <a:endParaRPr lang="en-US" altLang="en-US" sz="1200">
              <a:solidFill>
                <a:schemeClr val="accent2"/>
              </a:solidFill>
              <a:latin typeface="Gill Sans MT" panose="020B0502020104020203" pitchFamily="34" charset="0"/>
            </a:endParaRPr>
          </a:p>
        </p:txBody>
      </p:sp>
    </p:spTree>
    <p:extLst>
      <p:ext uri="{BB962C8B-B14F-4D97-AF65-F5344CB8AC3E}">
        <p14:creationId xmlns:p14="http://schemas.microsoft.com/office/powerpoint/2010/main" val="173870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E3914C-B39E-9216-8339-30D2B99716CA}"/>
              </a:ext>
            </a:extLst>
          </p:cNvPr>
          <p:cNvGraphicFramePr>
            <a:graphicFrameLocks noGrp="1"/>
          </p:cNvGraphicFramePr>
          <p:nvPr>
            <p:ph idx="1"/>
            <p:extLst>
              <p:ext uri="{D42A27DB-BD31-4B8C-83A1-F6EECF244321}">
                <p14:modId xmlns:p14="http://schemas.microsoft.com/office/powerpoint/2010/main" val="2232558028"/>
              </p:ext>
            </p:extLst>
          </p:nvPr>
        </p:nvGraphicFramePr>
        <p:xfrm>
          <a:off x="323850" y="288758"/>
          <a:ext cx="11640353" cy="6017765"/>
        </p:xfrm>
        <a:graphic>
          <a:graphicData uri="http://schemas.openxmlformats.org/drawingml/2006/table">
            <a:tbl>
              <a:tblPr firstRow="1" firstCol="1" bandRow="1">
                <a:tableStyleId>{5C22544A-7EE6-4342-B048-85BDC9FD1C3A}</a:tableStyleId>
              </a:tblPr>
              <a:tblGrid>
                <a:gridCol w="532798">
                  <a:extLst>
                    <a:ext uri="{9D8B030D-6E8A-4147-A177-3AD203B41FA5}">
                      <a16:colId xmlns:a16="http://schemas.microsoft.com/office/drawing/2014/main" val="20000"/>
                    </a:ext>
                  </a:extLst>
                </a:gridCol>
                <a:gridCol w="3212679">
                  <a:extLst>
                    <a:ext uri="{9D8B030D-6E8A-4147-A177-3AD203B41FA5}">
                      <a16:colId xmlns:a16="http://schemas.microsoft.com/office/drawing/2014/main" val="20001"/>
                    </a:ext>
                  </a:extLst>
                </a:gridCol>
                <a:gridCol w="2088259">
                  <a:extLst>
                    <a:ext uri="{9D8B030D-6E8A-4147-A177-3AD203B41FA5}">
                      <a16:colId xmlns:a16="http://schemas.microsoft.com/office/drawing/2014/main" val="20002"/>
                    </a:ext>
                  </a:extLst>
                </a:gridCol>
                <a:gridCol w="5806617">
                  <a:extLst>
                    <a:ext uri="{9D8B030D-6E8A-4147-A177-3AD203B41FA5}">
                      <a16:colId xmlns:a16="http://schemas.microsoft.com/office/drawing/2014/main" val="20003"/>
                    </a:ext>
                  </a:extLst>
                </a:gridCol>
              </a:tblGrid>
              <a:tr h="786092">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S.NO</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AUTHORS/YEAR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TITLE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OBSERVATIONS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36447">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Aman Kumar, Ravi Shankar Pandey, Sanjay Kumar Dubey</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2019</a:t>
                      </a:r>
                    </a:p>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nSpc>
                          <a:spcPct val="107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Secure E-Voting System using Blockchain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paper proposes a secure e-voting system architecture based on blockchain technology, focusing on cryptographic techniques and decentralized consensus mechanisms.</a:t>
                      </a:r>
                    </a:p>
                    <a:p>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916010">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Debajyoti</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Mukherjee, Sumit Sharma</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2019</a:t>
                      </a:r>
                    </a:p>
                    <a:p>
                      <a:pPr marL="0" marR="0" lvl="0" indent="0" algn="just" defTabSz="457200" rtl="0" eaLnBrk="1" fontAlgn="auto" latinLnBrk="0" hangingPunct="1">
                        <a:lnSpc>
                          <a:spcPct val="100000"/>
                        </a:lnSpc>
                        <a:spcBef>
                          <a:spcPts val="0"/>
                        </a:spcBef>
                        <a:spcAft>
                          <a:spcPts val="800"/>
                        </a:spcAft>
                        <a:buClrTx/>
                        <a:buSzTx/>
                        <a:buFontTx/>
                        <a:buNone/>
                        <a:tabLst/>
                        <a:defRPr/>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Design of E-Voting System using Blockchain Technology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the design and implementation of an e-voting system leveraging blockchain technology to enhance transparency, security, and efficiency in the voting process.</a:t>
                      </a:r>
                    </a:p>
                    <a:p>
                      <a:pPr marL="285750" indent="-285750" algn="just">
                        <a:lnSpc>
                          <a:spcPct val="100000"/>
                        </a:lnSpc>
                        <a:spcAft>
                          <a:spcPts val="800"/>
                        </a:spcAft>
                        <a:buFont typeface="Wingdings" panose="05000000000000000000" pitchFamily="2" charset="2"/>
                        <a:buChar char="§"/>
                      </a:pPr>
                      <a:endParaRPr lang="en-IN" sz="14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11" marR="15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904410">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Praveen Goyal, Sachin Ahuja</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2018</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Blockchain-Based E-Voting System with Smart Contract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authors propose an e-voting system architecture based on blockchain and smart contracts, aiming to eliminate fraud and ensure the integrity of voting data.</a:t>
                      </a:r>
                    </a:p>
                    <a:p>
                      <a:pPr marL="0" indent="0" algn="just">
                        <a:lnSpc>
                          <a:spcPct val="100000"/>
                        </a:lnSpc>
                        <a:spcAft>
                          <a:spcPts val="800"/>
                        </a:spcAft>
                        <a:buFont typeface="Wingdings" panose="05000000000000000000" pitchFamily="2" charset="2"/>
                        <a:buNone/>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1044294">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Dhanashri</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Jadhav, Tushar Shende</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2018</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Secured E-Voting System using Blockchain and Smart Contracts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secured e-voting system design incorporating blockchain and smart contracts, emphasizing privacy, transparency, and resistance to manipulation.</a:t>
                      </a:r>
                    </a:p>
                    <a:p>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1130512">
                <a:tc>
                  <a:txBody>
                    <a:bodyPr/>
                    <a:lstStyle/>
                    <a:p>
                      <a:pPr algn="ctr">
                        <a:lnSpc>
                          <a:spcPct val="100000"/>
                        </a:lnSpc>
                        <a:spcAft>
                          <a:spcPts val="800"/>
                        </a:spcAft>
                      </a:pPr>
                      <a:r>
                        <a:rPr lang="en-US"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en-IN" sz="1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K. Jaya Prakash, P. Manikandan</a:t>
                      </a: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2018</a:t>
                      </a:r>
                    </a:p>
                    <a:p>
                      <a:pPr algn="just">
                        <a:lnSpc>
                          <a:spcPct val="100000"/>
                        </a:lnSpc>
                        <a:spcAft>
                          <a:spcPts val="800"/>
                        </a:spcAf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a:lnSpc>
                          <a:spcPct val="100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Blockchain-Based E-Voting System with Voter Verifiability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authors propose a blockchain-based e-voting system architecture with a focus on providing voter verifiability, ensuring that voters can independently verify the integrity of their votes.</a:t>
                      </a:r>
                    </a:p>
                    <a:p>
                      <a:pPr marL="0" indent="0" algn="just">
                        <a:lnSpc>
                          <a:spcPct val="100000"/>
                        </a:lnSpc>
                        <a:spcAft>
                          <a:spcPts val="800"/>
                        </a:spcAft>
                        <a:buFont typeface="Wingdings" panose="05000000000000000000" pitchFamily="2" charset="2"/>
                        <a:buNone/>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5609" marR="15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
        <p:nvSpPr>
          <p:cNvPr id="8232" name="Date Placeholder 3">
            <a:extLst>
              <a:ext uri="{FF2B5EF4-FFF2-40B4-BE49-F238E27FC236}">
                <a16:creationId xmlns:a16="http://schemas.microsoft.com/office/drawing/2014/main" id="{CD73A4A5-205F-207A-A588-F8F0B96C4A05}"/>
              </a:ext>
            </a:extLst>
          </p:cNvPr>
          <p:cNvSpPr>
            <a:spLocks noGrp="1" noChangeArrowheads="1"/>
          </p:cNvSpPr>
          <p:nvPr>
            <p:ph type="dt" sz="quarter" idx="10"/>
          </p:nvPr>
        </p:nvSpPr>
        <p:spPr bwMode="auto">
          <a:xfrm>
            <a:off x="7345363" y="65516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628BCC77-9F94-415F-BD68-462F0D5C670C}" type="datetime1">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5/28/2024</a:t>
            </a:fld>
            <a:endParaRPr lang="en-US" altLang="en-US" sz="1200">
              <a:solidFill>
                <a:schemeClr val="accent2"/>
              </a:solidFill>
              <a:latin typeface="Gill Sans MT" panose="020B0502020104020203" pitchFamily="34" charset="0"/>
            </a:endParaRPr>
          </a:p>
        </p:txBody>
      </p:sp>
      <p:sp>
        <p:nvSpPr>
          <p:cNvPr id="8233" name="Slide Number Placeholder 4">
            <a:extLst>
              <a:ext uri="{FF2B5EF4-FFF2-40B4-BE49-F238E27FC236}">
                <a16:creationId xmlns:a16="http://schemas.microsoft.com/office/drawing/2014/main" id="{6A0EAF41-5418-C84F-76F4-7E2E038B4E76}"/>
              </a:ext>
            </a:extLst>
          </p:cNvPr>
          <p:cNvSpPr>
            <a:spLocks noGrp="1" noChangeArrowheads="1"/>
          </p:cNvSpPr>
          <p:nvPr>
            <p:ph type="sldNum" sz="quarter" idx="12"/>
          </p:nvPr>
        </p:nvSpPr>
        <p:spPr bwMode="auto">
          <a:xfrm>
            <a:off x="8993188" y="6538913"/>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3FFDAF6-691B-4904-9793-F0F3B2D53859}" type="slidenum">
              <a:rPr lang="en-US" altLang="en-US" sz="1200" smtClean="0">
                <a:solidFill>
                  <a:schemeClr val="accent2"/>
                </a:solidFill>
                <a:latin typeface="Gill Sans MT" panose="020B0502020104020203" pitchFamily="34" charset="0"/>
              </a:rPr>
              <a:pPr fontAlgn="base">
                <a:lnSpc>
                  <a:spcPct val="100000"/>
                </a:lnSpc>
                <a:spcBef>
                  <a:spcPct val="0"/>
                </a:spcBef>
                <a:spcAft>
                  <a:spcPct val="0"/>
                </a:spcAft>
                <a:buFontTx/>
                <a:buNone/>
              </a:pPr>
              <a:t>7</a:t>
            </a:fld>
            <a:endParaRPr lang="en-US" altLang="en-US" sz="1200">
              <a:solidFill>
                <a:schemeClr val="accent2"/>
              </a:solidFill>
              <a:latin typeface="Gill Sans MT" panose="020B0502020104020203" pitchFamily="34" charset="0"/>
            </a:endParaRPr>
          </a:p>
        </p:txBody>
      </p:sp>
    </p:spTree>
    <p:extLst>
      <p:ext uri="{BB962C8B-B14F-4D97-AF65-F5344CB8AC3E}">
        <p14:creationId xmlns:p14="http://schemas.microsoft.com/office/powerpoint/2010/main" val="29025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1571BC8-91F8-6E85-59E4-BC3A59D93B38}"/>
              </a:ext>
            </a:extLst>
          </p:cNvPr>
          <p:cNvSpPr>
            <a:spLocks noGrp="1" noChangeArrowheads="1"/>
          </p:cNvSpPr>
          <p:nvPr>
            <p:ph type="title"/>
          </p:nvPr>
        </p:nvSpPr>
        <p:spPr>
          <a:xfrm>
            <a:off x="342900" y="306388"/>
            <a:ext cx="10515600" cy="608012"/>
          </a:xfrm>
        </p:spPr>
        <p:txBody>
          <a:bodyPr/>
          <a:lstStyle/>
          <a:p>
            <a:pPr eaLnBrk="1" hangingPunct="1"/>
            <a:r>
              <a:rPr lang="en-GB" altLang="en-US" dirty="0">
                <a:latin typeface="Times New Roman" panose="02020603050405020304" pitchFamily="18" charset="0"/>
                <a:cs typeface="Times New Roman" panose="02020603050405020304" pitchFamily="18" charset="0"/>
              </a:rPr>
              <a:t>Problem Statement</a:t>
            </a:r>
          </a:p>
        </p:txBody>
      </p:sp>
      <p:sp>
        <p:nvSpPr>
          <p:cNvPr id="11267" name="Content Placeholder 2">
            <a:extLst>
              <a:ext uri="{FF2B5EF4-FFF2-40B4-BE49-F238E27FC236}">
                <a16:creationId xmlns:a16="http://schemas.microsoft.com/office/drawing/2014/main" id="{2008A317-7590-9D5C-5007-20FD5EFD8981}"/>
              </a:ext>
            </a:extLst>
          </p:cNvPr>
          <p:cNvSpPr>
            <a:spLocks noGrp="1" noChangeArrowheads="1"/>
          </p:cNvSpPr>
          <p:nvPr>
            <p:ph idx="1"/>
          </p:nvPr>
        </p:nvSpPr>
        <p:spPr>
          <a:xfrm>
            <a:off x="342900" y="1604963"/>
            <a:ext cx="11249025" cy="4870450"/>
          </a:xfrm>
        </p:spPr>
        <p:txBody>
          <a:bodyPr/>
          <a:lstStyle/>
          <a:p>
            <a:pPr marL="0" indent="0" algn="just" eaLnBrk="1" hangingPunct="1">
              <a:lnSpc>
                <a:spcPct val="100000"/>
              </a:lnSpc>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Current electronic voting systems are vulnerable to tampering and lack strong authentication measures, posing risks to the integrity of electoral processes. This project seeks to enhance security and transparency by integrating blockchain technology and face recognition into the existing e-voting infrastructure. The goal is to mitigate manipulation and unauthorized access, ensuring the trustworthiness of electronic voting in democratic processes.</a:t>
            </a:r>
          </a:p>
        </p:txBody>
      </p:sp>
      <p:sp>
        <p:nvSpPr>
          <p:cNvPr id="11268" name="Slide Number Placeholder 5">
            <a:extLst>
              <a:ext uri="{FF2B5EF4-FFF2-40B4-BE49-F238E27FC236}">
                <a16:creationId xmlns:a16="http://schemas.microsoft.com/office/drawing/2014/main" id="{F010D282-BC0C-DC60-7456-BFB1F0C57F6A}"/>
              </a:ext>
            </a:extLst>
          </p:cNvPr>
          <p:cNvSpPr>
            <a:spLocks noGrp="1" noChangeArrowheads="1"/>
          </p:cNvSpPr>
          <p:nvPr>
            <p:ph type="sldNum" sz="quarter" idx="12"/>
          </p:nvPr>
        </p:nvSpPr>
        <p:spPr bwMode="auto">
          <a:xfrm>
            <a:off x="10710863" y="6400800"/>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88654EB-9015-48C7-A523-E19AB4852AA7}" type="slidenum">
              <a:rPr lang="en-US" altLang="en-US" sz="1200" smtClean="0">
                <a:solidFill>
                  <a:schemeClr val="accent2"/>
                </a:solidFill>
                <a:latin typeface="Gill Sans MT" panose="020B0502020104020203" pitchFamily="34" charset="0"/>
              </a:rPr>
              <a:pPr>
                <a:lnSpc>
                  <a:spcPct val="100000"/>
                </a:lnSpc>
                <a:spcBef>
                  <a:spcPct val="0"/>
                </a:spcBef>
                <a:buFontTx/>
                <a:buNone/>
              </a:pPr>
              <a:t>8</a:t>
            </a:fld>
            <a:endParaRPr lang="en-US" altLang="en-US" sz="1200">
              <a:solidFill>
                <a:schemeClr val="accent2"/>
              </a:solidFill>
              <a:latin typeface="Gill Sans MT" panose="020B05020201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A260A7A-6B6A-7DB5-CD87-DC0DC6F00F00}"/>
              </a:ext>
            </a:extLst>
          </p:cNvPr>
          <p:cNvSpPr>
            <a:spLocks noGrp="1" noChangeArrowheads="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Gaps Identified</a:t>
            </a:r>
            <a:endParaRPr lang="en-IN" altLang="en-US" dirty="0"/>
          </a:p>
        </p:txBody>
      </p:sp>
      <p:sp>
        <p:nvSpPr>
          <p:cNvPr id="8195" name="Content Placeholder 2">
            <a:extLst>
              <a:ext uri="{FF2B5EF4-FFF2-40B4-BE49-F238E27FC236}">
                <a16:creationId xmlns:a16="http://schemas.microsoft.com/office/drawing/2014/main" id="{DA084BC9-5E07-C523-E4BD-3D7AA2E7B100}"/>
              </a:ext>
            </a:extLst>
          </p:cNvPr>
          <p:cNvSpPr>
            <a:spLocks noGrp="1" noChangeArrowheads="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Lack of security and consensus protocol.</a:t>
            </a:r>
          </a:p>
          <a:p>
            <a:r>
              <a:rPr lang="en-US" altLang="en-US" sz="2400" dirty="0">
                <a:latin typeface="Times New Roman" panose="02020603050405020304" pitchFamily="18" charset="0"/>
                <a:cs typeface="Times New Roman" panose="02020603050405020304" pitchFamily="18" charset="0"/>
              </a:rPr>
              <a:t>Expensive  and time-consuming.</a:t>
            </a:r>
          </a:p>
          <a:p>
            <a:r>
              <a:rPr lang="en-US" altLang="en-US" sz="2400" dirty="0">
                <a:latin typeface="Times New Roman" panose="02020603050405020304" pitchFamily="18" charset="0"/>
                <a:cs typeface="Times New Roman" panose="02020603050405020304" pitchFamily="18" charset="0"/>
              </a:rPr>
              <a:t>Lack of authentication and privacy for users.</a:t>
            </a:r>
          </a:p>
          <a:p>
            <a:r>
              <a:rPr lang="en-IN" altLang="en-US" sz="2400" dirty="0">
                <a:latin typeface="Times New Roman" panose="02020603050405020304" pitchFamily="18" charset="0"/>
                <a:cs typeface="Times New Roman" panose="02020603050405020304" pitchFamily="18" charset="0"/>
              </a:rPr>
              <a:t>Transparency Issues</a:t>
            </a:r>
            <a:r>
              <a:rPr lang="en-US" altLang="en-US" sz="2400" dirty="0">
                <a:latin typeface="Times New Roman" panose="02020603050405020304" pitchFamily="18" charset="0"/>
                <a:cs typeface="Times New Roman" panose="02020603050405020304" pitchFamily="18" charset="0"/>
              </a:rPr>
              <a:t>.</a:t>
            </a:r>
          </a:p>
          <a:p>
            <a:r>
              <a:rPr lang="en-IN" altLang="en-US" sz="2400" dirty="0">
                <a:latin typeface="Times New Roman" panose="02020603050405020304" pitchFamily="18" charset="0"/>
                <a:cs typeface="Times New Roman" panose="02020603050405020304" pitchFamily="18" charset="0"/>
              </a:rPr>
              <a:t>Absence of Cutting-Edge Technologies</a:t>
            </a:r>
            <a:r>
              <a:rPr lang="en-US" altLang="en-US" sz="2400" dirty="0">
                <a:latin typeface="Times New Roman" panose="02020603050405020304" pitchFamily="18" charset="0"/>
                <a:cs typeface="Times New Roman" panose="02020603050405020304" pitchFamily="18" charset="0"/>
              </a:rPr>
              <a:t>.</a:t>
            </a:r>
          </a:p>
          <a:p>
            <a:r>
              <a:rPr lang="en-IN" altLang="en-US" sz="2400" dirty="0">
                <a:latin typeface="Times New Roman" panose="02020603050405020304" pitchFamily="18" charset="0"/>
                <a:cs typeface="Times New Roman" panose="02020603050405020304" pitchFamily="18" charset="0"/>
              </a:rPr>
              <a:t>Tampering Vulnerabilities</a:t>
            </a:r>
            <a:r>
              <a:rPr lang="en-US" altLang="en-US" dirty="0"/>
              <a:t>.</a:t>
            </a:r>
            <a:endParaRPr lang="en-IN" altLang="en-US" dirty="0"/>
          </a:p>
        </p:txBody>
      </p:sp>
      <p:sp>
        <p:nvSpPr>
          <p:cNvPr id="8196" name="Slide Number Placeholder 5">
            <a:extLst>
              <a:ext uri="{FF2B5EF4-FFF2-40B4-BE49-F238E27FC236}">
                <a16:creationId xmlns:a16="http://schemas.microsoft.com/office/drawing/2014/main" id="{C1E048EE-1668-1BBD-CE21-5F346057922E}"/>
              </a:ext>
            </a:extLst>
          </p:cNvPr>
          <p:cNvSpPr>
            <a:spLocks noGrp="1" noChangeArrowheads="1"/>
          </p:cNvSpPr>
          <p:nvPr>
            <p:ph type="sldNum" sz="quarter" idx="12"/>
          </p:nvPr>
        </p:nvSpPr>
        <p:spPr bwMode="auto">
          <a:xfrm>
            <a:off x="10793413" y="6413500"/>
            <a:ext cx="1052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8623440-5803-44D1-8A96-EF4BBF52952C}" type="slidenum">
              <a:rPr lang="en-US" altLang="en-US" sz="1200" smtClean="0">
                <a:solidFill>
                  <a:schemeClr val="accent2"/>
                </a:solidFill>
                <a:latin typeface="Gill Sans MT" panose="020B0502020104020203" pitchFamily="34" charset="0"/>
              </a:rPr>
              <a:pPr>
                <a:lnSpc>
                  <a:spcPct val="100000"/>
                </a:lnSpc>
                <a:spcBef>
                  <a:spcPct val="0"/>
                </a:spcBef>
                <a:buFontTx/>
                <a:buNone/>
              </a:pPr>
              <a:t>9</a:t>
            </a:fld>
            <a:endParaRPr lang="en-US" altLang="en-US" sz="1200">
              <a:solidFill>
                <a:schemeClr val="accent2"/>
              </a:solidFill>
              <a:latin typeface="Gill Sans MT" panose="020B05020201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9298</TotalTime>
  <Words>2359</Words>
  <Application>Microsoft Office PowerPoint</Application>
  <PresentationFormat>Widescreen</PresentationFormat>
  <Paragraphs>311</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Gill Sans MT</vt:lpstr>
      <vt:lpstr>Times New Roman</vt:lpstr>
      <vt:lpstr>Wingdings</vt:lpstr>
      <vt:lpstr>Office Theme</vt:lpstr>
      <vt:lpstr>Department of Computer Science and Engineering Project Work Phase 2 PROJECT TITLE  Elevating Democracy: Blockchain-Secured Voting with Enhanced Identity Authentication </vt:lpstr>
      <vt:lpstr>Outline</vt:lpstr>
      <vt:lpstr>Introduction</vt:lpstr>
      <vt:lpstr>Literature Survey:</vt:lpstr>
      <vt:lpstr>PowerPoint Presentation</vt:lpstr>
      <vt:lpstr>PowerPoint Presentation</vt:lpstr>
      <vt:lpstr>PowerPoint Presentation</vt:lpstr>
      <vt:lpstr>Problem Statement</vt:lpstr>
      <vt:lpstr>Gaps Identified</vt:lpstr>
      <vt:lpstr>Objectives</vt:lpstr>
      <vt:lpstr>System Requirement Specification</vt:lpstr>
      <vt:lpstr>PowerPoint Presentation</vt:lpstr>
      <vt:lpstr>Proposed Methodology</vt:lpstr>
      <vt:lpstr>Design Modules:</vt:lpstr>
      <vt:lpstr>PowerPoint Presentation</vt:lpstr>
      <vt:lpstr>PowerPoint Presentation</vt:lpstr>
      <vt:lpstr>Design Diagrams:</vt:lpstr>
      <vt:lpstr>DFD Level 1 </vt:lpstr>
      <vt:lpstr>Class Diagrams:</vt:lpstr>
      <vt:lpstr> Use-case diagrams:  </vt:lpstr>
      <vt:lpstr>Results:</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enhancement :</vt:lpstr>
      <vt:lpstr>PowerPoint Presentation</vt:lpstr>
      <vt:lpstr> References: </vt:lpstr>
      <vt:lpstr>Work Contribution: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Invisible Video Watermarking for Data Integrity and Security based on Discrete Wavelet Transform (DWT)</dc:title>
  <dc:creator>Windows User</dc:creator>
  <cp:lastModifiedBy>Deepak Bhadgaonkar</cp:lastModifiedBy>
  <cp:revision>645</cp:revision>
  <cp:lastPrinted>2014-03-06T14:01:21Z</cp:lastPrinted>
  <dcterms:created xsi:type="dcterms:W3CDTF">2013-09-04T16:35:22Z</dcterms:created>
  <dcterms:modified xsi:type="dcterms:W3CDTF">2024-05-28T05:57:46Z</dcterms:modified>
</cp:coreProperties>
</file>