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hL6zogo1HljnMhgbHD9yd+N2gE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864A98-5010-41CD-9ED9-A4A904503A09}">
  <a:tblStyle styleId="{F1864A98-5010-41CD-9ED9-A4A904503A0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6E6E6"/>
          </a:solidFill>
        </a:fill>
      </a:tcStyle>
    </a:wholeTbl>
    <a:band1H>
      <a:tcTxStyle/>
      <a:tcStyle>
        <a:fill>
          <a:solidFill>
            <a:srgbClr val="ECCACA"/>
          </a:solidFill>
        </a:fill>
      </a:tcStyle>
    </a:band1H>
    <a:band2H>
      <a:tcTxStyle/>
    </a:band2H>
    <a:band1V>
      <a:tcTxStyle/>
      <a:tcStyle>
        <a:fill>
          <a:solidFill>
            <a:srgbClr val="ECCAC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mal Page_white">
  <p:cSld name="Normal Page_whit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_white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 rot="5400000">
            <a:off x="4109202" y="-1445377"/>
            <a:ext cx="3973596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_white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 rot="5400000">
            <a:off x="7292223" y="1797802"/>
            <a:ext cx="5494254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 rot="5400000">
            <a:off x="1958223" y="-754898"/>
            <a:ext cx="5494254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_white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838200" y="1825625"/>
            <a:ext cx="5181600" cy="419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172200" y="1825625"/>
            <a:ext cx="5181600" cy="419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_white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5"/>
          <p:cNvSpPr txBox="1"/>
          <p:nvPr>
            <p:ph idx="2" type="body"/>
          </p:nvPr>
        </p:nvSpPr>
        <p:spPr>
          <a:xfrm>
            <a:off x="839788" y="2505075"/>
            <a:ext cx="5157787" cy="3534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4" type="body"/>
          </p:nvPr>
        </p:nvSpPr>
        <p:spPr>
          <a:xfrm>
            <a:off x="6172200" y="2505075"/>
            <a:ext cx="5183188" cy="3534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_Grey" showMasterSp="0">
  <p:cSld name="Title Slide_Gre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58825"/>
            <a:ext cx="270827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>
            <p:ph type="ctrTitle"/>
          </p:nvPr>
        </p:nvSpPr>
        <p:spPr>
          <a:xfrm>
            <a:off x="1427330" y="2590800"/>
            <a:ext cx="9347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2544930" y="3644975"/>
            <a:ext cx="711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vder Title_Grey" showMasterSp="0">
  <p:cSld name="1_Divder Title_Gre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25" y="0"/>
            <a:ext cx="1218247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>
            <p:ph idx="1" type="subTitle"/>
          </p:nvPr>
        </p:nvSpPr>
        <p:spPr>
          <a:xfrm>
            <a:off x="877345" y="4405848"/>
            <a:ext cx="5358811" cy="417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type="ctrTitle"/>
          </p:nvPr>
        </p:nvSpPr>
        <p:spPr>
          <a:xfrm>
            <a:off x="882015" y="3777516"/>
            <a:ext cx="663216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der Title_Grey" showMasterSp="0">
  <p:cSld name="Divder Title_Gre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113" y="1731963"/>
            <a:ext cx="12195176" cy="3382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888" y="6291263"/>
            <a:ext cx="1057275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>
            <p:ph idx="1" type="subTitle"/>
          </p:nvPr>
        </p:nvSpPr>
        <p:spPr>
          <a:xfrm>
            <a:off x="4723652" y="2714208"/>
            <a:ext cx="5358811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type="ctrTitle"/>
          </p:nvPr>
        </p:nvSpPr>
        <p:spPr>
          <a:xfrm>
            <a:off x="459730" y="2714208"/>
            <a:ext cx="3808955" cy="88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_grey" showMasterSp="0">
  <p:cSld name="Agenda_gre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_grey without spark" showMasterSp="0">
  <p:cSld name="Agenda_grey without spar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0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mal Page_grey" showMasterSp="0">
  <p:cSld name="Normal Page_gre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_white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55650"/>
            <a:ext cx="2708275" cy="90328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ctrTitle"/>
          </p:nvPr>
        </p:nvSpPr>
        <p:spPr>
          <a:xfrm>
            <a:off x="1427330" y="2590800"/>
            <a:ext cx="9347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2544930" y="3644975"/>
            <a:ext cx="711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mal Page_grey without spark" showMasterSp="0">
  <p:cSld name="Normal Page_grey without spar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grey" showMasterSp="0">
  <p:cSld name="Blank_gre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_grey" showMasterSp="0">
  <p:cSld name="Content with Caption_gre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24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_grey" showMasterSp="0">
  <p:cSld name="Picture with Caption_grey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_grey" showMasterSp="0">
  <p:cSld name="Title and Vertical Text_gre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 rot="5400000">
            <a:off x="4151313" y="-1487487"/>
            <a:ext cx="3889375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26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_grey" showMasterSp="0">
  <p:cSld name="Vertical Title and Text_gre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25" y="0"/>
            <a:ext cx="1218247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>
            <p:ph type="title"/>
          </p:nvPr>
        </p:nvSpPr>
        <p:spPr>
          <a:xfrm rot="5400000">
            <a:off x="7280191" y="1809834"/>
            <a:ext cx="5518317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 rot="5400000">
            <a:off x="1946191" y="-742866"/>
            <a:ext cx="551831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27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_grey" showMasterSp="0">
  <p:cSld name="Two Content_gre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838200" y="1825625"/>
            <a:ext cx="5181600" cy="4201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2" type="body"/>
          </p:nvPr>
        </p:nvSpPr>
        <p:spPr>
          <a:xfrm>
            <a:off x="6172200" y="1825625"/>
            <a:ext cx="5181600" cy="4201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_grey" showMasterSp="0">
  <p:cSld name="Comparison_gre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body"/>
          </p:nvPr>
        </p:nvSpPr>
        <p:spPr>
          <a:xfrm>
            <a:off x="839788" y="2505075"/>
            <a:ext cx="5157787" cy="3524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29"/>
          <p:cNvSpPr txBox="1"/>
          <p:nvPr>
            <p:ph idx="4" type="body"/>
          </p:nvPr>
        </p:nvSpPr>
        <p:spPr>
          <a:xfrm>
            <a:off x="6172200" y="2505075"/>
            <a:ext cx="5183188" cy="3524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29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der Title _white" showMasterSp="0">
  <p:cSld name="Divder Title _whit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1113" y="1731963"/>
            <a:ext cx="12195176" cy="3382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300" y="6291263"/>
            <a:ext cx="1055688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/>
          <p:nvPr/>
        </p:nvSpPr>
        <p:spPr>
          <a:xfrm>
            <a:off x="0" y="6191250"/>
            <a:ext cx="622300" cy="465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4723652" y="2714208"/>
            <a:ext cx="5358811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ctrTitle"/>
          </p:nvPr>
        </p:nvSpPr>
        <p:spPr>
          <a:xfrm>
            <a:off x="476229" y="2714208"/>
            <a:ext cx="3760082" cy="88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vder Title _white" showMasterSp="0">
  <p:cSld name="1_Divder Title _whit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25" y="0"/>
            <a:ext cx="1218247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>
            <p:ph idx="1" type="subTitle"/>
          </p:nvPr>
        </p:nvSpPr>
        <p:spPr>
          <a:xfrm>
            <a:off x="877345" y="4405848"/>
            <a:ext cx="5358811" cy="417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ctrTitle"/>
          </p:nvPr>
        </p:nvSpPr>
        <p:spPr>
          <a:xfrm>
            <a:off x="882015" y="3777516"/>
            <a:ext cx="663216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_white" showMasterSp="0">
  <p:cSld name="Agenda_whit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/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_white without spark" showMasterSp="0">
  <p:cSld name="Agenda_white without spar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/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mal Page_white without spark" showMasterSp="0">
  <p:cSld name="Normal Page_white without spar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7375" y="6291263"/>
            <a:ext cx="1057275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/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_white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_whit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5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29" Type="http://schemas.openxmlformats.org/officeDocument/2006/relationships/slideLayout" Target="../slideLayouts/slideLayout27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763" y="0"/>
            <a:ext cx="12187237" cy="68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1" type="ftr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3888" y="6291263"/>
            <a:ext cx="1057275" cy="307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/>
          <p:nvPr>
            <p:ph idx="12" type="sldNum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application&#10;&#10;Description automatically generated" id="202" name="Google Shape;20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6149" y="6186125"/>
            <a:ext cx="1624013" cy="70269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3" name="Google Shape;203;p1"/>
          <p:cNvGraphicFramePr/>
          <p:nvPr/>
        </p:nvGraphicFramePr>
        <p:xfrm>
          <a:off x="127901" y="1362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{F1864A98-5010-41CD-9ED9-A4A904503A09}</a:tableStyleId>
              </a:tblPr>
              <a:tblGrid>
                <a:gridCol w="9421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NOVEL SQUAD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4" name="Google Shape;204;p1"/>
          <p:cNvGraphicFramePr/>
          <p:nvPr/>
        </p:nvGraphicFramePr>
        <p:xfrm>
          <a:off x="9656780" y="1323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{F1864A98-5010-41CD-9ED9-A4A904503A09}</a:tableStyleId>
              </a:tblPr>
              <a:tblGrid>
                <a:gridCol w="2410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TABLE No. 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5" name="Google Shape;205;p1"/>
          <p:cNvGraphicFramePr/>
          <p:nvPr/>
        </p:nvGraphicFramePr>
        <p:xfrm>
          <a:off x="9656780" y="5032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{F1864A98-5010-41CD-9ED9-A4A904503A09}</a:tableStyleId>
              </a:tblPr>
              <a:tblGrid>
                <a:gridCol w="2410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Bhavana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Backend developer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Deepak Sai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Databases and presentation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Sucharitha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Front-end developer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Sushmitha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Front-end developer and Validation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6" name="Google Shape;206;p1"/>
          <p:cNvGraphicFramePr/>
          <p:nvPr/>
        </p:nvGraphicFramePr>
        <p:xfrm>
          <a:off x="127901" y="6410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{F1864A98-5010-41CD-9ED9-A4A904503A09}</a:tableStyleId>
              </a:tblPr>
              <a:tblGrid>
                <a:gridCol w="9421450"/>
              </a:tblGrid>
              <a:tr h="536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PROBLEM STATEMENT : ORDER BOOK SYSTEM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APPROACH</a:t>
                      </a:r>
                      <a:r>
                        <a:rPr b="0" lang="en-US">
                          <a:solidFill>
                            <a:schemeClr val="dk1"/>
                          </a:solidFill>
                        </a:rPr>
                        <a:t>: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b="0" lang="en-US">
                          <a:solidFill>
                            <a:schemeClr val="dk1"/>
                          </a:solidFill>
                        </a:rPr>
                        <a:t>Discussed and figured out the business logic.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b="0" lang="en-US">
                          <a:solidFill>
                            <a:schemeClr val="dk1"/>
                          </a:solidFill>
                        </a:rPr>
                        <a:t>Created the user interface for customer to place an order from DBS STORE.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  <a:p>
                      <a:pPr indent="0" lvl="0" marL="9144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>
                          <a:solidFill>
                            <a:schemeClr val="dk1"/>
                          </a:solidFill>
                        </a:rPr>
                        <a:t>a)     Validated the user inputs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b="0" lang="en-US">
                          <a:solidFill>
                            <a:schemeClr val="dk1"/>
                          </a:solidFill>
                        </a:rPr>
                        <a:t>Created database and tables.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b="0" lang="en-US">
                          <a:solidFill>
                            <a:schemeClr val="dk1"/>
                          </a:solidFill>
                        </a:rPr>
                        <a:t>Created Backend services to interact with DB.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BS Colour Theme">
  <a:themeElements>
    <a:clrScheme name="DBS Template 0107_1">
      <a:dk1>
        <a:srgbClr val="000000"/>
      </a:dk1>
      <a:lt1>
        <a:srgbClr val="FFFFFF"/>
      </a:lt1>
      <a:dk2>
        <a:srgbClr val="969696"/>
      </a:dk2>
      <a:lt2>
        <a:srgbClr val="E6E6E6"/>
      </a:lt2>
      <a:accent1>
        <a:srgbClr val="CC0000"/>
      </a:accent1>
      <a:accent2>
        <a:srgbClr val="EB9A00"/>
      </a:accent2>
      <a:accent3>
        <a:srgbClr val="FF8A44"/>
      </a:accent3>
      <a:accent4>
        <a:srgbClr val="FF6042"/>
      </a:accent4>
      <a:accent5>
        <a:srgbClr val="FD3866"/>
      </a:accent5>
      <a:accent6>
        <a:srgbClr val="DBAAAA"/>
      </a:accent6>
      <a:hlink>
        <a:srgbClr val="969696"/>
      </a:hlink>
      <a:folHlink>
        <a:srgbClr val="E6E6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2021-02-26T14:13:23Z</dcterms:created>
  <dc:creator>Kusum Makhija</dc:creator>
</cp:coreProperties>
</file>