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550E8-8AE9-4781-BB39-BA2A27E2B59A}" v="24" dt="2024-11-14T03:39:58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PK Shetty (MS/EBB4-ETAS-VOS)" userId="9603c76f-f852-4601-a329-0cc013fff284" providerId="ADAL" clId="{F9F550E8-8AE9-4781-BB39-BA2A27E2B59A}"/>
    <pc:docChg chg="undo custSel addSld delSld modSld">
      <pc:chgData name="Deepak PK Shetty (MS/EBB4-ETAS-VOS)" userId="9603c76f-f852-4601-a329-0cc013fff284" providerId="ADAL" clId="{F9F550E8-8AE9-4781-BB39-BA2A27E2B59A}" dt="2024-11-14T03:39:58.636" v="89" actId="1076"/>
      <pc:docMkLst>
        <pc:docMk/>
      </pc:docMkLst>
      <pc:sldChg chg="delSp mod">
        <pc:chgData name="Deepak PK Shetty (MS/EBB4-ETAS-VOS)" userId="9603c76f-f852-4601-a329-0cc013fff284" providerId="ADAL" clId="{F9F550E8-8AE9-4781-BB39-BA2A27E2B59A}" dt="2024-11-13T04:04:28.808" v="15" actId="478"/>
        <pc:sldMkLst>
          <pc:docMk/>
          <pc:sldMk cId="3995441747" sldId="256"/>
        </pc:sldMkLst>
        <pc:spChg chg="del">
          <ac:chgData name="Deepak PK Shetty (MS/EBB4-ETAS-VOS)" userId="9603c76f-f852-4601-a329-0cc013fff284" providerId="ADAL" clId="{F9F550E8-8AE9-4781-BB39-BA2A27E2B59A}" dt="2024-11-13T04:04:28.808" v="15" actId="478"/>
          <ac:spMkLst>
            <pc:docMk/>
            <pc:sldMk cId="3995441747" sldId="256"/>
            <ac:spMk id="3" creationId="{BA9DE76E-DCB2-43EE-FD7E-8F59FEC594A0}"/>
          </ac:spMkLst>
        </pc:spChg>
      </pc:sldChg>
      <pc:sldChg chg="addSp delSp modSp mod">
        <pc:chgData name="Deepak PK Shetty (MS/EBB4-ETAS-VOS)" userId="9603c76f-f852-4601-a329-0cc013fff284" providerId="ADAL" clId="{F9F550E8-8AE9-4781-BB39-BA2A27E2B59A}" dt="2024-11-13T04:04:56.245" v="17" actId="1076"/>
        <pc:sldMkLst>
          <pc:docMk/>
          <pc:sldMk cId="733327883" sldId="257"/>
        </pc:sldMkLst>
        <pc:spChg chg="mod">
          <ac:chgData name="Deepak PK Shetty (MS/EBB4-ETAS-VOS)" userId="9603c76f-f852-4601-a329-0cc013fff284" providerId="ADAL" clId="{F9F550E8-8AE9-4781-BB39-BA2A27E2B59A}" dt="2024-11-13T04:00:26.487" v="6" actId="27636"/>
          <ac:spMkLst>
            <pc:docMk/>
            <pc:sldMk cId="733327883" sldId="257"/>
            <ac:spMk id="2" creationId="{0D5E82AD-F9E9-4671-6974-69798A9944ED}"/>
          </ac:spMkLst>
        </pc:spChg>
        <pc:spChg chg="del">
          <ac:chgData name="Deepak PK Shetty (MS/EBB4-ETAS-VOS)" userId="9603c76f-f852-4601-a329-0cc013fff284" providerId="ADAL" clId="{F9F550E8-8AE9-4781-BB39-BA2A27E2B59A}" dt="2024-11-13T03:59:12.370" v="0"/>
          <ac:spMkLst>
            <pc:docMk/>
            <pc:sldMk cId="733327883" sldId="257"/>
            <ac:spMk id="3" creationId="{D7917D7F-F737-FB22-BB46-B8BB48951F3E}"/>
          </ac:spMkLst>
        </pc:spChg>
        <pc:spChg chg="add mod">
          <ac:chgData name="Deepak PK Shetty (MS/EBB4-ETAS-VOS)" userId="9603c76f-f852-4601-a329-0cc013fff284" providerId="ADAL" clId="{F9F550E8-8AE9-4781-BB39-BA2A27E2B59A}" dt="2024-11-13T04:04:56.245" v="17" actId="1076"/>
          <ac:spMkLst>
            <pc:docMk/>
            <pc:sldMk cId="733327883" sldId="257"/>
            <ac:spMk id="4" creationId="{44F7FA89-F4E5-33CD-B15A-7E87DEFD4C74}"/>
          </ac:spMkLst>
        </pc:spChg>
      </pc:sldChg>
      <pc:sldChg chg="modSp add mod">
        <pc:chgData name="Deepak PK Shetty (MS/EBB4-ETAS-VOS)" userId="9603c76f-f852-4601-a329-0cc013fff284" providerId="ADAL" clId="{F9F550E8-8AE9-4781-BB39-BA2A27E2B59A}" dt="2024-11-13T04:05:18.862" v="22" actId="1035"/>
        <pc:sldMkLst>
          <pc:docMk/>
          <pc:sldMk cId="431006924" sldId="258"/>
        </pc:sldMkLst>
        <pc:spChg chg="mod">
          <ac:chgData name="Deepak PK Shetty (MS/EBB4-ETAS-VOS)" userId="9603c76f-f852-4601-a329-0cc013fff284" providerId="ADAL" clId="{F9F550E8-8AE9-4781-BB39-BA2A27E2B59A}" dt="2024-11-13T04:05:18.862" v="22" actId="1035"/>
          <ac:spMkLst>
            <pc:docMk/>
            <pc:sldMk cId="431006924" sldId="258"/>
            <ac:spMk id="4" creationId="{44F7FA89-F4E5-33CD-B15A-7E87DEFD4C74}"/>
          </ac:spMkLst>
        </pc:spChg>
      </pc:sldChg>
      <pc:sldChg chg="new del">
        <pc:chgData name="Deepak PK Shetty (MS/EBB4-ETAS-VOS)" userId="9603c76f-f852-4601-a329-0cc013fff284" providerId="ADAL" clId="{F9F550E8-8AE9-4781-BB39-BA2A27E2B59A}" dt="2024-11-13T04:20:00.308" v="24" actId="2696"/>
        <pc:sldMkLst>
          <pc:docMk/>
          <pc:sldMk cId="32598237" sldId="259"/>
        </pc:sldMkLst>
      </pc:sldChg>
      <pc:sldChg chg="addSp delSp modSp add mod">
        <pc:chgData name="Deepak PK Shetty (MS/EBB4-ETAS-VOS)" userId="9603c76f-f852-4601-a329-0cc013fff284" providerId="ADAL" clId="{F9F550E8-8AE9-4781-BB39-BA2A27E2B59A}" dt="2024-11-13T05:42:51.806" v="49" actId="6549"/>
        <pc:sldMkLst>
          <pc:docMk/>
          <pc:sldMk cId="1022999529" sldId="259"/>
        </pc:sldMkLst>
        <pc:spChg chg="mod">
          <ac:chgData name="Deepak PK Shetty (MS/EBB4-ETAS-VOS)" userId="9603c76f-f852-4601-a329-0cc013fff284" providerId="ADAL" clId="{F9F550E8-8AE9-4781-BB39-BA2A27E2B59A}" dt="2024-11-13T04:20:31.963" v="29" actId="20577"/>
          <ac:spMkLst>
            <pc:docMk/>
            <pc:sldMk cId="1022999529" sldId="259"/>
            <ac:spMk id="2" creationId="{0D5E82AD-F9E9-4671-6974-69798A9944ED}"/>
          </ac:spMkLst>
        </pc:spChg>
        <pc:spChg chg="add">
          <ac:chgData name="Deepak PK Shetty (MS/EBB4-ETAS-VOS)" userId="9603c76f-f852-4601-a329-0cc013fff284" providerId="ADAL" clId="{F9F550E8-8AE9-4781-BB39-BA2A27E2B59A}" dt="2024-11-13T04:20:53.208" v="30"/>
          <ac:spMkLst>
            <pc:docMk/>
            <pc:sldMk cId="1022999529" sldId="259"/>
            <ac:spMk id="3" creationId="{4CBBA600-B1AC-1DB7-A9C3-79414078B8D2}"/>
          </ac:spMkLst>
        </pc:spChg>
        <pc:spChg chg="del mod">
          <ac:chgData name="Deepak PK Shetty (MS/EBB4-ETAS-VOS)" userId="9603c76f-f852-4601-a329-0cc013fff284" providerId="ADAL" clId="{F9F550E8-8AE9-4781-BB39-BA2A27E2B59A}" dt="2024-11-13T04:21:05.791" v="32"/>
          <ac:spMkLst>
            <pc:docMk/>
            <pc:sldMk cId="1022999529" sldId="259"/>
            <ac:spMk id="4" creationId="{44F7FA89-F4E5-33CD-B15A-7E87DEFD4C74}"/>
          </ac:spMkLst>
        </pc:spChg>
        <pc:spChg chg="add mod">
          <ac:chgData name="Deepak PK Shetty (MS/EBB4-ETAS-VOS)" userId="9603c76f-f852-4601-a329-0cc013fff284" providerId="ADAL" clId="{F9F550E8-8AE9-4781-BB39-BA2A27E2B59A}" dt="2024-11-13T05:42:51.806" v="49" actId="6549"/>
          <ac:spMkLst>
            <pc:docMk/>
            <pc:sldMk cId="1022999529" sldId="259"/>
            <ac:spMk id="5" creationId="{F1A1F781-00D1-18A2-FF01-5B7ABA8343B4}"/>
          </ac:spMkLst>
        </pc:spChg>
      </pc:sldChg>
      <pc:sldChg chg="add">
        <pc:chgData name="Deepak PK Shetty (MS/EBB4-ETAS-VOS)" userId="9603c76f-f852-4601-a329-0cc013fff284" providerId="ADAL" clId="{F9F550E8-8AE9-4781-BB39-BA2A27E2B59A}" dt="2024-11-13T08:08:55.218" v="50" actId="2890"/>
        <pc:sldMkLst>
          <pc:docMk/>
          <pc:sldMk cId="3507904277" sldId="260"/>
        </pc:sldMkLst>
      </pc:sldChg>
      <pc:sldChg chg="addSp delSp modSp add mod">
        <pc:chgData name="Deepak PK Shetty (MS/EBB4-ETAS-VOS)" userId="9603c76f-f852-4601-a329-0cc013fff284" providerId="ADAL" clId="{F9F550E8-8AE9-4781-BB39-BA2A27E2B59A}" dt="2024-11-14T03:39:58.636" v="89" actId="1076"/>
        <pc:sldMkLst>
          <pc:docMk/>
          <pc:sldMk cId="1356626027" sldId="261"/>
        </pc:sldMkLst>
        <pc:spChg chg="mod">
          <ac:chgData name="Deepak PK Shetty (MS/EBB4-ETAS-VOS)" userId="9603c76f-f852-4601-a329-0cc013fff284" providerId="ADAL" clId="{F9F550E8-8AE9-4781-BB39-BA2A27E2B59A}" dt="2024-11-14T03:36:25.778" v="60" actId="20577"/>
          <ac:spMkLst>
            <pc:docMk/>
            <pc:sldMk cId="1356626027" sldId="261"/>
            <ac:spMk id="2" creationId="{0D5E82AD-F9E9-4671-6974-69798A9944ED}"/>
          </ac:spMkLst>
        </pc:spChg>
        <pc:spChg chg="add">
          <ac:chgData name="Deepak PK Shetty (MS/EBB4-ETAS-VOS)" userId="9603c76f-f852-4601-a329-0cc013fff284" providerId="ADAL" clId="{F9F550E8-8AE9-4781-BB39-BA2A27E2B59A}" dt="2024-11-14T03:37:25.224" v="61"/>
          <ac:spMkLst>
            <pc:docMk/>
            <pc:sldMk cId="1356626027" sldId="261"/>
            <ac:spMk id="3" creationId="{CA808B68-D121-6E17-2FC4-B1A451EE2211}"/>
          </ac:spMkLst>
        </pc:spChg>
        <pc:spChg chg="add mod">
          <ac:chgData name="Deepak PK Shetty (MS/EBB4-ETAS-VOS)" userId="9603c76f-f852-4601-a329-0cc013fff284" providerId="ADAL" clId="{F9F550E8-8AE9-4781-BB39-BA2A27E2B59A}" dt="2024-11-14T03:37:52.448" v="64"/>
          <ac:spMkLst>
            <pc:docMk/>
            <pc:sldMk cId="1356626027" sldId="261"/>
            <ac:spMk id="4" creationId="{38FDE338-B1EB-F8EE-CCC2-821713421B77}"/>
          </ac:spMkLst>
        </pc:spChg>
        <pc:spChg chg="add del mod">
          <ac:chgData name="Deepak PK Shetty (MS/EBB4-ETAS-VOS)" userId="9603c76f-f852-4601-a329-0cc013fff284" providerId="ADAL" clId="{F9F550E8-8AE9-4781-BB39-BA2A27E2B59A}" dt="2024-11-14T03:37:54.998" v="65"/>
          <ac:spMkLst>
            <pc:docMk/>
            <pc:sldMk cId="1356626027" sldId="261"/>
            <ac:spMk id="5" creationId="{F1A1F781-00D1-18A2-FF01-5B7ABA8343B4}"/>
          </ac:spMkLst>
        </pc:spChg>
        <pc:spChg chg="add mod">
          <ac:chgData name="Deepak PK Shetty (MS/EBB4-ETAS-VOS)" userId="9603c76f-f852-4601-a329-0cc013fff284" providerId="ADAL" clId="{F9F550E8-8AE9-4781-BB39-BA2A27E2B59A}" dt="2024-11-14T03:39:58.636" v="89" actId="1076"/>
          <ac:spMkLst>
            <pc:docMk/>
            <pc:sldMk cId="1356626027" sldId="261"/>
            <ac:spMk id="6" creationId="{C901006B-56DD-7BC4-8F33-C4E74D41D7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9F6F-E8E1-01C3-B4B1-E90C41957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33487-A337-9AF7-9CDD-2F122B137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7CBD-B3CD-95F7-F0C0-E83E6F8F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7DAC-A05E-4D21-8985-DE33C82338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5337-345D-D749-9739-D26CEB4E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28FF-5926-9550-09BF-D7646FEB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22E8-C9EB-42D1-8C18-4878C4BD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6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FBDD-8ADD-E5D5-59A0-8887774C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AC331-941C-72A1-ABEC-D0CF6BC55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1DF2-CDCB-889C-BE0F-D0DEEE64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7DAC-A05E-4D21-8985-DE33C82338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8C3A1-FFDF-F7C2-73CB-D5A7D6DA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CE6DB-FE64-F2C4-5753-12061479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22E8-C9EB-42D1-8C18-4878C4BD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8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EF8E6-9B37-7DCC-CBBD-19D65B830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FD967-5657-8D57-8214-22CD96323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21EF-B772-7FA5-BD88-43419919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7DAC-A05E-4D21-8985-DE33C82338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3E7E-D494-0F11-8B72-C7BE9222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168B1-95C2-E743-B24E-6B9ADD06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22E8-C9EB-42D1-8C18-4878C4BD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6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23E-1850-734E-1454-C7706B2C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1E89-B1E2-0D23-104B-65AE9C1E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FC76-65E3-11F2-220F-56C65317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7DAC-A05E-4D21-8985-DE33C82338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D207-E525-9F47-DC8B-A5164B8D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88ED-D3DC-0A94-E10E-519A1BB6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22E8-C9EB-42D1-8C18-4878C4BD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2B66-FCED-8BE5-5A0B-3AFD84CC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DBF22-D104-F569-A824-B22DC66E6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5E59-1901-7E5D-6214-F1AFA473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7DAC-A05E-4D21-8985-DE33C82338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D0C05-F783-3147-DE27-FC7C57EF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2DDD-3E38-264E-094F-B88693FA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22E8-C9EB-42D1-8C18-4878C4BD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BB1B-2631-598E-1494-1F62FBBE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6BAC-D376-3AC0-D953-B51F6298C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2C697-0EDD-7C50-AB9A-C7515A2CB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6A4C-DA07-B51A-DD88-C92803C2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7DAC-A05E-4D21-8985-DE33C82338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36592-ECD8-B068-98A7-70ACFB57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78DD9-80F6-4310-5F1A-FE13449C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22E8-C9EB-42D1-8C18-4878C4BD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820E-EA7A-F3CA-D3F7-F1CA532B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2B48D-30FC-39BF-85C7-1B50E8463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97578-6DFB-0839-D021-A141D3C04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A8D6-3405-A840-E476-66076B8E1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6D0D2-7EF0-2F31-A79F-DEBF845BC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A9516-1FC9-72F3-8368-E78D8D72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7DAC-A05E-4D21-8985-DE33C82338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07E62-826E-EC10-1030-0FB8E1E8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AE2D0-30C3-A0F6-76A5-F8B47098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22E8-C9EB-42D1-8C18-4878C4BD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538E-7C58-8887-F922-1FB860C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C80F2-C6E8-28C3-4931-32154F27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7DAC-A05E-4D21-8985-DE33C82338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22829-07E2-9567-102E-67D50A7A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407D9-AA9B-2842-E3EF-E7C5F5FA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22E8-C9EB-42D1-8C18-4878C4BD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88880-34D7-CB55-6603-4EB8151F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7DAC-A05E-4D21-8985-DE33C82338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5D62D-2D59-5603-ADE9-7F486D02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8A6E8-47E5-FD53-CA53-117E33F5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22E8-C9EB-42D1-8C18-4878C4BD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4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0ADF-5DBB-964E-FC07-690F14E2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CD6B-6CD4-DE13-7B1B-B2816A17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6A925-662F-52BE-5EFB-16AAA9ED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FDE4C-2F3D-82E5-2531-912897D8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7DAC-A05E-4D21-8985-DE33C82338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1DBAA-FCA4-3516-D270-D0CEBC41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9097A-773C-07F6-57C8-72EE4EE6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22E8-C9EB-42D1-8C18-4878C4BD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5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9C56-B1A3-2932-59CA-FE5939C0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37E19-C74C-D32B-39C3-CC8860B39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B6386-BA47-017D-C14D-7D51C157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E5DAE-0F56-1CB3-DD0B-F5568142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7DAC-A05E-4D21-8985-DE33C82338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DA97B-6C1B-E79D-FED2-95C34EEB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B2FF5-EF00-592B-B61D-D7E4B53B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22E8-C9EB-42D1-8C18-4878C4BD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A2E9F-8199-AEE7-56B3-DD980AAF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68067-543A-207B-8427-2B0726C56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47D8F-E24E-4662-66E8-01495ECC0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7DAC-A05E-4D21-8985-DE33C82338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E195-F22C-92E7-FE90-FC4CB7D90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C354B-5DF3-4980-8675-CEA312470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22E8-C9EB-42D1-8C18-4878C4BD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EB17-0608-6C41-3647-76788297A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code</a:t>
            </a:r>
          </a:p>
        </p:txBody>
      </p:sp>
    </p:spTree>
    <p:extLst>
      <p:ext uri="{BB962C8B-B14F-4D97-AF65-F5344CB8AC3E}">
        <p14:creationId xmlns:p14="http://schemas.microsoft.com/office/powerpoint/2010/main" val="399544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82AD-F9E9-4671-6974-69798A99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Paradigms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F7FA89-F4E5-33CD-B15A-7E87DEFD4C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38076"/>
            <a:ext cx="10515600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Imperative Programming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explicit statements to change a program's state.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Assembly,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Procedural Programming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Subset of imperative programming, organizing code into procedures or functions.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C, Pascal, Ada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Object-Oriented Programming (OOP)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Organizes software design around objects that encapsulate data and behavior.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Java, C++,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Programming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Treats computation as the evaluation of mathematical functions and avoids changing state.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Haskell, Lisp, Erlang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Declarative Programming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what the program should accomplish rather than how to accomplish it.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SQL, HTML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Event-Driven Programming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 flow is determined by events such as user actions or sensor outputs.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JavaScript (with event listeners), Visual Basic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Concurrent Programming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Deals with multiple tasks executing simultaneously.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Java (multi-threading), Go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Programming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Distributes tasks across multiple processors to be executed simultaneously.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OpenMP, MPI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2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82AD-F9E9-4671-6974-69798A99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Paradigms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F7FA89-F4E5-33CD-B15A-7E87DEFD4C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790131"/>
            <a:ext cx="105156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 Programming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formal logic to express computations.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Prolog,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Aspect-Oriented Programming (AOP)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Separates cross-cutting concerns like logging and security into aspects.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AspectJ, Spring AOP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Symbolic Programming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Manipulates symbols and expressions rather than numbers and data structures.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Lisp, Wolfram Language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Rule-Based Programming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rules to derive conclusions from known facts.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Drools, CLIPS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Programming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 behavior is controlled by data rather than hard-coded logic.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SQL, XSLT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Reactive Programming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asynchronous data streams and the propagation of change.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RxJava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Akka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Component-Based Software Engineering (CBSE)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software systems from reusable, independently deployable components.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COM (Component Object Model), EJB (Enterprise JavaBeans)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Multi-Paradigm Programming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combining features of multiple paradigms within a single language.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Python, Scala, JavaScript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0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82AD-F9E9-4671-6974-69798A99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C++ Programming Paradigms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A1F781-00D1-18A2-FF01-5B7ABA8343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6977" y="1177200"/>
            <a:ext cx="11022367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Imperative Programming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 on explicit statements to change the program's state.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Utilizes constructs like loops, conditionals, and assignments.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Basic variable manipulation, control structures.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Procedural Programming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Organizes code into procedures or functions to perform specific tasks.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Promotes code reuse and modularity.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Function definitions and calls.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Object-Oriented Programming (OOP)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Organizes software design around objects that encapsulate data and behavior.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 classes and objects, and supports principles like inheritance, polymorphism, encapsulation, and abstraction.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Class definitions, object instantiation, inheritance hierarchies.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Programming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 templates to write flexible and reusable code that works with any data type.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Promotes type safety and reduces code duplication.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Template classes and functions.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Programming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Treats computation as the evaluation of mathematical functions and avoids changing state.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features like lambda expressions, higher-order functions, and immutability.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Lambda functions, standard algorithms that take function objects (e.g., std::transform).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Concurrent Programming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execution of multiple threads or processes simultaneously to improve performance and responsiveness.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features for multi-threading and synchronization.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std::thread, std::mutex, and other concurrency utilities from the C++ Standard Library. </a:t>
            </a:r>
          </a:p>
        </p:txBody>
      </p:sp>
    </p:spTree>
    <p:extLst>
      <p:ext uri="{BB962C8B-B14F-4D97-AF65-F5344CB8AC3E}">
        <p14:creationId xmlns:p14="http://schemas.microsoft.com/office/powerpoint/2010/main" val="102299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82AD-F9E9-4671-6974-69798A99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C++ Programming Paradigms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A1F781-00D1-18A2-FF01-5B7ABA8343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6977" y="1177200"/>
            <a:ext cx="11022367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Imperative Programming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 on explicit statements to change the program's state.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Utilizes constructs like loops, conditionals, and assignments.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Basic variable manipulation, control structures.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Procedural Programming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Organizes code into procedures or functions to perform specific tasks.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Promotes code reuse and modularity.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Function definitions and calls.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Object-Oriented Programming (OOP)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Organizes software design around objects that encapsulate data and behavior.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 classes and objects, and supports principles like inheritance, polymorphism, encapsulation, and abstraction.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Class definitions, object instantiation, inheritance hierarchies.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Programming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 templates to write flexible and reusable code that works with any data type.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Promotes type safety and reduces code duplication.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Template classes and functions.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Programming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Treats computation as the evaluation of mathematical functions and avoids changing state.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features like lambda expressions, higher-order functions, and immutability.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Lambda functions, standard algorithms that take function objects (e.g., std::transform).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Concurrent Programming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execution of multiple threads or processes simultaneously to improve performance and responsiveness.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features for multi-threading and synchronization.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std::thread, std::mutex, and other concurrency utilities from the C++ Standard Library. </a:t>
            </a:r>
          </a:p>
        </p:txBody>
      </p:sp>
    </p:spTree>
    <p:extLst>
      <p:ext uri="{BB962C8B-B14F-4D97-AF65-F5344CB8AC3E}">
        <p14:creationId xmlns:p14="http://schemas.microsoft.com/office/powerpoint/2010/main" val="350790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82AD-F9E9-4671-6974-69798A99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Object-Oriented Programming Concept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01006B-56DD-7BC4-8F33-C4E74D41D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26119"/>
            <a:ext cx="10634643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blueprint or template for creating objects. It defines a set of attributes and methods that the created objects will have.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instance of a class. It is a concrete entity based on the class blueprint, containing real values for the class's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bundling of data (attributes) and methods (functions) that operate on the data into a single unit or class.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often involves restricting direct access to some of the object’s components, which is a means of preventing unintended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interference and misuse.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concept of hiding the complex implementation details and showing only the necessary features of the object.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in reducing programming complexity and effort.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mechanism where a new class, called a subclass, is derived from an existing class, called a superclass.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subclass inherits attributes and methods from the superclass, enabling code reusability and the creation of a hierarchical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relationship between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ability to present the same interface for different underlying forms (data types).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methods to do different things based on the object it is acting upon, even though they share the same name</a:t>
            </a:r>
          </a:p>
        </p:txBody>
      </p:sp>
    </p:spTree>
    <p:extLst>
      <p:ext uri="{BB962C8B-B14F-4D97-AF65-F5344CB8AC3E}">
        <p14:creationId xmlns:p14="http://schemas.microsoft.com/office/powerpoint/2010/main" val="135662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1028</Words>
  <Application>Microsoft Office PowerPoint</Application>
  <PresentationFormat>Widescreen</PresentationFormat>
  <Paragraphs>124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Clean code</vt:lpstr>
      <vt:lpstr>Programming Paradigms</vt:lpstr>
      <vt:lpstr>Programming Paradigms</vt:lpstr>
      <vt:lpstr>C++ Programming Paradigms</vt:lpstr>
      <vt:lpstr>C++ Programming Paradigms</vt:lpstr>
      <vt:lpstr>Object-Oriented Programming Concept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Deepak PK Shetty (MS/EBB4-ETAS-VOS)</dc:creator>
  <cp:lastModifiedBy>Deepak PK Shetty (MS/EBB4-ETAS-VOS)</cp:lastModifiedBy>
  <cp:revision>1</cp:revision>
  <dcterms:created xsi:type="dcterms:W3CDTF">2024-11-13T03:58:05Z</dcterms:created>
  <dcterms:modified xsi:type="dcterms:W3CDTF">2024-11-14T03:40:02Z</dcterms:modified>
</cp:coreProperties>
</file>