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C70D-32CF-2B2A-9789-FD8BB0EC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5708E-1F28-87D6-569C-E29B93B9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5C3F-387E-F7C6-4C50-B8937EB6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DE0D-ACB6-0FEB-814C-43ABC4D6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2C40-DCE7-0E54-71BD-708B05C2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4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6390-A2CD-5C3D-E280-743312CE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4037-4768-E0AF-ECDA-CF72F043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49A9-83FC-168E-93D7-A3A5DDDB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AF7-48BE-2BE4-14AE-173749C5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7423-F756-9371-307E-BA5B8553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46B7C-F329-27FF-ACBA-506255CB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BB326-C6FA-3B7C-EEE1-3CC16976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1493-FDEA-B182-772D-AFB833C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B142-FEAA-B74B-4DAE-C8DA59F3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017D-8486-73E3-3C4B-1E882F8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3299-F0D8-3057-3AD6-E69B05FD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C6BF-4EA7-765D-CD11-2265F46F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ECE6-815E-C9FA-2AC1-969D481B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4720-F921-3A96-D56E-D14AB584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A6B1-FCB6-ECF9-48F3-87CFF45C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6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D6B3-1246-1202-7B80-D75014C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4061-F8BD-A1A6-E62A-8DCAAF5D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17FA-B72A-49B2-A550-B7974025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3B7B-4E6D-A98D-9454-F7691A54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EE5A-E391-B4F6-9AF6-E145230E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747E-4CF5-7E1A-0BFC-9E96EDDC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0116-CD5A-9458-6893-B028AE385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7FF9B-66D6-11D2-6DBB-F9CBBDCDA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889BB-CE31-F5F4-EB97-DBF71130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664E2-387E-771F-43CD-A7BAE2DC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299A1-7B5B-79A5-67F2-E322B845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0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90CC-643D-93AC-11E1-55134D48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CE7CE-9192-C22A-803E-A4BDDB80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ECCA-4612-ABDB-942E-44E487454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E598A-7791-187B-7B6A-29D92AD8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73AA9-620E-BF78-04FB-9337FE65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72E60-BF65-BD7E-4600-177AB56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12911-8766-F7B7-85C5-B0A5FA44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6A2E6-B310-A885-725F-C466F1C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2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7276-3E90-B543-FBF2-4AE7E64C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4FFFB-A921-CA1D-DBDF-6D33A28C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3457-0CCB-B16F-58E1-4556DBA0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25E-1CEC-170A-0A82-D1591594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0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5CE09-E5B4-18E8-C2E4-FBE6A147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B2D88-1BBA-E399-6E73-FB8327D4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9D65-E0DE-DE51-FACD-8A5C2B5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9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FD3C-69ED-67BF-9676-04CA492B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4D31-8FE6-63DC-BBD2-A8973E28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065DB-9575-6D8A-CDD7-1D494B9E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04D7-1466-2347-AF3D-57F83913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3E37-6589-C356-3D55-2E29CBBB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B3074-88AB-EF3D-1DBD-3DDE804D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2E89-1330-2B09-EBBD-8B48A57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49117-5A6C-81FE-BF2B-47C311575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9941-1EA6-6911-3AF0-4D6F165E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2E3B-A3FF-B7AC-C38E-C4D53A9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B104-475D-463C-15BF-F02C89FE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920CF-7B3B-CD12-A88D-4305895C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FEB7E-6176-02CC-6451-F345816B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4936-4A31-E312-CCCA-E2A4BA89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6414-B03A-30BC-F869-8F979E5FC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A874-9944-4993-B314-1120742F376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80AC-6E2F-F1E4-3310-12DD5D79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6FA3-3653-010C-4EF8-33F22E30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1FB6-2887-44A9-9A13-7DF5271C7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2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610-2726-7D66-E739-14BD8F601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b="1" dirty="0">
                <a:solidFill>
                  <a:srgbClr val="0070C0"/>
                </a:solidFill>
              </a:rPr>
              <a:t>Osoc Task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224E5-0323-E053-46D0-65F26DB1E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By Deepak suda </a:t>
            </a:r>
          </a:p>
        </p:txBody>
      </p:sp>
    </p:spTree>
    <p:extLst>
      <p:ext uri="{BB962C8B-B14F-4D97-AF65-F5344CB8AC3E}">
        <p14:creationId xmlns:p14="http://schemas.microsoft.com/office/powerpoint/2010/main" val="185997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A8ED-AA36-7374-449A-6101D6B9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3E41D-B0B4-F831-3A06-EFA45B1D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1562100"/>
            <a:ext cx="9867900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9BD9-D86A-F54E-0526-3C7D035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6A31-BA1C-5C60-0B31-A4BB7742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Run the game</a:t>
            </a:r>
          </a:p>
          <a:p>
            <a:r>
              <a:rPr lang="en-IN" dirty="0">
                <a:solidFill>
                  <a:srgbClr val="0070C0"/>
                </a:solidFill>
              </a:rPr>
              <a:t>Get instruction</a:t>
            </a:r>
          </a:p>
          <a:p>
            <a:r>
              <a:rPr lang="en-IN" dirty="0">
                <a:solidFill>
                  <a:srgbClr val="0070C0"/>
                </a:solidFill>
              </a:rPr>
              <a:t>Start the game</a:t>
            </a:r>
          </a:p>
          <a:p>
            <a:r>
              <a:rPr lang="en-IN" dirty="0">
                <a:solidFill>
                  <a:srgbClr val="0070C0"/>
                </a:solidFill>
              </a:rPr>
              <a:t>Move left and right</a:t>
            </a:r>
          </a:p>
          <a:p>
            <a:r>
              <a:rPr lang="en-IN" dirty="0">
                <a:solidFill>
                  <a:srgbClr val="0070C0"/>
                </a:solidFill>
              </a:rPr>
              <a:t>Find the way to the end</a:t>
            </a:r>
          </a:p>
          <a:p>
            <a:r>
              <a:rPr lang="en-IN" dirty="0">
                <a:solidFill>
                  <a:srgbClr val="0070C0"/>
                </a:solidFill>
              </a:rPr>
              <a:t>Get minimum time</a:t>
            </a:r>
          </a:p>
          <a:p>
            <a:r>
              <a:rPr lang="en-IN" dirty="0">
                <a:solidFill>
                  <a:srgbClr val="0070C0"/>
                </a:solidFill>
              </a:rPr>
              <a:t>Reach the end</a:t>
            </a:r>
          </a:p>
          <a:p>
            <a:r>
              <a:rPr lang="en-IN" dirty="0">
                <a:solidFill>
                  <a:srgbClr val="0070C0"/>
                </a:solidFill>
              </a:rPr>
              <a:t>Play again or quit the game</a:t>
            </a:r>
          </a:p>
        </p:txBody>
      </p:sp>
    </p:spTree>
    <p:extLst>
      <p:ext uri="{BB962C8B-B14F-4D97-AF65-F5344CB8AC3E}">
        <p14:creationId xmlns:p14="http://schemas.microsoft.com/office/powerpoint/2010/main" val="38543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3D4-51C2-D0DA-E9C9-DAFFE359B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9F64-508E-151C-A0F7-AAAC2C03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19" cy="8096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25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3118-779A-1AD5-4D4B-C752B859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Title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8BF0-D9C0-52E2-A90E-3B32C8B9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solidFill>
                  <a:srgbClr val="0070C0"/>
                </a:solidFill>
              </a:rPr>
              <a:t>The Maze Runner</a:t>
            </a:r>
          </a:p>
        </p:txBody>
      </p:sp>
    </p:spTree>
    <p:extLst>
      <p:ext uri="{BB962C8B-B14F-4D97-AF65-F5344CB8AC3E}">
        <p14:creationId xmlns:p14="http://schemas.microsoft.com/office/powerpoint/2010/main" val="135623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5C2D-225D-7AE1-D664-28DE571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D548-C8F3-B72D-93B6-FE9F8AF5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Game and overview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Objectives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of game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interfaces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C699-8D93-6F33-08EE-B9CEAE71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024A-B2E6-5344-15E4-FC7135DC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game name will be The Maze Runner.</a:t>
            </a:r>
          </a:p>
          <a:p>
            <a:r>
              <a:rPr lang="en-IN" dirty="0">
                <a:solidFill>
                  <a:srgbClr val="0070C0"/>
                </a:solidFill>
              </a:rPr>
              <a:t>In Maze runner , the player will be into a maze. </a:t>
            </a:r>
          </a:p>
          <a:p>
            <a:r>
              <a:rPr lang="en-IN" dirty="0">
                <a:solidFill>
                  <a:srgbClr val="0070C0"/>
                </a:solidFill>
              </a:rPr>
              <a:t>The game start from the entering point of maze and the player have to reach the exit point.</a:t>
            </a:r>
          </a:p>
          <a:p>
            <a:r>
              <a:rPr lang="en-IN" dirty="0">
                <a:solidFill>
                  <a:srgbClr val="0070C0"/>
                </a:solidFill>
              </a:rPr>
              <a:t>In multiplayer the first one reach the last position win the game.  </a:t>
            </a:r>
          </a:p>
        </p:txBody>
      </p:sp>
    </p:spTree>
    <p:extLst>
      <p:ext uri="{BB962C8B-B14F-4D97-AF65-F5344CB8AC3E}">
        <p14:creationId xmlns:p14="http://schemas.microsoft.com/office/powerpoint/2010/main" val="196543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FC8E-5292-3B13-DBDF-575F1769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E448-3201-DA47-76D6-8D58F651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This game is for the event “ Technofania” conduct by OSOC club . </a:t>
            </a:r>
          </a:p>
          <a:p>
            <a:r>
              <a:rPr lang="en-IN" dirty="0">
                <a:solidFill>
                  <a:srgbClr val="00B050"/>
                </a:solidFill>
              </a:rPr>
              <a:t>It’s objective is to entertain community and make them enthusiast about game development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99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D255-4A6E-B11E-6875-6533D1DD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Stage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5365-6219-8E82-D2A0-D2ED5F1A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50D6C-5028-253C-339B-15D14802E9B6}"/>
              </a:ext>
            </a:extLst>
          </p:cNvPr>
          <p:cNvSpPr/>
          <p:nvPr/>
        </p:nvSpPr>
        <p:spPr>
          <a:xfrm>
            <a:off x="7512051" y="1998663"/>
            <a:ext cx="1905000" cy="93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Exit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CB151-0C27-9777-E83B-8FE782871A96}"/>
              </a:ext>
            </a:extLst>
          </p:cNvPr>
          <p:cNvSpPr/>
          <p:nvPr/>
        </p:nvSpPr>
        <p:spPr>
          <a:xfrm>
            <a:off x="3810000" y="3703637"/>
            <a:ext cx="1841500" cy="96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Find way to 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0AC80-47A1-35AB-FF05-14E66B6BE0F0}"/>
              </a:ext>
            </a:extLst>
          </p:cNvPr>
          <p:cNvSpPr/>
          <p:nvPr/>
        </p:nvSpPr>
        <p:spPr>
          <a:xfrm>
            <a:off x="5600702" y="2662237"/>
            <a:ext cx="1879600" cy="104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Reach to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B680B-98A6-FBD9-1D22-0B12EE7D591A}"/>
              </a:ext>
            </a:extLst>
          </p:cNvPr>
          <p:cNvSpPr/>
          <p:nvPr/>
        </p:nvSpPr>
        <p:spPr>
          <a:xfrm>
            <a:off x="1968500" y="4711700"/>
            <a:ext cx="1841500" cy="93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0424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C765-03AB-AAE8-150A-87FE9B22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Tools Requirement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323D-D89F-39E8-6CD3-D90D1F17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Features</a:t>
            </a:r>
          </a:p>
          <a:p>
            <a:r>
              <a:rPr lang="en-IN" dirty="0">
                <a:solidFill>
                  <a:srgbClr val="00B0F0"/>
                </a:solidFill>
              </a:rPr>
              <a:t>It will be client server game (multiplayer )</a:t>
            </a:r>
          </a:p>
          <a:p>
            <a:r>
              <a:rPr lang="en-IN" dirty="0">
                <a:solidFill>
                  <a:srgbClr val="00B0F0"/>
                </a:solidFill>
              </a:rPr>
              <a:t>We provide movements to the player.(left , right and jump to clear some obstacles.</a:t>
            </a:r>
          </a:p>
          <a:p>
            <a:r>
              <a:rPr lang="en-IN" dirty="0">
                <a:solidFill>
                  <a:srgbClr val="00B0F0"/>
                </a:solidFill>
              </a:rPr>
              <a:t>There will be a timer that will indicate the score.</a:t>
            </a:r>
          </a:p>
          <a:p>
            <a:r>
              <a:rPr lang="en-IN" dirty="0">
                <a:solidFill>
                  <a:srgbClr val="00B0F0"/>
                </a:solidFill>
              </a:rPr>
              <a:t>Reaching to exit gate will complete the game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7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BB73-C05A-BC4B-9371-482796FF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06" y="2762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User interface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30A9-226F-D3E2-4E6C-9905AD6C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6" y="1428601"/>
            <a:ext cx="10775693" cy="53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6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81DA-CECC-1FF0-C0AE-902211C9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User interface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913ED-D07A-FF28-3F07-4039AA473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10604500" cy="4667250"/>
          </a:xfrm>
        </p:spPr>
      </p:pic>
    </p:spTree>
    <p:extLst>
      <p:ext uri="{BB962C8B-B14F-4D97-AF65-F5344CB8AC3E}">
        <p14:creationId xmlns:p14="http://schemas.microsoft.com/office/powerpoint/2010/main" val="410853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Osoc Task</vt:lpstr>
      <vt:lpstr>Title of Game</vt:lpstr>
      <vt:lpstr>Contents</vt:lpstr>
      <vt:lpstr>Overview</vt:lpstr>
      <vt:lpstr>Objective</vt:lpstr>
      <vt:lpstr>Stage of Game</vt:lpstr>
      <vt:lpstr>Tools Requirement and description</vt:lpstr>
      <vt:lpstr>User interface </vt:lpstr>
      <vt:lpstr>User interface 2</vt:lpstr>
      <vt:lpstr>User interface 3</vt:lpstr>
      <vt:lpstr>Functionality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Game</dc:title>
  <dc:creator>Deepak Suda</dc:creator>
  <cp:lastModifiedBy>Deepak Suda</cp:lastModifiedBy>
  <cp:revision>2</cp:revision>
  <dcterms:created xsi:type="dcterms:W3CDTF">2022-10-21T09:35:45Z</dcterms:created>
  <dcterms:modified xsi:type="dcterms:W3CDTF">2022-10-21T13:37:26Z</dcterms:modified>
</cp:coreProperties>
</file>